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quickStyle43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layout43.xml" ContentType="application/vnd.openxmlformats-officedocument.drawingml.diagramLayout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ata40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7.xml" ContentType="application/vnd.openxmlformats-officedocument.drawingml.diagramLayout+xml"/>
  <Override PartName="/ppt/diagrams/quickStyle44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43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ata41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44"/>
  </p:notesMasterIdLst>
  <p:sldIdLst>
    <p:sldId id="256" r:id="rId2"/>
    <p:sldId id="257" r:id="rId3"/>
    <p:sldId id="258" r:id="rId4"/>
    <p:sldId id="260" r:id="rId5"/>
    <p:sldId id="261" r:id="rId6"/>
    <p:sldId id="284" r:id="rId7"/>
    <p:sldId id="285" r:id="rId8"/>
    <p:sldId id="286" r:id="rId9"/>
    <p:sldId id="287" r:id="rId10"/>
    <p:sldId id="288" r:id="rId11"/>
    <p:sldId id="293" r:id="rId12"/>
    <p:sldId id="294" r:id="rId13"/>
    <p:sldId id="264" r:id="rId14"/>
    <p:sldId id="292" r:id="rId15"/>
    <p:sldId id="265" r:id="rId16"/>
    <p:sldId id="266" r:id="rId17"/>
    <p:sldId id="295" r:id="rId18"/>
    <p:sldId id="267" r:id="rId19"/>
    <p:sldId id="268" r:id="rId20"/>
    <p:sldId id="269" r:id="rId21"/>
    <p:sldId id="296" r:id="rId22"/>
    <p:sldId id="270" r:id="rId23"/>
    <p:sldId id="306" r:id="rId24"/>
    <p:sldId id="271" r:id="rId25"/>
    <p:sldId id="272" r:id="rId26"/>
    <p:sldId id="273" r:id="rId27"/>
    <p:sldId id="274" r:id="rId28"/>
    <p:sldId id="275" r:id="rId29"/>
    <p:sldId id="276" r:id="rId30"/>
    <p:sldId id="298" r:id="rId31"/>
    <p:sldId id="279" r:id="rId32"/>
    <p:sldId id="277" r:id="rId33"/>
    <p:sldId id="301" r:id="rId34"/>
    <p:sldId id="302" r:id="rId35"/>
    <p:sldId id="303" r:id="rId36"/>
    <p:sldId id="278" r:id="rId37"/>
    <p:sldId id="280" r:id="rId38"/>
    <p:sldId id="281" r:id="rId39"/>
    <p:sldId id="282" r:id="rId40"/>
    <p:sldId id="283" r:id="rId41"/>
    <p:sldId id="304" r:id="rId42"/>
    <p:sldId id="305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98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EDDB86-5648-420A-9582-A42B10C647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07DD312-09B5-46F6-9B8C-53BF4BC1B044}">
      <dgm:prSet/>
      <dgm:spPr/>
      <dgm:t>
        <a:bodyPr/>
        <a:lstStyle/>
        <a:p>
          <a:pPr rtl="0"/>
          <a:r>
            <a:rPr lang="uk-UA" b="1" i="0" u="sng" dirty="0" smtClean="0">
              <a:solidFill>
                <a:srgbClr val="FFC000"/>
              </a:solidFill>
            </a:rPr>
            <a:t>Тема уроку:</a:t>
          </a:r>
          <a:r>
            <a:rPr lang="uk-UA" b="1" i="0" dirty="0" smtClean="0"/>
            <a:t> РМ Усний твір у публіцистичному стилі мовлення на морально-етичну тему (за складним планом)</a:t>
          </a:r>
          <a:br>
            <a:rPr lang="uk-UA" b="1" i="0" dirty="0" smtClean="0"/>
          </a:br>
          <a:endParaRPr lang="en-US" b="1" i="0" dirty="0"/>
        </a:p>
      </dgm:t>
    </dgm:pt>
    <dgm:pt modelId="{75C7041F-9A9D-4941-9AF5-3B2490362D4C}" type="parTrans" cxnId="{C92A4625-15F0-4DB7-85F5-F025D211B1E0}">
      <dgm:prSet/>
      <dgm:spPr/>
      <dgm:t>
        <a:bodyPr/>
        <a:lstStyle/>
        <a:p>
          <a:endParaRPr lang="uk-UA"/>
        </a:p>
      </dgm:t>
    </dgm:pt>
    <dgm:pt modelId="{DC60A444-056D-4BE3-B92D-BADCF7D8ED62}" type="sibTrans" cxnId="{C92A4625-15F0-4DB7-85F5-F025D211B1E0}">
      <dgm:prSet/>
      <dgm:spPr/>
      <dgm:t>
        <a:bodyPr/>
        <a:lstStyle/>
        <a:p>
          <a:endParaRPr lang="uk-UA"/>
        </a:p>
      </dgm:t>
    </dgm:pt>
    <dgm:pt modelId="{F15F42A6-D52E-44B7-904A-9E577DA8C7B9}" type="pres">
      <dgm:prSet presAssocID="{1DEDDB86-5648-420A-9582-A42B10C647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3043DB4-8A20-4283-AE30-5FE4735673FA}" type="pres">
      <dgm:prSet presAssocID="{807DD312-09B5-46F6-9B8C-53BF4BC1B04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92A4625-15F0-4DB7-85F5-F025D211B1E0}" srcId="{1DEDDB86-5648-420A-9582-A42B10C647E1}" destId="{807DD312-09B5-46F6-9B8C-53BF4BC1B044}" srcOrd="0" destOrd="0" parTransId="{75C7041F-9A9D-4941-9AF5-3B2490362D4C}" sibTransId="{DC60A444-056D-4BE3-B92D-BADCF7D8ED62}"/>
    <dgm:cxn modelId="{CE10B975-D249-46CC-9162-9950C055363E}" type="presOf" srcId="{807DD312-09B5-46F6-9B8C-53BF4BC1B044}" destId="{33043DB4-8A20-4283-AE30-5FE4735673FA}" srcOrd="0" destOrd="0" presId="urn:microsoft.com/office/officeart/2005/8/layout/vList2"/>
    <dgm:cxn modelId="{C95C4E45-B085-4CFB-A9FB-0920B7D3B2D2}" type="presOf" srcId="{1DEDDB86-5648-420A-9582-A42B10C647E1}" destId="{F15F42A6-D52E-44B7-904A-9E577DA8C7B9}" srcOrd="0" destOrd="0" presId="urn:microsoft.com/office/officeart/2005/8/layout/vList2"/>
    <dgm:cxn modelId="{E73C50D5-7024-4978-A6B8-C19BF304C2C8}" type="presParOf" srcId="{F15F42A6-D52E-44B7-904A-9E577DA8C7B9}" destId="{33043DB4-8A20-4283-AE30-5FE4735673FA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FBEA9D-D7CA-48CC-AFC6-CF7B738E104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DCE07E5-2736-4C7F-8C35-8F79614D6FAA}">
      <dgm:prSet custT="1"/>
      <dgm:spPr/>
      <dgm:t>
        <a:bodyPr/>
        <a:lstStyle/>
        <a:p>
          <a:pPr rtl="0"/>
          <a:r>
            <a:rPr lang="uk-UA" sz="2000" b="1" u="sng" dirty="0" smtClean="0">
              <a:solidFill>
                <a:srgbClr val="FFC000"/>
              </a:solidFill>
            </a:rPr>
            <a:t>Мета:</a:t>
          </a:r>
          <a:r>
            <a:rPr lang="uk-UA" sz="2000" u="sng" dirty="0" smtClean="0">
              <a:solidFill>
                <a:srgbClr val="FFC000"/>
              </a:solidFill>
            </a:rPr>
            <a:t> </a:t>
          </a:r>
          <a:r>
            <a:rPr lang="uk-UA" sz="2000" dirty="0" smtClean="0"/>
            <a:t>вдосконалювати  вміння  учнів  підпорядковувати висловлювання темі та меті спілкування, подати відомості про  мораль  та  етику,  повторити основні ознаки публіцистичного стилю, збагачувати словниковий запас учнів; </a:t>
          </a:r>
          <a:endParaRPr lang="uk-UA" sz="2000" dirty="0"/>
        </a:p>
      </dgm:t>
    </dgm:pt>
    <dgm:pt modelId="{2E08A316-E710-40CD-9A2D-71E642DE0F83}" type="parTrans" cxnId="{9B994C06-CA00-4CC8-B8AF-C7170C239C73}">
      <dgm:prSet/>
      <dgm:spPr/>
      <dgm:t>
        <a:bodyPr/>
        <a:lstStyle/>
        <a:p>
          <a:endParaRPr lang="uk-UA"/>
        </a:p>
      </dgm:t>
    </dgm:pt>
    <dgm:pt modelId="{C589CCDD-2C84-4CC5-BE6A-5DF921F61339}" type="sibTrans" cxnId="{9B994C06-CA00-4CC8-B8AF-C7170C239C73}">
      <dgm:prSet/>
      <dgm:spPr/>
      <dgm:t>
        <a:bodyPr/>
        <a:lstStyle/>
        <a:p>
          <a:endParaRPr lang="uk-UA"/>
        </a:p>
      </dgm:t>
    </dgm:pt>
    <dgm:pt modelId="{AF6A9E3B-A9B2-405C-B523-8B4D4C515DE0}">
      <dgm:prSet custT="1"/>
      <dgm:spPr/>
      <dgm:t>
        <a:bodyPr/>
        <a:lstStyle/>
        <a:p>
          <a:pPr rtl="0"/>
          <a:r>
            <a:rPr lang="uk-UA" sz="2800" dirty="0" smtClean="0">
              <a:latin typeface="Arial" pitchFamily="34" charset="0"/>
              <a:cs typeface="Arial" pitchFamily="34" charset="0"/>
            </a:rPr>
            <a:t>розвивати уяву,  логічне й образне мислення, бажання прощати; </a:t>
          </a:r>
          <a:endParaRPr lang="uk-UA" sz="2800" dirty="0">
            <a:latin typeface="Arial" pitchFamily="34" charset="0"/>
            <a:cs typeface="Arial" pitchFamily="34" charset="0"/>
          </a:endParaRPr>
        </a:p>
      </dgm:t>
    </dgm:pt>
    <dgm:pt modelId="{4520A2D1-CD4B-427C-AC02-BBF48F91387E}" type="parTrans" cxnId="{C2A95142-8B50-4EEF-A9F9-2B0643D7C34A}">
      <dgm:prSet/>
      <dgm:spPr/>
      <dgm:t>
        <a:bodyPr/>
        <a:lstStyle/>
        <a:p>
          <a:endParaRPr lang="uk-UA"/>
        </a:p>
      </dgm:t>
    </dgm:pt>
    <dgm:pt modelId="{68AB54E6-75DA-4CD1-A105-8EBB588757EF}" type="sibTrans" cxnId="{C2A95142-8B50-4EEF-A9F9-2B0643D7C34A}">
      <dgm:prSet/>
      <dgm:spPr/>
      <dgm:t>
        <a:bodyPr/>
        <a:lstStyle/>
        <a:p>
          <a:endParaRPr lang="uk-UA"/>
        </a:p>
      </dgm:t>
    </dgm:pt>
    <dgm:pt modelId="{D679F7F8-4110-4708-B2B2-1EE2E71615E2}">
      <dgm:prSet custT="1"/>
      <dgm:spPr/>
      <dgm:t>
        <a:bodyPr/>
        <a:lstStyle/>
        <a:p>
          <a:pPr rtl="0"/>
          <a:r>
            <a:rPr lang="uk-UA" sz="2800" dirty="0" smtClean="0">
              <a:latin typeface="Arial" pitchFamily="34" charset="0"/>
              <a:cs typeface="Arial" pitchFamily="34" charset="0"/>
            </a:rPr>
            <a:t>виховувати повагу до загальнолюдських моральних цінностей. </a:t>
          </a:r>
          <a:endParaRPr lang="uk-UA" sz="2800" dirty="0">
            <a:latin typeface="Arial" pitchFamily="34" charset="0"/>
            <a:cs typeface="Arial" pitchFamily="34" charset="0"/>
          </a:endParaRPr>
        </a:p>
      </dgm:t>
    </dgm:pt>
    <dgm:pt modelId="{319E7B7A-0961-4F49-9B28-BE37334B333C}" type="parTrans" cxnId="{6CEA19D3-5223-4652-911A-54B3E9C86E27}">
      <dgm:prSet/>
      <dgm:spPr/>
      <dgm:t>
        <a:bodyPr/>
        <a:lstStyle/>
        <a:p>
          <a:endParaRPr lang="uk-UA"/>
        </a:p>
      </dgm:t>
    </dgm:pt>
    <dgm:pt modelId="{F35D85B2-6C62-44CC-8298-3BA776400537}" type="sibTrans" cxnId="{6CEA19D3-5223-4652-911A-54B3E9C86E27}">
      <dgm:prSet/>
      <dgm:spPr/>
      <dgm:t>
        <a:bodyPr/>
        <a:lstStyle/>
        <a:p>
          <a:endParaRPr lang="uk-UA"/>
        </a:p>
      </dgm:t>
    </dgm:pt>
    <dgm:pt modelId="{765C7806-FA40-4169-B13D-B96D257599C8}" type="pres">
      <dgm:prSet presAssocID="{ABFBEA9D-D7CA-48CC-AFC6-CF7B738E104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C45CB16-689F-4B83-A463-548A63B3D5EC}" type="pres">
      <dgm:prSet presAssocID="{2DCE07E5-2736-4C7F-8C35-8F79614D6FAA}" presName="comp" presStyleCnt="0"/>
      <dgm:spPr/>
    </dgm:pt>
    <dgm:pt modelId="{F14E26C9-05D4-43E2-B4FA-E930529CF9B7}" type="pres">
      <dgm:prSet presAssocID="{2DCE07E5-2736-4C7F-8C35-8F79614D6FAA}" presName="box" presStyleLbl="node1" presStyleIdx="0" presStyleCnt="3" custLinFactNeighborX="389" custLinFactNeighborY="-848"/>
      <dgm:spPr/>
      <dgm:t>
        <a:bodyPr/>
        <a:lstStyle/>
        <a:p>
          <a:endParaRPr lang="uk-UA"/>
        </a:p>
      </dgm:t>
    </dgm:pt>
    <dgm:pt modelId="{6A79F1FE-AC30-4B7A-B8BD-E3DA1D93A790}" type="pres">
      <dgm:prSet presAssocID="{2DCE07E5-2736-4C7F-8C35-8F79614D6FAA}" presName="img" presStyleLbl="fgImgPlace1" presStyleIdx="0" presStyleCnt="3"/>
      <dgm:spPr/>
    </dgm:pt>
    <dgm:pt modelId="{A215FDB6-5599-42FA-BC06-0C1F3958D753}" type="pres">
      <dgm:prSet presAssocID="{2DCE07E5-2736-4C7F-8C35-8F79614D6FA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957981D-221B-410A-AD29-09F913304347}" type="pres">
      <dgm:prSet presAssocID="{C589CCDD-2C84-4CC5-BE6A-5DF921F61339}" presName="spacer" presStyleCnt="0"/>
      <dgm:spPr/>
    </dgm:pt>
    <dgm:pt modelId="{507C07D5-CBDF-4C18-94FB-76E8C65C8110}" type="pres">
      <dgm:prSet presAssocID="{AF6A9E3B-A9B2-405C-B523-8B4D4C515DE0}" presName="comp" presStyleCnt="0"/>
      <dgm:spPr/>
    </dgm:pt>
    <dgm:pt modelId="{D77C748A-1806-493A-90B8-16DE41466F95}" type="pres">
      <dgm:prSet presAssocID="{AF6A9E3B-A9B2-405C-B523-8B4D4C515DE0}" presName="box" presStyleLbl="node1" presStyleIdx="1" presStyleCnt="3" custLinFactNeighborX="-584" custLinFactNeighborY="-8053"/>
      <dgm:spPr/>
      <dgm:t>
        <a:bodyPr/>
        <a:lstStyle/>
        <a:p>
          <a:endParaRPr lang="uk-UA"/>
        </a:p>
      </dgm:t>
    </dgm:pt>
    <dgm:pt modelId="{AC09375B-43F1-4789-9B5B-F40FAEB5CCCC}" type="pres">
      <dgm:prSet presAssocID="{AF6A9E3B-A9B2-405C-B523-8B4D4C515DE0}" presName="img" presStyleLbl="fgImgPlace1" presStyleIdx="1" presStyleCnt="3"/>
      <dgm:spPr/>
    </dgm:pt>
    <dgm:pt modelId="{497F76E4-C0E6-4165-BCF9-330C6B6F0766}" type="pres">
      <dgm:prSet presAssocID="{AF6A9E3B-A9B2-405C-B523-8B4D4C515DE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84EC429-5403-4100-821D-4388567BB05F}" type="pres">
      <dgm:prSet presAssocID="{68AB54E6-75DA-4CD1-A105-8EBB588757EF}" presName="spacer" presStyleCnt="0"/>
      <dgm:spPr/>
    </dgm:pt>
    <dgm:pt modelId="{B73AA245-B1A2-4AA4-85BD-AFB39ECEBE7C}" type="pres">
      <dgm:prSet presAssocID="{D679F7F8-4110-4708-B2B2-1EE2E71615E2}" presName="comp" presStyleCnt="0"/>
      <dgm:spPr/>
    </dgm:pt>
    <dgm:pt modelId="{3D4FC4D5-15F4-4964-86BB-F5A6CF63632A}" type="pres">
      <dgm:prSet presAssocID="{D679F7F8-4110-4708-B2B2-1EE2E71615E2}" presName="box" presStyleLbl="node1" presStyleIdx="2" presStyleCnt="3"/>
      <dgm:spPr/>
      <dgm:t>
        <a:bodyPr/>
        <a:lstStyle/>
        <a:p>
          <a:endParaRPr lang="uk-UA"/>
        </a:p>
      </dgm:t>
    </dgm:pt>
    <dgm:pt modelId="{8F408FD5-F48C-4758-A604-0FA3B2BA18E5}" type="pres">
      <dgm:prSet presAssocID="{D679F7F8-4110-4708-B2B2-1EE2E71615E2}" presName="img" presStyleLbl="fgImgPlace1" presStyleIdx="2" presStyleCnt="3"/>
      <dgm:spPr/>
    </dgm:pt>
    <dgm:pt modelId="{4B2502A9-9BBD-4473-BE82-0E68BEC67954}" type="pres">
      <dgm:prSet presAssocID="{D679F7F8-4110-4708-B2B2-1EE2E71615E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B994C06-CA00-4CC8-B8AF-C7170C239C73}" srcId="{ABFBEA9D-D7CA-48CC-AFC6-CF7B738E1047}" destId="{2DCE07E5-2736-4C7F-8C35-8F79614D6FAA}" srcOrd="0" destOrd="0" parTransId="{2E08A316-E710-40CD-9A2D-71E642DE0F83}" sibTransId="{C589CCDD-2C84-4CC5-BE6A-5DF921F61339}"/>
    <dgm:cxn modelId="{06E266A8-3367-4E6D-B90F-743F7B2593CC}" type="presOf" srcId="{ABFBEA9D-D7CA-48CC-AFC6-CF7B738E1047}" destId="{765C7806-FA40-4169-B13D-B96D257599C8}" srcOrd="0" destOrd="0" presId="urn:microsoft.com/office/officeart/2005/8/layout/vList4"/>
    <dgm:cxn modelId="{259EDEE6-6B2A-4CFD-9F7B-18CACB9FBEA2}" type="presOf" srcId="{D679F7F8-4110-4708-B2B2-1EE2E71615E2}" destId="{3D4FC4D5-15F4-4964-86BB-F5A6CF63632A}" srcOrd="0" destOrd="0" presId="urn:microsoft.com/office/officeart/2005/8/layout/vList4"/>
    <dgm:cxn modelId="{976C013C-CC68-4144-BD34-14D8F30A044A}" type="presOf" srcId="{2DCE07E5-2736-4C7F-8C35-8F79614D6FAA}" destId="{A215FDB6-5599-42FA-BC06-0C1F3958D753}" srcOrd="1" destOrd="0" presId="urn:microsoft.com/office/officeart/2005/8/layout/vList4"/>
    <dgm:cxn modelId="{7BD75AFE-83F1-42D9-BB25-C4515C7FA04D}" type="presOf" srcId="{AF6A9E3B-A9B2-405C-B523-8B4D4C515DE0}" destId="{497F76E4-C0E6-4165-BCF9-330C6B6F0766}" srcOrd="1" destOrd="0" presId="urn:microsoft.com/office/officeart/2005/8/layout/vList4"/>
    <dgm:cxn modelId="{C2A95142-8B50-4EEF-A9F9-2B0643D7C34A}" srcId="{ABFBEA9D-D7CA-48CC-AFC6-CF7B738E1047}" destId="{AF6A9E3B-A9B2-405C-B523-8B4D4C515DE0}" srcOrd="1" destOrd="0" parTransId="{4520A2D1-CD4B-427C-AC02-BBF48F91387E}" sibTransId="{68AB54E6-75DA-4CD1-A105-8EBB588757EF}"/>
    <dgm:cxn modelId="{8886461B-14FA-4969-B14C-08A7E56BC53F}" type="presOf" srcId="{D679F7F8-4110-4708-B2B2-1EE2E71615E2}" destId="{4B2502A9-9BBD-4473-BE82-0E68BEC67954}" srcOrd="1" destOrd="0" presId="urn:microsoft.com/office/officeart/2005/8/layout/vList4"/>
    <dgm:cxn modelId="{8895B5B6-B864-4F28-8584-31C52BEDE8DE}" type="presOf" srcId="{AF6A9E3B-A9B2-405C-B523-8B4D4C515DE0}" destId="{D77C748A-1806-493A-90B8-16DE41466F95}" srcOrd="0" destOrd="0" presId="urn:microsoft.com/office/officeart/2005/8/layout/vList4"/>
    <dgm:cxn modelId="{907ED7BF-A942-49E6-AF4B-C5796EEEC032}" type="presOf" srcId="{2DCE07E5-2736-4C7F-8C35-8F79614D6FAA}" destId="{F14E26C9-05D4-43E2-B4FA-E930529CF9B7}" srcOrd="0" destOrd="0" presId="urn:microsoft.com/office/officeart/2005/8/layout/vList4"/>
    <dgm:cxn modelId="{6CEA19D3-5223-4652-911A-54B3E9C86E27}" srcId="{ABFBEA9D-D7CA-48CC-AFC6-CF7B738E1047}" destId="{D679F7F8-4110-4708-B2B2-1EE2E71615E2}" srcOrd="2" destOrd="0" parTransId="{319E7B7A-0961-4F49-9B28-BE37334B333C}" sibTransId="{F35D85B2-6C62-44CC-8298-3BA776400537}"/>
    <dgm:cxn modelId="{D4054D94-44F8-464C-AAE6-616FE9AED0F3}" type="presParOf" srcId="{765C7806-FA40-4169-B13D-B96D257599C8}" destId="{DC45CB16-689F-4B83-A463-548A63B3D5EC}" srcOrd="0" destOrd="0" presId="urn:microsoft.com/office/officeart/2005/8/layout/vList4"/>
    <dgm:cxn modelId="{79C6C38C-C298-442D-96FB-5D12D2B0967F}" type="presParOf" srcId="{DC45CB16-689F-4B83-A463-548A63B3D5EC}" destId="{F14E26C9-05D4-43E2-B4FA-E930529CF9B7}" srcOrd="0" destOrd="0" presId="urn:microsoft.com/office/officeart/2005/8/layout/vList4"/>
    <dgm:cxn modelId="{F23A6005-5717-45F0-A2A6-0F09F68AB77E}" type="presParOf" srcId="{DC45CB16-689F-4B83-A463-548A63B3D5EC}" destId="{6A79F1FE-AC30-4B7A-B8BD-E3DA1D93A790}" srcOrd="1" destOrd="0" presId="urn:microsoft.com/office/officeart/2005/8/layout/vList4"/>
    <dgm:cxn modelId="{E37A6664-C141-4891-AD42-027AA3F5914F}" type="presParOf" srcId="{DC45CB16-689F-4B83-A463-548A63B3D5EC}" destId="{A215FDB6-5599-42FA-BC06-0C1F3958D753}" srcOrd="2" destOrd="0" presId="urn:microsoft.com/office/officeart/2005/8/layout/vList4"/>
    <dgm:cxn modelId="{2CE12212-F55C-488A-9E78-ADE2B04161D8}" type="presParOf" srcId="{765C7806-FA40-4169-B13D-B96D257599C8}" destId="{4957981D-221B-410A-AD29-09F913304347}" srcOrd="1" destOrd="0" presId="urn:microsoft.com/office/officeart/2005/8/layout/vList4"/>
    <dgm:cxn modelId="{82660D6B-5A64-4B98-B953-6BB4C66C5F18}" type="presParOf" srcId="{765C7806-FA40-4169-B13D-B96D257599C8}" destId="{507C07D5-CBDF-4C18-94FB-76E8C65C8110}" srcOrd="2" destOrd="0" presId="urn:microsoft.com/office/officeart/2005/8/layout/vList4"/>
    <dgm:cxn modelId="{4BDF58CA-0FAD-465D-859B-FD0EAE2B70ED}" type="presParOf" srcId="{507C07D5-CBDF-4C18-94FB-76E8C65C8110}" destId="{D77C748A-1806-493A-90B8-16DE41466F95}" srcOrd="0" destOrd="0" presId="urn:microsoft.com/office/officeart/2005/8/layout/vList4"/>
    <dgm:cxn modelId="{443269AF-84E1-4B69-8489-E9FB3874B095}" type="presParOf" srcId="{507C07D5-CBDF-4C18-94FB-76E8C65C8110}" destId="{AC09375B-43F1-4789-9B5B-F40FAEB5CCCC}" srcOrd="1" destOrd="0" presId="urn:microsoft.com/office/officeart/2005/8/layout/vList4"/>
    <dgm:cxn modelId="{CABCFE42-42EB-457A-A24A-9FE4FE825F8A}" type="presParOf" srcId="{507C07D5-CBDF-4C18-94FB-76E8C65C8110}" destId="{497F76E4-C0E6-4165-BCF9-330C6B6F0766}" srcOrd="2" destOrd="0" presId="urn:microsoft.com/office/officeart/2005/8/layout/vList4"/>
    <dgm:cxn modelId="{CBF9B6A7-9720-4983-BB4C-9AF1ECE33248}" type="presParOf" srcId="{765C7806-FA40-4169-B13D-B96D257599C8}" destId="{684EC429-5403-4100-821D-4388567BB05F}" srcOrd="3" destOrd="0" presId="urn:microsoft.com/office/officeart/2005/8/layout/vList4"/>
    <dgm:cxn modelId="{587F1F55-C70C-4473-A353-B7BF5F834DF0}" type="presParOf" srcId="{765C7806-FA40-4169-B13D-B96D257599C8}" destId="{B73AA245-B1A2-4AA4-85BD-AFB39ECEBE7C}" srcOrd="4" destOrd="0" presId="urn:microsoft.com/office/officeart/2005/8/layout/vList4"/>
    <dgm:cxn modelId="{EA303F52-4C75-40B8-81E3-92FD04E02B47}" type="presParOf" srcId="{B73AA245-B1A2-4AA4-85BD-AFB39ECEBE7C}" destId="{3D4FC4D5-15F4-4964-86BB-F5A6CF63632A}" srcOrd="0" destOrd="0" presId="urn:microsoft.com/office/officeart/2005/8/layout/vList4"/>
    <dgm:cxn modelId="{AD7D5A4D-E06F-4BBA-94C6-A2F443B3EB78}" type="presParOf" srcId="{B73AA245-B1A2-4AA4-85BD-AFB39ECEBE7C}" destId="{8F408FD5-F48C-4758-A604-0FA3B2BA18E5}" srcOrd="1" destOrd="0" presId="urn:microsoft.com/office/officeart/2005/8/layout/vList4"/>
    <dgm:cxn modelId="{E00F18F5-E423-425C-B9A6-B1427E668AB9}" type="presParOf" srcId="{B73AA245-B1A2-4AA4-85BD-AFB39ECEBE7C}" destId="{4B2502A9-9BBD-4473-BE82-0E68BEC67954}" srcOrd="2" destOrd="0" presId="urn:microsoft.com/office/officeart/2005/8/layout/vList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587D5C-96ED-4361-B3BD-9FFAA0CA64D8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2618DCA-60B8-4D46-A816-76165144ED59}">
      <dgm:prSet custT="1"/>
      <dgm:spPr/>
      <dgm:t>
        <a:bodyPr/>
        <a:lstStyle/>
        <a:p>
          <a:pPr rtl="0"/>
          <a:r>
            <a:rPr lang="uk-UA" sz="2400" b="1" u="sng" dirty="0" smtClean="0">
              <a:solidFill>
                <a:schemeClr val="accent6">
                  <a:lumMod val="75000"/>
                </a:schemeClr>
              </a:solidFill>
            </a:rPr>
            <a:t>Тип уроку</a:t>
          </a:r>
          <a:r>
            <a:rPr lang="uk-UA" sz="2400" u="sng" dirty="0" smtClean="0">
              <a:solidFill>
                <a:schemeClr val="accent6">
                  <a:lumMod val="75000"/>
                </a:schemeClr>
              </a:solidFill>
            </a:rPr>
            <a:t>: </a:t>
          </a:r>
          <a:r>
            <a:rPr lang="uk-UA" sz="2400" dirty="0" smtClean="0"/>
            <a:t>урок розвитку зв'язного мовлення, урок пошуку істини</a:t>
          </a:r>
          <a:endParaRPr lang="uk-UA" sz="2400" dirty="0"/>
        </a:p>
      </dgm:t>
    </dgm:pt>
    <dgm:pt modelId="{A23D545D-8E13-4F1C-BF17-EC2ED04F22F5}" type="parTrans" cxnId="{66BEF0B3-279A-4093-A179-BF75CAFA5538}">
      <dgm:prSet/>
      <dgm:spPr/>
      <dgm:t>
        <a:bodyPr/>
        <a:lstStyle/>
        <a:p>
          <a:endParaRPr lang="uk-UA"/>
        </a:p>
      </dgm:t>
    </dgm:pt>
    <dgm:pt modelId="{2634FB60-C645-4FE4-8166-D56E8B42BB69}" type="sibTrans" cxnId="{66BEF0B3-279A-4093-A179-BF75CAFA5538}">
      <dgm:prSet/>
      <dgm:spPr/>
      <dgm:t>
        <a:bodyPr/>
        <a:lstStyle/>
        <a:p>
          <a:endParaRPr lang="uk-UA"/>
        </a:p>
      </dgm:t>
    </dgm:pt>
    <dgm:pt modelId="{2593605C-6D41-4E84-9851-56BEA4D23B59}">
      <dgm:prSet custT="1"/>
      <dgm:spPr/>
      <dgm:t>
        <a:bodyPr/>
        <a:lstStyle/>
        <a:p>
          <a:pPr rtl="0"/>
          <a:r>
            <a:rPr lang="uk-UA" sz="2400" b="1" i="0" u="sng" dirty="0" smtClean="0">
              <a:solidFill>
                <a:schemeClr val="accent6">
                  <a:lumMod val="75000"/>
                </a:schemeClr>
              </a:solidFill>
            </a:rPr>
            <a:t>Обладнання:</a:t>
          </a:r>
          <a:r>
            <a:rPr lang="uk-UA" sz="2400" b="1" dirty="0" smtClean="0"/>
            <a:t> </a:t>
          </a:r>
          <a:r>
            <a:rPr lang="uk-UA" sz="2400" dirty="0" smtClean="0"/>
            <a:t>відео "Отче наш", презентація, вислови про прощення на картках</a:t>
          </a:r>
          <a:endParaRPr lang="uk-UA" sz="2400" dirty="0"/>
        </a:p>
      </dgm:t>
    </dgm:pt>
    <dgm:pt modelId="{4B6EB11A-1DD8-4310-9425-C7922C079CE4}" type="parTrans" cxnId="{1500C938-BA89-44E3-9B02-428B325E79EA}">
      <dgm:prSet/>
      <dgm:spPr/>
      <dgm:t>
        <a:bodyPr/>
        <a:lstStyle/>
        <a:p>
          <a:endParaRPr lang="uk-UA"/>
        </a:p>
      </dgm:t>
    </dgm:pt>
    <dgm:pt modelId="{7085BB0D-7EF5-4E7C-B770-EB4B9FE945C6}" type="sibTrans" cxnId="{1500C938-BA89-44E3-9B02-428B325E79EA}">
      <dgm:prSet/>
      <dgm:spPr/>
      <dgm:t>
        <a:bodyPr/>
        <a:lstStyle/>
        <a:p>
          <a:endParaRPr lang="uk-UA"/>
        </a:p>
      </dgm:t>
    </dgm:pt>
    <dgm:pt modelId="{04A58122-7347-468C-9933-0E39D41E3037}">
      <dgm:prSet custT="1"/>
      <dgm:spPr/>
      <dgm:t>
        <a:bodyPr/>
        <a:lstStyle/>
        <a:p>
          <a:pPr rtl="0"/>
          <a:r>
            <a:rPr lang="uk-UA" sz="2400" b="1" u="sng" dirty="0" smtClean="0">
              <a:solidFill>
                <a:schemeClr val="accent6">
                  <a:lumMod val="75000"/>
                </a:schemeClr>
              </a:solidFill>
            </a:rPr>
            <a:t>Методи і прийоми: </a:t>
          </a:r>
          <a:r>
            <a:rPr lang="uk-UA" sz="2400" dirty="0" smtClean="0"/>
            <a:t>асоціативний кущ, </a:t>
          </a:r>
          <a:r>
            <a:rPr lang="uk-UA" sz="2400" dirty="0" err="1" smtClean="0"/>
            <a:t>сенкан</a:t>
          </a:r>
          <a:r>
            <a:rPr lang="uk-UA" sz="2400" dirty="0" smtClean="0"/>
            <a:t>, мозаїка,міні-диспут, робота в групах</a:t>
          </a:r>
          <a:endParaRPr lang="uk-UA" sz="2400" dirty="0"/>
        </a:p>
      </dgm:t>
    </dgm:pt>
    <dgm:pt modelId="{974FBB26-32C7-4AC7-8730-068ADAF5657B}" type="parTrans" cxnId="{CDF52BAB-4620-4351-ADE3-00947D3D417F}">
      <dgm:prSet/>
      <dgm:spPr/>
      <dgm:t>
        <a:bodyPr/>
        <a:lstStyle/>
        <a:p>
          <a:endParaRPr lang="uk-UA"/>
        </a:p>
      </dgm:t>
    </dgm:pt>
    <dgm:pt modelId="{FB4E0EFD-6841-49B8-A208-B3B374373C44}" type="sibTrans" cxnId="{CDF52BAB-4620-4351-ADE3-00947D3D417F}">
      <dgm:prSet/>
      <dgm:spPr/>
      <dgm:t>
        <a:bodyPr/>
        <a:lstStyle/>
        <a:p>
          <a:endParaRPr lang="uk-UA"/>
        </a:p>
      </dgm:t>
    </dgm:pt>
    <dgm:pt modelId="{57BCA8E4-EC05-45BA-8B95-9984695CA10B}">
      <dgm:prSet custT="1"/>
      <dgm:spPr/>
      <dgm:t>
        <a:bodyPr/>
        <a:lstStyle/>
        <a:p>
          <a:pPr rtl="0"/>
          <a:r>
            <a:rPr lang="uk-UA" sz="2400" b="1" u="sng" dirty="0" err="1" smtClean="0">
              <a:solidFill>
                <a:schemeClr val="accent6">
                  <a:lumMod val="75000"/>
                </a:schemeClr>
              </a:solidFill>
            </a:rPr>
            <a:t>Міжпредметні</a:t>
          </a:r>
          <a:r>
            <a:rPr lang="uk-UA" sz="2400" b="1" u="sng" dirty="0" smtClean="0">
              <a:solidFill>
                <a:schemeClr val="accent6">
                  <a:lumMod val="75000"/>
                </a:schemeClr>
              </a:solidFill>
            </a:rPr>
            <a:t>  зв'язки: </a:t>
          </a:r>
          <a:r>
            <a:rPr lang="uk-UA" sz="2400" dirty="0" smtClean="0"/>
            <a:t>українська література, основи християнської етики, історія</a:t>
          </a:r>
          <a:endParaRPr lang="uk-UA" sz="2400" dirty="0"/>
        </a:p>
      </dgm:t>
    </dgm:pt>
    <dgm:pt modelId="{E7D77D80-AFE3-46B3-B865-E539BD5427AC}" type="parTrans" cxnId="{22BB88D9-3AE1-4BD1-A0F3-3EB912A1601F}">
      <dgm:prSet/>
      <dgm:spPr/>
      <dgm:t>
        <a:bodyPr/>
        <a:lstStyle/>
        <a:p>
          <a:endParaRPr lang="uk-UA"/>
        </a:p>
      </dgm:t>
    </dgm:pt>
    <dgm:pt modelId="{5F986BA8-C2C4-48BC-A6D8-AF35850623AC}" type="sibTrans" cxnId="{22BB88D9-3AE1-4BD1-A0F3-3EB912A1601F}">
      <dgm:prSet/>
      <dgm:spPr/>
      <dgm:t>
        <a:bodyPr/>
        <a:lstStyle/>
        <a:p>
          <a:endParaRPr lang="uk-UA"/>
        </a:p>
      </dgm:t>
    </dgm:pt>
    <dgm:pt modelId="{D03F81B6-278B-45B2-95C6-7AFF264ACAAE}" type="pres">
      <dgm:prSet presAssocID="{BB587D5C-96ED-4361-B3BD-9FFAA0CA64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1CF96A-0E56-4191-ADD8-4527A80CEC1C}" type="pres">
      <dgm:prSet presAssocID="{62618DCA-60B8-4D46-A816-76165144ED59}" presName="parentLin" presStyleCnt="0"/>
      <dgm:spPr/>
    </dgm:pt>
    <dgm:pt modelId="{C8D76145-7882-482A-A116-61689F8A3079}" type="pres">
      <dgm:prSet presAssocID="{62618DCA-60B8-4D46-A816-76165144ED59}" presName="parentLeftMargin" presStyleLbl="node1" presStyleIdx="0" presStyleCnt="4"/>
      <dgm:spPr/>
      <dgm:t>
        <a:bodyPr/>
        <a:lstStyle/>
        <a:p>
          <a:endParaRPr lang="uk-UA"/>
        </a:p>
      </dgm:t>
    </dgm:pt>
    <dgm:pt modelId="{8F641D9E-C311-4298-8EC1-7428AE876F19}" type="pres">
      <dgm:prSet presAssocID="{62618DCA-60B8-4D46-A816-76165144ED59}" presName="parentText" presStyleLbl="node1" presStyleIdx="0" presStyleCnt="4" custScaleX="142857" custScaleY="241436" custLinFactNeighborX="29459" custLinFactNeighborY="510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E85571-0FB0-46FE-B485-EBC601B862EB}" type="pres">
      <dgm:prSet presAssocID="{62618DCA-60B8-4D46-A816-76165144ED59}" presName="negativeSpace" presStyleCnt="0"/>
      <dgm:spPr/>
    </dgm:pt>
    <dgm:pt modelId="{6D9CC8C4-A414-4CC3-B590-0ECC4FBE32D5}" type="pres">
      <dgm:prSet presAssocID="{62618DCA-60B8-4D46-A816-76165144ED59}" presName="childText" presStyleLbl="conFgAcc1" presStyleIdx="0" presStyleCnt="4">
        <dgm:presLayoutVars>
          <dgm:bulletEnabled val="1"/>
        </dgm:presLayoutVars>
      </dgm:prSet>
      <dgm:spPr/>
    </dgm:pt>
    <dgm:pt modelId="{C38CB6C0-E7EF-4BAE-8367-AD2876FC7392}" type="pres">
      <dgm:prSet presAssocID="{2634FB60-C645-4FE4-8166-D56E8B42BB69}" presName="spaceBetweenRectangles" presStyleCnt="0"/>
      <dgm:spPr/>
    </dgm:pt>
    <dgm:pt modelId="{588027AD-54E4-4DBD-B307-538BA25532A9}" type="pres">
      <dgm:prSet presAssocID="{2593605C-6D41-4E84-9851-56BEA4D23B59}" presName="parentLin" presStyleCnt="0"/>
      <dgm:spPr/>
    </dgm:pt>
    <dgm:pt modelId="{71B69DD5-86CB-4140-B92F-2712F7E52236}" type="pres">
      <dgm:prSet presAssocID="{2593605C-6D41-4E84-9851-56BEA4D23B59}" presName="parentLeftMargin" presStyleLbl="node1" presStyleIdx="0" presStyleCnt="4"/>
      <dgm:spPr/>
      <dgm:t>
        <a:bodyPr/>
        <a:lstStyle/>
        <a:p>
          <a:endParaRPr lang="uk-UA"/>
        </a:p>
      </dgm:t>
    </dgm:pt>
    <dgm:pt modelId="{6A5711BF-3BA8-43F0-BF91-A39E44406C6D}" type="pres">
      <dgm:prSet presAssocID="{2593605C-6D41-4E84-9851-56BEA4D23B59}" presName="parentText" presStyleLbl="node1" presStyleIdx="1" presStyleCnt="4" custScaleX="142997" custScaleY="21887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07594B-6EBB-4DA9-803A-4DD171C1F68E}" type="pres">
      <dgm:prSet presAssocID="{2593605C-6D41-4E84-9851-56BEA4D23B59}" presName="negativeSpace" presStyleCnt="0"/>
      <dgm:spPr/>
    </dgm:pt>
    <dgm:pt modelId="{FFDC5229-7199-4823-B3E4-479CF8591F37}" type="pres">
      <dgm:prSet presAssocID="{2593605C-6D41-4E84-9851-56BEA4D23B59}" presName="childText" presStyleLbl="conFgAcc1" presStyleIdx="1" presStyleCnt="4">
        <dgm:presLayoutVars>
          <dgm:bulletEnabled val="1"/>
        </dgm:presLayoutVars>
      </dgm:prSet>
      <dgm:spPr/>
    </dgm:pt>
    <dgm:pt modelId="{3C6BAB3E-E9D6-421E-95F7-E18A202992BA}" type="pres">
      <dgm:prSet presAssocID="{7085BB0D-7EF5-4E7C-B770-EB4B9FE945C6}" presName="spaceBetweenRectangles" presStyleCnt="0"/>
      <dgm:spPr/>
    </dgm:pt>
    <dgm:pt modelId="{955BE512-DEFA-46B3-B021-88D8C5AFB231}" type="pres">
      <dgm:prSet presAssocID="{04A58122-7347-468C-9933-0E39D41E3037}" presName="parentLin" presStyleCnt="0"/>
      <dgm:spPr/>
    </dgm:pt>
    <dgm:pt modelId="{7E8C1688-04D6-48B1-A13A-741A1990AFDC}" type="pres">
      <dgm:prSet presAssocID="{04A58122-7347-468C-9933-0E39D41E3037}" presName="parentLeftMargin" presStyleLbl="node1" presStyleIdx="1" presStyleCnt="4"/>
      <dgm:spPr/>
      <dgm:t>
        <a:bodyPr/>
        <a:lstStyle/>
        <a:p>
          <a:endParaRPr lang="uk-UA"/>
        </a:p>
      </dgm:t>
    </dgm:pt>
    <dgm:pt modelId="{0A0C7CC7-B042-48B8-ADEB-16B27A1D2324}" type="pres">
      <dgm:prSet presAssocID="{04A58122-7347-468C-9933-0E39D41E3037}" presName="parentText" presStyleLbl="node1" presStyleIdx="2" presStyleCnt="4" custScaleX="142997" custScaleY="24051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6C5520-402C-4816-8BDE-62CAD62ABD98}" type="pres">
      <dgm:prSet presAssocID="{04A58122-7347-468C-9933-0E39D41E3037}" presName="negativeSpace" presStyleCnt="0"/>
      <dgm:spPr/>
    </dgm:pt>
    <dgm:pt modelId="{5395E464-9D0B-4479-A106-F0B611A0F92C}" type="pres">
      <dgm:prSet presAssocID="{04A58122-7347-468C-9933-0E39D41E3037}" presName="childText" presStyleLbl="conFgAcc1" presStyleIdx="2" presStyleCnt="4">
        <dgm:presLayoutVars>
          <dgm:bulletEnabled val="1"/>
        </dgm:presLayoutVars>
      </dgm:prSet>
      <dgm:spPr/>
    </dgm:pt>
    <dgm:pt modelId="{EE26B068-ECE5-40CF-A91A-6796ED4C50E0}" type="pres">
      <dgm:prSet presAssocID="{FB4E0EFD-6841-49B8-A208-B3B374373C44}" presName="spaceBetweenRectangles" presStyleCnt="0"/>
      <dgm:spPr/>
    </dgm:pt>
    <dgm:pt modelId="{52A6EF42-D6DD-49B2-831A-1389BF844A34}" type="pres">
      <dgm:prSet presAssocID="{57BCA8E4-EC05-45BA-8B95-9984695CA10B}" presName="parentLin" presStyleCnt="0"/>
      <dgm:spPr/>
    </dgm:pt>
    <dgm:pt modelId="{773FB6FE-1EAF-4A2F-9BBB-27BF4CC22C4C}" type="pres">
      <dgm:prSet presAssocID="{57BCA8E4-EC05-45BA-8B95-9984695CA10B}" presName="parentLeftMargin" presStyleLbl="node1" presStyleIdx="2" presStyleCnt="4"/>
      <dgm:spPr/>
      <dgm:t>
        <a:bodyPr/>
        <a:lstStyle/>
        <a:p>
          <a:endParaRPr lang="uk-UA"/>
        </a:p>
      </dgm:t>
    </dgm:pt>
    <dgm:pt modelId="{98017BDF-24D6-4BFC-B518-FA9149157FC7}" type="pres">
      <dgm:prSet presAssocID="{57BCA8E4-EC05-45BA-8B95-9984695CA10B}" presName="parentText" presStyleLbl="node1" presStyleIdx="3" presStyleCnt="4" custScaleX="138720" custScaleY="238514" custLinFactNeighborX="3995" custLinFactNeighborY="5827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A1AE92B-8420-4C25-A85B-474454221112}" type="pres">
      <dgm:prSet presAssocID="{57BCA8E4-EC05-45BA-8B95-9984695CA10B}" presName="negativeSpace" presStyleCnt="0"/>
      <dgm:spPr/>
    </dgm:pt>
    <dgm:pt modelId="{583C6AF0-DAF1-47B9-A556-76203F6A0636}" type="pres">
      <dgm:prSet presAssocID="{57BCA8E4-EC05-45BA-8B95-9984695CA10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6BEF0B3-279A-4093-A179-BF75CAFA5538}" srcId="{BB587D5C-96ED-4361-B3BD-9FFAA0CA64D8}" destId="{62618DCA-60B8-4D46-A816-76165144ED59}" srcOrd="0" destOrd="0" parTransId="{A23D545D-8E13-4F1C-BF17-EC2ED04F22F5}" sibTransId="{2634FB60-C645-4FE4-8166-D56E8B42BB69}"/>
    <dgm:cxn modelId="{CDF52BAB-4620-4351-ADE3-00947D3D417F}" srcId="{BB587D5C-96ED-4361-B3BD-9FFAA0CA64D8}" destId="{04A58122-7347-468C-9933-0E39D41E3037}" srcOrd="2" destOrd="0" parTransId="{974FBB26-32C7-4AC7-8730-068ADAF5657B}" sibTransId="{FB4E0EFD-6841-49B8-A208-B3B374373C44}"/>
    <dgm:cxn modelId="{C0FD0D02-7CEC-4069-AE7E-44057EAC6311}" type="presOf" srcId="{2593605C-6D41-4E84-9851-56BEA4D23B59}" destId="{6A5711BF-3BA8-43F0-BF91-A39E44406C6D}" srcOrd="1" destOrd="0" presId="urn:microsoft.com/office/officeart/2005/8/layout/list1"/>
    <dgm:cxn modelId="{9BCDA141-950A-41ED-AB75-A271694B99DA}" type="presOf" srcId="{62618DCA-60B8-4D46-A816-76165144ED59}" destId="{8F641D9E-C311-4298-8EC1-7428AE876F19}" srcOrd="1" destOrd="0" presId="urn:microsoft.com/office/officeart/2005/8/layout/list1"/>
    <dgm:cxn modelId="{9476F506-9097-4E5B-8BB0-BDD706FD1EE1}" type="presOf" srcId="{57BCA8E4-EC05-45BA-8B95-9984695CA10B}" destId="{98017BDF-24D6-4BFC-B518-FA9149157FC7}" srcOrd="1" destOrd="0" presId="urn:microsoft.com/office/officeart/2005/8/layout/list1"/>
    <dgm:cxn modelId="{9E88FBA0-F5E8-4F53-82A1-736FEC7447F3}" type="presOf" srcId="{57BCA8E4-EC05-45BA-8B95-9984695CA10B}" destId="{773FB6FE-1EAF-4A2F-9BBB-27BF4CC22C4C}" srcOrd="0" destOrd="0" presId="urn:microsoft.com/office/officeart/2005/8/layout/list1"/>
    <dgm:cxn modelId="{09A93AEA-31F1-4F7E-BB2C-6EACB2EFF493}" type="presOf" srcId="{04A58122-7347-468C-9933-0E39D41E3037}" destId="{7E8C1688-04D6-48B1-A13A-741A1990AFDC}" srcOrd="0" destOrd="0" presId="urn:microsoft.com/office/officeart/2005/8/layout/list1"/>
    <dgm:cxn modelId="{DF8504D4-4026-4F12-97B0-297186590F7B}" type="presOf" srcId="{2593605C-6D41-4E84-9851-56BEA4D23B59}" destId="{71B69DD5-86CB-4140-B92F-2712F7E52236}" srcOrd="0" destOrd="0" presId="urn:microsoft.com/office/officeart/2005/8/layout/list1"/>
    <dgm:cxn modelId="{1500C938-BA89-44E3-9B02-428B325E79EA}" srcId="{BB587D5C-96ED-4361-B3BD-9FFAA0CA64D8}" destId="{2593605C-6D41-4E84-9851-56BEA4D23B59}" srcOrd="1" destOrd="0" parTransId="{4B6EB11A-1DD8-4310-9425-C7922C079CE4}" sibTransId="{7085BB0D-7EF5-4E7C-B770-EB4B9FE945C6}"/>
    <dgm:cxn modelId="{C5912D34-4560-49D1-9B35-9A8FCD813889}" type="presOf" srcId="{04A58122-7347-468C-9933-0E39D41E3037}" destId="{0A0C7CC7-B042-48B8-ADEB-16B27A1D2324}" srcOrd="1" destOrd="0" presId="urn:microsoft.com/office/officeart/2005/8/layout/list1"/>
    <dgm:cxn modelId="{F9318195-63BF-496E-BB2F-2A03EC612618}" type="presOf" srcId="{BB587D5C-96ED-4361-B3BD-9FFAA0CA64D8}" destId="{D03F81B6-278B-45B2-95C6-7AFF264ACAAE}" srcOrd="0" destOrd="0" presId="urn:microsoft.com/office/officeart/2005/8/layout/list1"/>
    <dgm:cxn modelId="{F1D14062-F908-4CAE-A173-AADEB042B2CC}" type="presOf" srcId="{62618DCA-60B8-4D46-A816-76165144ED59}" destId="{C8D76145-7882-482A-A116-61689F8A3079}" srcOrd="0" destOrd="0" presId="urn:microsoft.com/office/officeart/2005/8/layout/list1"/>
    <dgm:cxn modelId="{22BB88D9-3AE1-4BD1-A0F3-3EB912A1601F}" srcId="{BB587D5C-96ED-4361-B3BD-9FFAA0CA64D8}" destId="{57BCA8E4-EC05-45BA-8B95-9984695CA10B}" srcOrd="3" destOrd="0" parTransId="{E7D77D80-AFE3-46B3-B865-E539BD5427AC}" sibTransId="{5F986BA8-C2C4-48BC-A6D8-AF35850623AC}"/>
    <dgm:cxn modelId="{5221C91E-DDEC-41B3-9D19-9E8DB7EA0744}" type="presParOf" srcId="{D03F81B6-278B-45B2-95C6-7AFF264ACAAE}" destId="{DD1CF96A-0E56-4191-ADD8-4527A80CEC1C}" srcOrd="0" destOrd="0" presId="urn:microsoft.com/office/officeart/2005/8/layout/list1"/>
    <dgm:cxn modelId="{A8CF318A-7E11-4728-A146-4184C1753916}" type="presParOf" srcId="{DD1CF96A-0E56-4191-ADD8-4527A80CEC1C}" destId="{C8D76145-7882-482A-A116-61689F8A3079}" srcOrd="0" destOrd="0" presId="urn:microsoft.com/office/officeart/2005/8/layout/list1"/>
    <dgm:cxn modelId="{DE584A69-FFB7-4960-A3DA-135333013AD2}" type="presParOf" srcId="{DD1CF96A-0E56-4191-ADD8-4527A80CEC1C}" destId="{8F641D9E-C311-4298-8EC1-7428AE876F19}" srcOrd="1" destOrd="0" presId="urn:microsoft.com/office/officeart/2005/8/layout/list1"/>
    <dgm:cxn modelId="{F041A2DA-9D0E-42B8-8BCA-E7604BA4C053}" type="presParOf" srcId="{D03F81B6-278B-45B2-95C6-7AFF264ACAAE}" destId="{33E85571-0FB0-46FE-B485-EBC601B862EB}" srcOrd="1" destOrd="0" presId="urn:microsoft.com/office/officeart/2005/8/layout/list1"/>
    <dgm:cxn modelId="{1375E938-DDB8-4531-B2CF-834562102377}" type="presParOf" srcId="{D03F81B6-278B-45B2-95C6-7AFF264ACAAE}" destId="{6D9CC8C4-A414-4CC3-B590-0ECC4FBE32D5}" srcOrd="2" destOrd="0" presId="urn:microsoft.com/office/officeart/2005/8/layout/list1"/>
    <dgm:cxn modelId="{90A09414-6AEC-4D27-8A0A-3017CB0E87F8}" type="presParOf" srcId="{D03F81B6-278B-45B2-95C6-7AFF264ACAAE}" destId="{C38CB6C0-E7EF-4BAE-8367-AD2876FC7392}" srcOrd="3" destOrd="0" presId="urn:microsoft.com/office/officeart/2005/8/layout/list1"/>
    <dgm:cxn modelId="{D40413B9-51B8-4D98-A2D6-441BDDB2E9F0}" type="presParOf" srcId="{D03F81B6-278B-45B2-95C6-7AFF264ACAAE}" destId="{588027AD-54E4-4DBD-B307-538BA25532A9}" srcOrd="4" destOrd="0" presId="urn:microsoft.com/office/officeart/2005/8/layout/list1"/>
    <dgm:cxn modelId="{EB0FAEE7-BCF0-4FE4-88B2-412D65A71082}" type="presParOf" srcId="{588027AD-54E4-4DBD-B307-538BA25532A9}" destId="{71B69DD5-86CB-4140-B92F-2712F7E52236}" srcOrd="0" destOrd="0" presId="urn:microsoft.com/office/officeart/2005/8/layout/list1"/>
    <dgm:cxn modelId="{6A6B6476-9A98-4212-B6F6-721FCCF71725}" type="presParOf" srcId="{588027AD-54E4-4DBD-B307-538BA25532A9}" destId="{6A5711BF-3BA8-43F0-BF91-A39E44406C6D}" srcOrd="1" destOrd="0" presId="urn:microsoft.com/office/officeart/2005/8/layout/list1"/>
    <dgm:cxn modelId="{BFB08EC4-BA5D-44C0-B761-194BAE0CFF49}" type="presParOf" srcId="{D03F81B6-278B-45B2-95C6-7AFF264ACAAE}" destId="{F507594B-6EBB-4DA9-803A-4DD171C1F68E}" srcOrd="5" destOrd="0" presId="urn:microsoft.com/office/officeart/2005/8/layout/list1"/>
    <dgm:cxn modelId="{96D8FFAD-3AF4-4875-8F4F-89572175C516}" type="presParOf" srcId="{D03F81B6-278B-45B2-95C6-7AFF264ACAAE}" destId="{FFDC5229-7199-4823-B3E4-479CF8591F37}" srcOrd="6" destOrd="0" presId="urn:microsoft.com/office/officeart/2005/8/layout/list1"/>
    <dgm:cxn modelId="{A7DB8DF1-A39F-4601-B041-2E58E47F753E}" type="presParOf" srcId="{D03F81B6-278B-45B2-95C6-7AFF264ACAAE}" destId="{3C6BAB3E-E9D6-421E-95F7-E18A202992BA}" srcOrd="7" destOrd="0" presId="urn:microsoft.com/office/officeart/2005/8/layout/list1"/>
    <dgm:cxn modelId="{5B12E59E-D989-4951-B84B-2D28F7B3D257}" type="presParOf" srcId="{D03F81B6-278B-45B2-95C6-7AFF264ACAAE}" destId="{955BE512-DEFA-46B3-B021-88D8C5AFB231}" srcOrd="8" destOrd="0" presId="urn:microsoft.com/office/officeart/2005/8/layout/list1"/>
    <dgm:cxn modelId="{C1AA1329-D89C-496B-9215-61C5AB50B2D2}" type="presParOf" srcId="{955BE512-DEFA-46B3-B021-88D8C5AFB231}" destId="{7E8C1688-04D6-48B1-A13A-741A1990AFDC}" srcOrd="0" destOrd="0" presId="urn:microsoft.com/office/officeart/2005/8/layout/list1"/>
    <dgm:cxn modelId="{A93A999D-7E41-4D19-B404-FA2C06FE9A02}" type="presParOf" srcId="{955BE512-DEFA-46B3-B021-88D8C5AFB231}" destId="{0A0C7CC7-B042-48B8-ADEB-16B27A1D2324}" srcOrd="1" destOrd="0" presId="urn:microsoft.com/office/officeart/2005/8/layout/list1"/>
    <dgm:cxn modelId="{BB5AD5C3-7FF5-414E-BC7F-A258E9995027}" type="presParOf" srcId="{D03F81B6-278B-45B2-95C6-7AFF264ACAAE}" destId="{376C5520-402C-4816-8BDE-62CAD62ABD98}" srcOrd="9" destOrd="0" presId="urn:microsoft.com/office/officeart/2005/8/layout/list1"/>
    <dgm:cxn modelId="{BBD1FE51-1812-4B2E-B89F-8BF6C4643B93}" type="presParOf" srcId="{D03F81B6-278B-45B2-95C6-7AFF264ACAAE}" destId="{5395E464-9D0B-4479-A106-F0B611A0F92C}" srcOrd="10" destOrd="0" presId="urn:microsoft.com/office/officeart/2005/8/layout/list1"/>
    <dgm:cxn modelId="{C4F614F7-5D85-46CF-ADC9-571B305CA963}" type="presParOf" srcId="{D03F81B6-278B-45B2-95C6-7AFF264ACAAE}" destId="{EE26B068-ECE5-40CF-A91A-6796ED4C50E0}" srcOrd="11" destOrd="0" presId="urn:microsoft.com/office/officeart/2005/8/layout/list1"/>
    <dgm:cxn modelId="{6BE51AAB-24C5-4C14-BCBC-ED9BFFD7FFDB}" type="presParOf" srcId="{D03F81B6-278B-45B2-95C6-7AFF264ACAAE}" destId="{52A6EF42-D6DD-49B2-831A-1389BF844A34}" srcOrd="12" destOrd="0" presId="urn:microsoft.com/office/officeart/2005/8/layout/list1"/>
    <dgm:cxn modelId="{FD88BDEF-119D-419C-A3CA-1686EF4DA6D2}" type="presParOf" srcId="{52A6EF42-D6DD-49B2-831A-1389BF844A34}" destId="{773FB6FE-1EAF-4A2F-9BBB-27BF4CC22C4C}" srcOrd="0" destOrd="0" presId="urn:microsoft.com/office/officeart/2005/8/layout/list1"/>
    <dgm:cxn modelId="{4E46B5AB-E8C5-40B9-B71F-54295D46DB02}" type="presParOf" srcId="{52A6EF42-D6DD-49B2-831A-1389BF844A34}" destId="{98017BDF-24D6-4BFC-B518-FA9149157FC7}" srcOrd="1" destOrd="0" presId="urn:microsoft.com/office/officeart/2005/8/layout/list1"/>
    <dgm:cxn modelId="{8DF7C121-FCF2-4634-AC30-CB9C68D7E299}" type="presParOf" srcId="{D03F81B6-278B-45B2-95C6-7AFF264ACAAE}" destId="{BA1AE92B-8420-4C25-A85B-474454221112}" srcOrd="13" destOrd="0" presId="urn:microsoft.com/office/officeart/2005/8/layout/list1"/>
    <dgm:cxn modelId="{15270566-E23E-4E04-8BD9-9B057D20781D}" type="presParOf" srcId="{D03F81B6-278B-45B2-95C6-7AFF264ACAAE}" destId="{583C6AF0-DAF1-47B9-A556-76203F6A0636}" srcOrd="14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277FCC-8984-4F92-AC8C-6F4857F868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F9A80D5-201C-4AFC-A01D-73CB4784C6CF}">
      <dgm:prSet/>
      <dgm:spPr/>
      <dgm:t>
        <a:bodyPr/>
        <a:lstStyle/>
        <a:p>
          <a:pPr algn="r" rtl="0"/>
          <a:r>
            <a:rPr lang="uk-UA" b="1" dirty="0" smtClean="0"/>
            <a:t>Епіграф уроку:</a:t>
          </a:r>
          <a:endParaRPr lang="uk-UA" dirty="0"/>
        </a:p>
      </dgm:t>
    </dgm:pt>
    <dgm:pt modelId="{DB13A25A-A820-45D5-BBFE-E37CCB399E69}" type="parTrans" cxnId="{4EC09341-4C62-4207-9F70-7C2F5A87DF8B}">
      <dgm:prSet/>
      <dgm:spPr/>
      <dgm:t>
        <a:bodyPr/>
        <a:lstStyle/>
        <a:p>
          <a:endParaRPr lang="uk-UA"/>
        </a:p>
      </dgm:t>
    </dgm:pt>
    <dgm:pt modelId="{65BAB37D-5B5A-43B1-ABD7-81EE01775777}" type="sibTrans" cxnId="{4EC09341-4C62-4207-9F70-7C2F5A87DF8B}">
      <dgm:prSet/>
      <dgm:spPr/>
      <dgm:t>
        <a:bodyPr/>
        <a:lstStyle/>
        <a:p>
          <a:endParaRPr lang="uk-UA"/>
        </a:p>
      </dgm:t>
    </dgm:pt>
    <dgm:pt modelId="{C4F1DF6F-3545-4053-8E1C-554B309447AF}">
      <dgm:prSet/>
      <dgm:spPr/>
      <dgm:t>
        <a:bodyPr/>
        <a:lstStyle/>
        <a:p>
          <a:pPr algn="r" rtl="0"/>
          <a:r>
            <a:rPr lang="uk-UA" dirty="0" smtClean="0"/>
            <a:t>Найголовніше - навчитися прощати ... Лише та людина є сильною,яка здатна прощати слабкість інших</a:t>
          </a:r>
          <a:endParaRPr lang="uk-UA" dirty="0"/>
        </a:p>
      </dgm:t>
    </dgm:pt>
    <dgm:pt modelId="{B45EF8CC-09FF-4ABF-8F27-EAAB1553EC93}" type="parTrans" cxnId="{367AD013-A5F0-439B-9EAE-278AA0AC6FE7}">
      <dgm:prSet/>
      <dgm:spPr/>
      <dgm:t>
        <a:bodyPr/>
        <a:lstStyle/>
        <a:p>
          <a:endParaRPr lang="uk-UA"/>
        </a:p>
      </dgm:t>
    </dgm:pt>
    <dgm:pt modelId="{894532D7-99FF-4F37-9E6A-39FE53C05BA3}" type="sibTrans" cxnId="{367AD013-A5F0-439B-9EAE-278AA0AC6FE7}">
      <dgm:prSet/>
      <dgm:spPr/>
      <dgm:t>
        <a:bodyPr/>
        <a:lstStyle/>
        <a:p>
          <a:endParaRPr lang="uk-UA"/>
        </a:p>
      </dgm:t>
    </dgm:pt>
    <dgm:pt modelId="{67D43350-3857-441B-AA28-A3A6868F07D4}" type="pres">
      <dgm:prSet presAssocID="{7E277FCC-8984-4F92-AC8C-6F4857F868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BE78AC4-A391-4ACD-BA22-A04D8A574BC4}" type="pres">
      <dgm:prSet presAssocID="{FF9A80D5-201C-4AFC-A01D-73CB4784C6CF}" presName="parentText" presStyleLbl="node1" presStyleIdx="0" presStyleCnt="2" custScaleX="42073" custScaleY="3492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5B2AAA-4769-4EA6-80C0-C4C0DC816411}" type="pres">
      <dgm:prSet presAssocID="{65BAB37D-5B5A-43B1-ABD7-81EE01775777}" presName="spacer" presStyleCnt="0"/>
      <dgm:spPr/>
    </dgm:pt>
    <dgm:pt modelId="{BE216117-908E-475E-A81C-3B72CFA29E9E}" type="pres">
      <dgm:prSet presAssocID="{C4F1DF6F-3545-4053-8E1C-554B309447AF}" presName="parentText" presStyleLbl="node1" presStyleIdx="1" presStyleCnt="2" custScaleX="78665" custLinFactNeighborX="6304" custLinFactNeighborY="-6594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67AD013-A5F0-439B-9EAE-278AA0AC6FE7}" srcId="{7E277FCC-8984-4F92-AC8C-6F4857F868D5}" destId="{C4F1DF6F-3545-4053-8E1C-554B309447AF}" srcOrd="1" destOrd="0" parTransId="{B45EF8CC-09FF-4ABF-8F27-EAAB1553EC93}" sibTransId="{894532D7-99FF-4F37-9E6A-39FE53C05BA3}"/>
    <dgm:cxn modelId="{803795BB-6A04-4656-A9A1-AC081AA690EF}" type="presOf" srcId="{C4F1DF6F-3545-4053-8E1C-554B309447AF}" destId="{BE216117-908E-475E-A81C-3B72CFA29E9E}" srcOrd="0" destOrd="0" presId="urn:microsoft.com/office/officeart/2005/8/layout/vList2"/>
    <dgm:cxn modelId="{735F243F-F470-4712-86DD-20999F734974}" type="presOf" srcId="{7E277FCC-8984-4F92-AC8C-6F4857F868D5}" destId="{67D43350-3857-441B-AA28-A3A6868F07D4}" srcOrd="0" destOrd="0" presId="urn:microsoft.com/office/officeart/2005/8/layout/vList2"/>
    <dgm:cxn modelId="{79684AA7-8AC2-4153-B35F-7AB0983E0A85}" type="presOf" srcId="{FF9A80D5-201C-4AFC-A01D-73CB4784C6CF}" destId="{9BE78AC4-A391-4ACD-BA22-A04D8A574BC4}" srcOrd="0" destOrd="0" presId="urn:microsoft.com/office/officeart/2005/8/layout/vList2"/>
    <dgm:cxn modelId="{4EC09341-4C62-4207-9F70-7C2F5A87DF8B}" srcId="{7E277FCC-8984-4F92-AC8C-6F4857F868D5}" destId="{FF9A80D5-201C-4AFC-A01D-73CB4784C6CF}" srcOrd="0" destOrd="0" parTransId="{DB13A25A-A820-45D5-BBFE-E37CCB399E69}" sibTransId="{65BAB37D-5B5A-43B1-ABD7-81EE01775777}"/>
    <dgm:cxn modelId="{A9AE6FC2-9522-4FAB-AF43-B9D1B78D56D9}" type="presParOf" srcId="{67D43350-3857-441B-AA28-A3A6868F07D4}" destId="{9BE78AC4-A391-4ACD-BA22-A04D8A574BC4}" srcOrd="0" destOrd="0" presId="urn:microsoft.com/office/officeart/2005/8/layout/vList2"/>
    <dgm:cxn modelId="{DA865FD5-EBF9-44D7-B7F4-455E75EB5B9E}" type="presParOf" srcId="{67D43350-3857-441B-AA28-A3A6868F07D4}" destId="{815B2AAA-4769-4EA6-80C0-C4C0DC816411}" srcOrd="1" destOrd="0" presId="urn:microsoft.com/office/officeart/2005/8/layout/vList2"/>
    <dgm:cxn modelId="{19668E29-E5BF-4A5D-BAE2-0AACB6EB768F}" type="presParOf" srcId="{67D43350-3857-441B-AA28-A3A6868F07D4}" destId="{BE216117-908E-475E-A81C-3B72CFA29E9E}" srcOrd="2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6D48C9-075A-4D7E-A799-4EA1EB8946F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5463C44-1DCD-4CC4-A900-CA75F67DDE82}">
      <dgm:prSet custT="1"/>
      <dgm:spPr/>
      <dgm:t>
        <a:bodyPr/>
        <a:lstStyle/>
        <a:p>
          <a:pPr rtl="0"/>
          <a:r>
            <a:rPr lang="uk-UA" sz="2400" dirty="0" smtClean="0"/>
            <a:t>ІІІ. Актуалізація </a:t>
          </a:r>
          <a:r>
            <a:rPr lang="uk-UA" sz="2400" dirty="0" err="1" smtClean="0"/>
            <a:t>мовленнєвознавчих</a:t>
          </a:r>
          <a:r>
            <a:rPr lang="uk-UA" sz="2400" dirty="0" smtClean="0"/>
            <a:t> понять</a:t>
          </a:r>
          <a:endParaRPr lang="uk-UA" sz="2400" dirty="0"/>
        </a:p>
      </dgm:t>
    </dgm:pt>
    <dgm:pt modelId="{8346496F-7AC3-4C80-8E85-3308D0FD71E9}" type="parTrans" cxnId="{695ADE60-F81F-4BCA-BC56-F066DE1CEF60}">
      <dgm:prSet/>
      <dgm:spPr/>
      <dgm:t>
        <a:bodyPr/>
        <a:lstStyle/>
        <a:p>
          <a:endParaRPr lang="uk-UA"/>
        </a:p>
      </dgm:t>
    </dgm:pt>
    <dgm:pt modelId="{87F87D4A-19FA-4693-AC63-96DCE63B02EF}" type="sibTrans" cxnId="{695ADE60-F81F-4BCA-BC56-F066DE1CEF60}">
      <dgm:prSet/>
      <dgm:spPr/>
      <dgm:t>
        <a:bodyPr/>
        <a:lstStyle/>
        <a:p>
          <a:endParaRPr lang="uk-UA"/>
        </a:p>
      </dgm:t>
    </dgm:pt>
    <dgm:pt modelId="{D1B2C72B-2EDF-460D-B47F-79BDA431C299}">
      <dgm:prSet/>
      <dgm:spPr/>
      <dgm:t>
        <a:bodyPr/>
        <a:lstStyle/>
        <a:p>
          <a:pPr rtl="0"/>
          <a:r>
            <a:rPr lang="uk-UA" dirty="0" smtClean="0"/>
            <a:t>1. Бесіда</a:t>
          </a:r>
          <a:endParaRPr lang="uk-UA" dirty="0"/>
        </a:p>
      </dgm:t>
    </dgm:pt>
    <dgm:pt modelId="{5A119394-9B3D-426B-B0EE-CB3D778CC8C9}" type="parTrans" cxnId="{490ECA19-259A-4D17-B79B-D9C1E4F0A44D}">
      <dgm:prSet/>
      <dgm:spPr/>
      <dgm:t>
        <a:bodyPr/>
        <a:lstStyle/>
        <a:p>
          <a:endParaRPr lang="uk-UA"/>
        </a:p>
      </dgm:t>
    </dgm:pt>
    <dgm:pt modelId="{BD4BA2DF-3ADD-479C-B60A-270052AAF76D}" type="sibTrans" cxnId="{490ECA19-259A-4D17-B79B-D9C1E4F0A44D}">
      <dgm:prSet/>
      <dgm:spPr/>
      <dgm:t>
        <a:bodyPr/>
        <a:lstStyle/>
        <a:p>
          <a:endParaRPr lang="uk-UA"/>
        </a:p>
      </dgm:t>
    </dgm:pt>
    <dgm:pt modelId="{4C7E337C-02F9-493C-B3AC-36AFB834804F}">
      <dgm:prSet custT="1"/>
      <dgm:spPr/>
      <dgm:t>
        <a:bodyPr/>
        <a:lstStyle/>
        <a:p>
          <a:pPr rtl="0"/>
          <a:r>
            <a:rPr lang="uk-UA" sz="1900" dirty="0" smtClean="0"/>
            <a:t>- </a:t>
          </a:r>
          <a:r>
            <a:rPr lang="uk-UA" sz="2400" dirty="0" smtClean="0"/>
            <a:t>Які ви знаєте стилі мовлення ?</a:t>
          </a:r>
        </a:p>
        <a:p>
          <a:pPr rtl="0"/>
          <a:r>
            <a:rPr lang="uk-UA" sz="2400" dirty="0" smtClean="0"/>
            <a:t>   -В якій галузі людської діяльності використовується   кожен з них? </a:t>
          </a:r>
          <a:endParaRPr lang="uk-UA" sz="2400" dirty="0"/>
        </a:p>
      </dgm:t>
    </dgm:pt>
    <dgm:pt modelId="{294E8337-7FCD-43D7-A061-48625B40FB5C}" type="parTrans" cxnId="{946F7F5F-995E-4AF2-BA05-CBC3A869D8F0}">
      <dgm:prSet/>
      <dgm:spPr/>
      <dgm:t>
        <a:bodyPr/>
        <a:lstStyle/>
        <a:p>
          <a:endParaRPr lang="uk-UA"/>
        </a:p>
      </dgm:t>
    </dgm:pt>
    <dgm:pt modelId="{D484D4B3-A3A3-42BA-AEB6-23BBAB6C6172}" type="sibTrans" cxnId="{946F7F5F-995E-4AF2-BA05-CBC3A869D8F0}">
      <dgm:prSet/>
      <dgm:spPr/>
      <dgm:t>
        <a:bodyPr/>
        <a:lstStyle/>
        <a:p>
          <a:endParaRPr lang="uk-UA"/>
        </a:p>
      </dgm:t>
    </dgm:pt>
    <dgm:pt modelId="{FAEE5AAE-75D9-4436-B2FA-D0ABEE5D63FB}" type="pres">
      <dgm:prSet presAssocID="{FD6D48C9-075A-4D7E-A799-4EA1EB8946F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F14E32D-EE14-40E6-A355-EF64E263C4AF}" type="pres">
      <dgm:prSet presAssocID="{A5463C44-1DCD-4CC4-A900-CA75F67DDE82}" presName="node" presStyleLbl="node1" presStyleIdx="0" presStyleCnt="3" custScaleX="520185" custScaleY="85384" custLinFactY="-49135" custLinFactNeighborX="18406" custLinFactNeighborY="-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E71FC95-762C-4D79-A1F6-3729330B5CB4}" type="pres">
      <dgm:prSet presAssocID="{87F87D4A-19FA-4693-AC63-96DCE63B02EF}" presName="sibTrans" presStyleLbl="sibTrans2D1" presStyleIdx="0" presStyleCnt="2"/>
      <dgm:spPr/>
      <dgm:t>
        <a:bodyPr/>
        <a:lstStyle/>
        <a:p>
          <a:endParaRPr lang="uk-UA"/>
        </a:p>
      </dgm:t>
    </dgm:pt>
    <dgm:pt modelId="{A06D6284-25C2-47C0-80A0-7CD50A1F6526}" type="pres">
      <dgm:prSet presAssocID="{87F87D4A-19FA-4693-AC63-96DCE63B02EF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8C38EFF8-E102-4B59-87B4-5140EFB5F0C1}" type="pres">
      <dgm:prSet presAssocID="{D1B2C72B-2EDF-460D-B47F-79BDA431C299}" presName="node" presStyleLbl="node1" presStyleIdx="1" presStyleCnt="3" custScaleX="266184" custScaleY="80934" custLinFactX="30319" custLinFactNeighborX="100000" custLinFactNeighborY="-8064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F8DD4B-9283-4A00-8D50-C514CF8ED700}" type="pres">
      <dgm:prSet presAssocID="{BD4BA2DF-3ADD-479C-B60A-270052AAF76D}" presName="sibTrans" presStyleLbl="sibTrans2D1" presStyleIdx="1" presStyleCnt="2"/>
      <dgm:spPr/>
      <dgm:t>
        <a:bodyPr/>
        <a:lstStyle/>
        <a:p>
          <a:endParaRPr lang="uk-UA"/>
        </a:p>
      </dgm:t>
    </dgm:pt>
    <dgm:pt modelId="{F725BCE0-53B8-43AA-93E9-98AB06DD5B2E}" type="pres">
      <dgm:prSet presAssocID="{BD4BA2DF-3ADD-479C-B60A-270052AAF76D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8E37AC2E-759D-4F78-8D18-DADE0D4A9DAA}" type="pres">
      <dgm:prSet presAssocID="{4C7E337C-02F9-493C-B3AC-36AFB834804F}" presName="node" presStyleLbl="node1" presStyleIdx="2" presStyleCnt="3" custScaleX="514941" custScaleY="111783" custLinFactX="-100000" custLinFactNeighborX="-199404" custLinFactNeighborY="8556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28BD88-C51B-4471-9026-D3F84A95A985}" type="presOf" srcId="{BD4BA2DF-3ADD-479C-B60A-270052AAF76D}" destId="{20F8DD4B-9283-4A00-8D50-C514CF8ED700}" srcOrd="0" destOrd="0" presId="urn:microsoft.com/office/officeart/2005/8/layout/process1"/>
    <dgm:cxn modelId="{49248167-9323-4CB2-877B-0FEA1184F6E4}" type="presOf" srcId="{FD6D48C9-075A-4D7E-A799-4EA1EB8946FB}" destId="{FAEE5AAE-75D9-4436-B2FA-D0ABEE5D63FB}" srcOrd="0" destOrd="0" presId="urn:microsoft.com/office/officeart/2005/8/layout/process1"/>
    <dgm:cxn modelId="{A8374D50-AC67-482E-B49D-4B06295925E0}" type="presOf" srcId="{A5463C44-1DCD-4CC4-A900-CA75F67DDE82}" destId="{9F14E32D-EE14-40E6-A355-EF64E263C4AF}" srcOrd="0" destOrd="0" presId="urn:microsoft.com/office/officeart/2005/8/layout/process1"/>
    <dgm:cxn modelId="{962486DE-1727-4D30-A85C-1FDEBBAECD5F}" type="presOf" srcId="{87F87D4A-19FA-4693-AC63-96DCE63B02EF}" destId="{9E71FC95-762C-4D79-A1F6-3729330B5CB4}" srcOrd="0" destOrd="0" presId="urn:microsoft.com/office/officeart/2005/8/layout/process1"/>
    <dgm:cxn modelId="{C0168712-C46B-4602-826F-E12CC97216E5}" type="presOf" srcId="{D1B2C72B-2EDF-460D-B47F-79BDA431C299}" destId="{8C38EFF8-E102-4B59-87B4-5140EFB5F0C1}" srcOrd="0" destOrd="0" presId="urn:microsoft.com/office/officeart/2005/8/layout/process1"/>
    <dgm:cxn modelId="{D529BE98-8CA4-4CD4-B644-74D2F4876108}" type="presOf" srcId="{87F87D4A-19FA-4693-AC63-96DCE63B02EF}" destId="{A06D6284-25C2-47C0-80A0-7CD50A1F6526}" srcOrd="1" destOrd="0" presId="urn:microsoft.com/office/officeart/2005/8/layout/process1"/>
    <dgm:cxn modelId="{695ADE60-F81F-4BCA-BC56-F066DE1CEF60}" srcId="{FD6D48C9-075A-4D7E-A799-4EA1EB8946FB}" destId="{A5463C44-1DCD-4CC4-A900-CA75F67DDE82}" srcOrd="0" destOrd="0" parTransId="{8346496F-7AC3-4C80-8E85-3308D0FD71E9}" sibTransId="{87F87D4A-19FA-4693-AC63-96DCE63B02EF}"/>
    <dgm:cxn modelId="{490ECA19-259A-4D17-B79B-D9C1E4F0A44D}" srcId="{FD6D48C9-075A-4D7E-A799-4EA1EB8946FB}" destId="{D1B2C72B-2EDF-460D-B47F-79BDA431C299}" srcOrd="1" destOrd="0" parTransId="{5A119394-9B3D-426B-B0EE-CB3D778CC8C9}" sibTransId="{BD4BA2DF-3ADD-479C-B60A-270052AAF76D}"/>
    <dgm:cxn modelId="{BE847D28-5AAF-4B88-89AA-14AE7814A687}" type="presOf" srcId="{4C7E337C-02F9-493C-B3AC-36AFB834804F}" destId="{8E37AC2E-759D-4F78-8D18-DADE0D4A9DAA}" srcOrd="0" destOrd="0" presId="urn:microsoft.com/office/officeart/2005/8/layout/process1"/>
    <dgm:cxn modelId="{946F7F5F-995E-4AF2-BA05-CBC3A869D8F0}" srcId="{FD6D48C9-075A-4D7E-A799-4EA1EB8946FB}" destId="{4C7E337C-02F9-493C-B3AC-36AFB834804F}" srcOrd="2" destOrd="0" parTransId="{294E8337-7FCD-43D7-A061-48625B40FB5C}" sibTransId="{D484D4B3-A3A3-42BA-AEB6-23BBAB6C6172}"/>
    <dgm:cxn modelId="{E27340BD-0CAC-4E48-B622-CBB2724BDFA8}" type="presOf" srcId="{BD4BA2DF-3ADD-479C-B60A-270052AAF76D}" destId="{F725BCE0-53B8-43AA-93E9-98AB06DD5B2E}" srcOrd="1" destOrd="0" presId="urn:microsoft.com/office/officeart/2005/8/layout/process1"/>
    <dgm:cxn modelId="{2EA9A0A4-2D5C-43D9-A0EC-71C7563DDEF4}" type="presParOf" srcId="{FAEE5AAE-75D9-4436-B2FA-D0ABEE5D63FB}" destId="{9F14E32D-EE14-40E6-A355-EF64E263C4AF}" srcOrd="0" destOrd="0" presId="urn:microsoft.com/office/officeart/2005/8/layout/process1"/>
    <dgm:cxn modelId="{3706D8F4-EB6E-497A-B58B-271D71BFD3DB}" type="presParOf" srcId="{FAEE5AAE-75D9-4436-B2FA-D0ABEE5D63FB}" destId="{9E71FC95-762C-4D79-A1F6-3729330B5CB4}" srcOrd="1" destOrd="0" presId="urn:microsoft.com/office/officeart/2005/8/layout/process1"/>
    <dgm:cxn modelId="{0797522C-7B3C-4BEB-A177-128E103D1C34}" type="presParOf" srcId="{9E71FC95-762C-4D79-A1F6-3729330B5CB4}" destId="{A06D6284-25C2-47C0-80A0-7CD50A1F6526}" srcOrd="0" destOrd="0" presId="urn:microsoft.com/office/officeart/2005/8/layout/process1"/>
    <dgm:cxn modelId="{01F56FB6-6C1D-46EF-918C-17011111648F}" type="presParOf" srcId="{FAEE5AAE-75D9-4436-B2FA-D0ABEE5D63FB}" destId="{8C38EFF8-E102-4B59-87B4-5140EFB5F0C1}" srcOrd="2" destOrd="0" presId="urn:microsoft.com/office/officeart/2005/8/layout/process1"/>
    <dgm:cxn modelId="{BE842E5D-8BBA-4588-A1E2-AA23DC2AED2A}" type="presParOf" srcId="{FAEE5AAE-75D9-4436-B2FA-D0ABEE5D63FB}" destId="{20F8DD4B-9283-4A00-8D50-C514CF8ED700}" srcOrd="3" destOrd="0" presId="urn:microsoft.com/office/officeart/2005/8/layout/process1"/>
    <dgm:cxn modelId="{A1777295-969B-4210-87A4-6CDBE180DE56}" type="presParOf" srcId="{20F8DD4B-9283-4A00-8D50-C514CF8ED700}" destId="{F725BCE0-53B8-43AA-93E9-98AB06DD5B2E}" srcOrd="0" destOrd="0" presId="urn:microsoft.com/office/officeart/2005/8/layout/process1"/>
    <dgm:cxn modelId="{922D0AEA-591F-4F1B-ABA5-10D6B20FD1F7}" type="presParOf" srcId="{FAEE5AAE-75D9-4436-B2FA-D0ABEE5D63FB}" destId="{8E37AC2E-759D-4F78-8D18-DADE0D4A9DAA}" srcOrd="4" destOrd="0" presId="urn:microsoft.com/office/officeart/2005/8/layout/process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99CA89-7434-470D-8BD5-16C4F36F0E77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uk-UA"/>
        </a:p>
      </dgm:t>
    </dgm:pt>
    <dgm:pt modelId="{E444D561-7289-41E2-B8B0-65DE9917FF19}">
      <dgm:prSet/>
      <dgm:spPr/>
      <dgm:t>
        <a:bodyPr/>
        <a:lstStyle/>
        <a:p>
          <a:pPr rtl="0"/>
          <a:r>
            <a:rPr lang="uk-UA" b="1" i="0" dirty="0" smtClean="0"/>
            <a:t>Розмовний стиль використовується у побуті</a:t>
          </a:r>
          <a:endParaRPr lang="uk-UA" b="1" i="0" dirty="0"/>
        </a:p>
      </dgm:t>
    </dgm:pt>
    <dgm:pt modelId="{B3CB20F1-ECD9-4988-864A-43B26AD9AED8}" type="parTrans" cxnId="{B2F46832-3F61-4E46-BD3A-B144954DAF9D}">
      <dgm:prSet/>
      <dgm:spPr/>
      <dgm:t>
        <a:bodyPr/>
        <a:lstStyle/>
        <a:p>
          <a:endParaRPr lang="uk-UA"/>
        </a:p>
      </dgm:t>
    </dgm:pt>
    <dgm:pt modelId="{4B583787-751D-4819-AEC2-4026A5C755EF}" type="sibTrans" cxnId="{B2F46832-3F61-4E46-BD3A-B144954DAF9D}">
      <dgm:prSet/>
      <dgm:spPr/>
      <dgm:t>
        <a:bodyPr/>
        <a:lstStyle/>
        <a:p>
          <a:endParaRPr lang="uk-UA"/>
        </a:p>
      </dgm:t>
    </dgm:pt>
    <dgm:pt modelId="{540389BC-E94E-4C6D-9BD3-2E3572367C33}" type="pres">
      <dgm:prSet presAssocID="{4999CA89-7434-470D-8BD5-16C4F36F0E7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5A0EC2A-4E25-4C78-A54D-E0A1EA4A5873}" type="pres">
      <dgm:prSet presAssocID="{E444D561-7289-41E2-B8B0-65DE9917FF19}" presName="circle1" presStyleLbl="node1" presStyleIdx="0" presStyleCnt="1"/>
      <dgm:spPr/>
    </dgm:pt>
    <dgm:pt modelId="{64D77686-2F8F-4B2D-975B-9B171EFA519D}" type="pres">
      <dgm:prSet presAssocID="{E444D561-7289-41E2-B8B0-65DE9917FF19}" presName="space" presStyleCnt="0"/>
      <dgm:spPr/>
    </dgm:pt>
    <dgm:pt modelId="{52D1F284-E1BD-41A0-9722-DD6BD17956D1}" type="pres">
      <dgm:prSet presAssocID="{E444D561-7289-41E2-B8B0-65DE9917FF19}" presName="rect1" presStyleLbl="alignAcc1" presStyleIdx="0" presStyleCnt="1"/>
      <dgm:spPr/>
      <dgm:t>
        <a:bodyPr/>
        <a:lstStyle/>
        <a:p>
          <a:endParaRPr lang="uk-UA"/>
        </a:p>
      </dgm:t>
    </dgm:pt>
    <dgm:pt modelId="{244469AD-CA54-4922-9C91-4DCB52DF56E6}" type="pres">
      <dgm:prSet presAssocID="{E444D561-7289-41E2-B8B0-65DE9917FF1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2F46832-3F61-4E46-BD3A-B144954DAF9D}" srcId="{4999CA89-7434-470D-8BD5-16C4F36F0E77}" destId="{E444D561-7289-41E2-B8B0-65DE9917FF19}" srcOrd="0" destOrd="0" parTransId="{B3CB20F1-ECD9-4988-864A-43B26AD9AED8}" sibTransId="{4B583787-751D-4819-AEC2-4026A5C755EF}"/>
    <dgm:cxn modelId="{45B513E6-A3F9-4196-BBBD-7243E3F8F221}" type="presOf" srcId="{4999CA89-7434-470D-8BD5-16C4F36F0E77}" destId="{540389BC-E94E-4C6D-9BD3-2E3572367C33}" srcOrd="0" destOrd="0" presId="urn:microsoft.com/office/officeart/2005/8/layout/target3"/>
    <dgm:cxn modelId="{16D35408-3630-4E1C-93BF-5B7BD51F7666}" type="presOf" srcId="{E444D561-7289-41E2-B8B0-65DE9917FF19}" destId="{244469AD-CA54-4922-9C91-4DCB52DF56E6}" srcOrd="1" destOrd="0" presId="urn:microsoft.com/office/officeart/2005/8/layout/target3"/>
    <dgm:cxn modelId="{43346FBF-F3F0-462D-B082-4D1AF0F96392}" type="presOf" srcId="{E444D561-7289-41E2-B8B0-65DE9917FF19}" destId="{52D1F284-E1BD-41A0-9722-DD6BD17956D1}" srcOrd="0" destOrd="0" presId="urn:microsoft.com/office/officeart/2005/8/layout/target3"/>
    <dgm:cxn modelId="{91658A2F-2297-4489-B029-22A99CDDA6A4}" type="presParOf" srcId="{540389BC-E94E-4C6D-9BD3-2E3572367C33}" destId="{45A0EC2A-4E25-4C78-A54D-E0A1EA4A5873}" srcOrd="0" destOrd="0" presId="urn:microsoft.com/office/officeart/2005/8/layout/target3"/>
    <dgm:cxn modelId="{D9F406EB-CFCE-4417-AB38-9DBE5A4C755C}" type="presParOf" srcId="{540389BC-E94E-4C6D-9BD3-2E3572367C33}" destId="{64D77686-2F8F-4B2D-975B-9B171EFA519D}" srcOrd="1" destOrd="0" presId="urn:microsoft.com/office/officeart/2005/8/layout/target3"/>
    <dgm:cxn modelId="{CDA23FFC-40FA-41A2-900A-9C755A767323}" type="presParOf" srcId="{540389BC-E94E-4C6D-9BD3-2E3572367C33}" destId="{52D1F284-E1BD-41A0-9722-DD6BD17956D1}" srcOrd="2" destOrd="0" presId="urn:microsoft.com/office/officeart/2005/8/layout/target3"/>
    <dgm:cxn modelId="{D9E745CA-6837-4489-A1CE-20A5DF834E59}" type="presParOf" srcId="{540389BC-E94E-4C6D-9BD3-2E3572367C33}" destId="{244469AD-CA54-4922-9C91-4DCB52DF56E6}" srcOrd="3" destOrd="0" presId="urn:microsoft.com/office/officeart/2005/8/layout/target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51B06B-CCF7-4452-A3FB-5DBA16FEC5D4}" type="doc">
      <dgm:prSet loTypeId="urn:microsoft.com/office/officeart/2005/8/layout/target3" loCatId="relationship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91E0F89-7533-4846-B7CF-024E407111AC}">
      <dgm:prSet custT="1"/>
      <dgm:spPr/>
      <dgm:t>
        <a:bodyPr/>
        <a:lstStyle/>
        <a:p>
          <a:pPr rtl="0"/>
          <a:r>
            <a:rPr lang="uk-UA" sz="3600" b="1" i="0" dirty="0" smtClean="0"/>
            <a:t>Науковий  - у науці і техніці</a:t>
          </a:r>
          <a:r>
            <a:rPr lang="uk-UA" sz="2800" b="1" i="0" dirty="0" smtClean="0"/>
            <a:t/>
          </a:r>
          <a:br>
            <a:rPr lang="uk-UA" sz="2800" b="1" i="0" dirty="0" smtClean="0"/>
          </a:br>
          <a:endParaRPr lang="uk-UA" sz="2800" b="1" i="0" dirty="0"/>
        </a:p>
      </dgm:t>
    </dgm:pt>
    <dgm:pt modelId="{E4CFBC48-9FFD-42CB-9214-14F7F0405719}" type="parTrans" cxnId="{D7E96C78-1A9C-401D-8A37-9E9FF1B8F08A}">
      <dgm:prSet/>
      <dgm:spPr/>
      <dgm:t>
        <a:bodyPr/>
        <a:lstStyle/>
        <a:p>
          <a:endParaRPr lang="uk-UA"/>
        </a:p>
      </dgm:t>
    </dgm:pt>
    <dgm:pt modelId="{BCC33F20-5DD0-41EC-9FC0-2240E78E15E4}" type="sibTrans" cxnId="{D7E96C78-1A9C-401D-8A37-9E9FF1B8F08A}">
      <dgm:prSet/>
      <dgm:spPr/>
      <dgm:t>
        <a:bodyPr/>
        <a:lstStyle/>
        <a:p>
          <a:endParaRPr lang="uk-UA"/>
        </a:p>
      </dgm:t>
    </dgm:pt>
    <dgm:pt modelId="{1B3F1C5C-3273-402F-A2EB-9A780E98F710}" type="pres">
      <dgm:prSet presAssocID="{8651B06B-CCF7-4452-A3FB-5DBA16FEC5D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A144B14-3763-4EEB-B31C-36FD3484FBBE}" type="pres">
      <dgm:prSet presAssocID="{191E0F89-7533-4846-B7CF-024E407111AC}" presName="circle1" presStyleLbl="node1" presStyleIdx="0" presStyleCnt="1"/>
      <dgm:spPr/>
    </dgm:pt>
    <dgm:pt modelId="{300690EF-9172-4C1F-ACB9-106A9F058AEB}" type="pres">
      <dgm:prSet presAssocID="{191E0F89-7533-4846-B7CF-024E407111AC}" presName="space" presStyleCnt="0"/>
      <dgm:spPr/>
    </dgm:pt>
    <dgm:pt modelId="{546B07FB-8A45-4395-8A4D-4292F71CB59C}" type="pres">
      <dgm:prSet presAssocID="{191E0F89-7533-4846-B7CF-024E407111AC}" presName="rect1" presStyleLbl="alignAcc1" presStyleIdx="0" presStyleCnt="1" custLinFactNeighborX="-1393"/>
      <dgm:spPr/>
      <dgm:t>
        <a:bodyPr/>
        <a:lstStyle/>
        <a:p>
          <a:endParaRPr lang="uk-UA"/>
        </a:p>
      </dgm:t>
    </dgm:pt>
    <dgm:pt modelId="{96956F79-0187-454B-AC08-EB81D1C3404C}" type="pres">
      <dgm:prSet presAssocID="{191E0F89-7533-4846-B7CF-024E407111A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223181B-1D4C-49B9-B476-7D406324B3DC}" type="presOf" srcId="{191E0F89-7533-4846-B7CF-024E407111AC}" destId="{546B07FB-8A45-4395-8A4D-4292F71CB59C}" srcOrd="0" destOrd="0" presId="urn:microsoft.com/office/officeart/2005/8/layout/target3"/>
    <dgm:cxn modelId="{40E55F7C-FB50-498C-9C87-C034D247E779}" type="presOf" srcId="{8651B06B-CCF7-4452-A3FB-5DBA16FEC5D4}" destId="{1B3F1C5C-3273-402F-A2EB-9A780E98F710}" srcOrd="0" destOrd="0" presId="urn:microsoft.com/office/officeart/2005/8/layout/target3"/>
    <dgm:cxn modelId="{38EA9403-9C7F-4F57-912E-46A070EE4B02}" type="presOf" srcId="{191E0F89-7533-4846-B7CF-024E407111AC}" destId="{96956F79-0187-454B-AC08-EB81D1C3404C}" srcOrd="1" destOrd="0" presId="urn:microsoft.com/office/officeart/2005/8/layout/target3"/>
    <dgm:cxn modelId="{D7E96C78-1A9C-401D-8A37-9E9FF1B8F08A}" srcId="{8651B06B-CCF7-4452-A3FB-5DBA16FEC5D4}" destId="{191E0F89-7533-4846-B7CF-024E407111AC}" srcOrd="0" destOrd="0" parTransId="{E4CFBC48-9FFD-42CB-9214-14F7F0405719}" sibTransId="{BCC33F20-5DD0-41EC-9FC0-2240E78E15E4}"/>
    <dgm:cxn modelId="{20CAADE3-5097-428F-ADBF-8666C3FAADA4}" type="presParOf" srcId="{1B3F1C5C-3273-402F-A2EB-9A780E98F710}" destId="{3A144B14-3763-4EEB-B31C-36FD3484FBBE}" srcOrd="0" destOrd="0" presId="urn:microsoft.com/office/officeart/2005/8/layout/target3"/>
    <dgm:cxn modelId="{55F173A4-FA63-4656-87CB-46894C35ECA1}" type="presParOf" srcId="{1B3F1C5C-3273-402F-A2EB-9A780E98F710}" destId="{300690EF-9172-4C1F-ACB9-106A9F058AEB}" srcOrd="1" destOrd="0" presId="urn:microsoft.com/office/officeart/2005/8/layout/target3"/>
    <dgm:cxn modelId="{60AA732D-45E7-46DA-BF87-87369400CB61}" type="presParOf" srcId="{1B3F1C5C-3273-402F-A2EB-9A780E98F710}" destId="{546B07FB-8A45-4395-8A4D-4292F71CB59C}" srcOrd="2" destOrd="0" presId="urn:microsoft.com/office/officeart/2005/8/layout/target3"/>
    <dgm:cxn modelId="{C43E73E2-2B7B-41E4-B385-633F38EA911F}" type="presParOf" srcId="{1B3F1C5C-3273-402F-A2EB-9A780E98F710}" destId="{96956F79-0187-454B-AC08-EB81D1C3404C}" srcOrd="3" destOrd="0" presId="urn:microsoft.com/office/officeart/2005/8/layout/target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DCE6C10-646A-49EF-8B24-BE5FFAE0B5DA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uk-UA"/>
        </a:p>
      </dgm:t>
    </dgm:pt>
    <dgm:pt modelId="{4CEB56F1-E305-4F81-9254-F16D9DE2C198}">
      <dgm:prSet custT="1"/>
      <dgm:spPr/>
      <dgm:t>
        <a:bodyPr/>
        <a:lstStyle/>
        <a:p>
          <a:pPr rtl="0"/>
          <a:r>
            <a:rPr lang="uk-UA" sz="4000" b="1" i="0" dirty="0" smtClean="0"/>
            <a:t>Художній  –    у текстах  художньої літератури</a:t>
          </a:r>
          <a:r>
            <a:rPr lang="uk-UA" sz="2800" b="1" i="0" dirty="0" smtClean="0"/>
            <a:t/>
          </a:r>
          <a:br>
            <a:rPr lang="uk-UA" sz="2800" b="1" i="0" dirty="0" smtClean="0"/>
          </a:br>
          <a:endParaRPr lang="uk-UA" sz="2800" b="1" i="0" dirty="0"/>
        </a:p>
      </dgm:t>
    </dgm:pt>
    <dgm:pt modelId="{1EB1978B-23DB-4AEE-929A-400B01957EF7}" type="parTrans" cxnId="{1E3DFE33-E15D-45AD-ACC8-6D0F6F3F6B02}">
      <dgm:prSet/>
      <dgm:spPr/>
      <dgm:t>
        <a:bodyPr/>
        <a:lstStyle/>
        <a:p>
          <a:endParaRPr lang="uk-UA"/>
        </a:p>
      </dgm:t>
    </dgm:pt>
    <dgm:pt modelId="{04E1CD46-DF6C-4ADD-8BDE-CA7678136216}" type="sibTrans" cxnId="{1E3DFE33-E15D-45AD-ACC8-6D0F6F3F6B02}">
      <dgm:prSet/>
      <dgm:spPr/>
      <dgm:t>
        <a:bodyPr/>
        <a:lstStyle/>
        <a:p>
          <a:endParaRPr lang="uk-UA"/>
        </a:p>
      </dgm:t>
    </dgm:pt>
    <dgm:pt modelId="{0FBDF5D4-180A-4E96-A8D9-9415BBE2E7AF}" type="pres">
      <dgm:prSet presAssocID="{CDCE6C10-646A-49EF-8B24-BE5FFAE0B5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7439B91-6F51-43A1-8CCC-BE8C0783EBB3}" type="pres">
      <dgm:prSet presAssocID="{4CEB56F1-E305-4F81-9254-F16D9DE2C198}" presName="circle1" presStyleLbl="node1" presStyleIdx="0" presStyleCnt="1"/>
      <dgm:spPr/>
    </dgm:pt>
    <dgm:pt modelId="{3856AB2B-DF17-4418-B4FD-B62B27886CAC}" type="pres">
      <dgm:prSet presAssocID="{4CEB56F1-E305-4F81-9254-F16D9DE2C198}" presName="space" presStyleCnt="0"/>
      <dgm:spPr/>
    </dgm:pt>
    <dgm:pt modelId="{2BBF872E-4B51-48C5-A205-406F2372A756}" type="pres">
      <dgm:prSet presAssocID="{4CEB56F1-E305-4F81-9254-F16D9DE2C198}" presName="rect1" presStyleLbl="alignAcc1" presStyleIdx="0" presStyleCnt="1"/>
      <dgm:spPr/>
      <dgm:t>
        <a:bodyPr/>
        <a:lstStyle/>
        <a:p>
          <a:endParaRPr lang="uk-UA"/>
        </a:p>
      </dgm:t>
    </dgm:pt>
    <dgm:pt modelId="{B796F52E-ADBF-4DF5-81A9-210D01B7438D}" type="pres">
      <dgm:prSet presAssocID="{4CEB56F1-E305-4F81-9254-F16D9DE2C19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E3DFE33-E15D-45AD-ACC8-6D0F6F3F6B02}" srcId="{CDCE6C10-646A-49EF-8B24-BE5FFAE0B5DA}" destId="{4CEB56F1-E305-4F81-9254-F16D9DE2C198}" srcOrd="0" destOrd="0" parTransId="{1EB1978B-23DB-4AEE-929A-400B01957EF7}" sibTransId="{04E1CD46-DF6C-4ADD-8BDE-CA7678136216}"/>
    <dgm:cxn modelId="{869ABF5C-01EF-4C56-96E1-9B0D68BF139E}" type="presOf" srcId="{CDCE6C10-646A-49EF-8B24-BE5FFAE0B5DA}" destId="{0FBDF5D4-180A-4E96-A8D9-9415BBE2E7AF}" srcOrd="0" destOrd="0" presId="urn:microsoft.com/office/officeart/2005/8/layout/target3"/>
    <dgm:cxn modelId="{A93DE017-7B4F-4256-8695-CB410AF7BF78}" type="presOf" srcId="{4CEB56F1-E305-4F81-9254-F16D9DE2C198}" destId="{2BBF872E-4B51-48C5-A205-406F2372A756}" srcOrd="0" destOrd="0" presId="urn:microsoft.com/office/officeart/2005/8/layout/target3"/>
    <dgm:cxn modelId="{6178C99F-A091-4CD5-824C-2E871F0A64B9}" type="presOf" srcId="{4CEB56F1-E305-4F81-9254-F16D9DE2C198}" destId="{B796F52E-ADBF-4DF5-81A9-210D01B7438D}" srcOrd="1" destOrd="0" presId="urn:microsoft.com/office/officeart/2005/8/layout/target3"/>
    <dgm:cxn modelId="{996A6E26-B2BB-4229-B57D-34F2CCC5543F}" type="presParOf" srcId="{0FBDF5D4-180A-4E96-A8D9-9415BBE2E7AF}" destId="{07439B91-6F51-43A1-8CCC-BE8C0783EBB3}" srcOrd="0" destOrd="0" presId="urn:microsoft.com/office/officeart/2005/8/layout/target3"/>
    <dgm:cxn modelId="{E03C976B-B187-454B-B5A3-CD67A8D7469A}" type="presParOf" srcId="{0FBDF5D4-180A-4E96-A8D9-9415BBE2E7AF}" destId="{3856AB2B-DF17-4418-B4FD-B62B27886CAC}" srcOrd="1" destOrd="0" presId="urn:microsoft.com/office/officeart/2005/8/layout/target3"/>
    <dgm:cxn modelId="{96C759B8-CB19-45B8-9216-34B44366CE8C}" type="presParOf" srcId="{0FBDF5D4-180A-4E96-A8D9-9415BBE2E7AF}" destId="{2BBF872E-4B51-48C5-A205-406F2372A756}" srcOrd="2" destOrd="0" presId="urn:microsoft.com/office/officeart/2005/8/layout/target3"/>
    <dgm:cxn modelId="{696FBB9B-B056-4FF3-8938-87961D65B91A}" type="presParOf" srcId="{0FBDF5D4-180A-4E96-A8D9-9415BBE2E7AF}" destId="{B796F52E-ADBF-4DF5-81A9-210D01B7438D}" srcOrd="3" destOrd="0" presId="urn:microsoft.com/office/officeart/2005/8/layout/target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BD0260-5A7A-4237-9965-C9E2AB40F374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246C30DE-D28A-4129-B787-4FCBF81DEE1E}">
      <dgm:prSet/>
      <dgm:spPr/>
      <dgm:t>
        <a:bodyPr/>
        <a:lstStyle/>
        <a:p>
          <a:pPr rtl="0"/>
          <a:r>
            <a:rPr lang="uk-UA" b="1" i="0" dirty="0" smtClean="0"/>
            <a:t>Публіцистичний – у суспільно-політичному   житті</a:t>
          </a:r>
          <a:br>
            <a:rPr lang="uk-UA" b="1" i="0" dirty="0" smtClean="0"/>
          </a:br>
          <a:endParaRPr lang="uk-UA" b="1" i="0" dirty="0"/>
        </a:p>
      </dgm:t>
    </dgm:pt>
    <dgm:pt modelId="{0A8C412D-3972-4072-BBBE-2170564610FD}" type="parTrans" cxnId="{98149DE5-FECC-4F46-8392-8A714BC2A762}">
      <dgm:prSet/>
      <dgm:spPr/>
      <dgm:t>
        <a:bodyPr/>
        <a:lstStyle/>
        <a:p>
          <a:endParaRPr lang="uk-UA"/>
        </a:p>
      </dgm:t>
    </dgm:pt>
    <dgm:pt modelId="{D329B414-95C7-446F-9330-5BB903F68BAA}" type="sibTrans" cxnId="{98149DE5-FECC-4F46-8392-8A714BC2A762}">
      <dgm:prSet/>
      <dgm:spPr/>
      <dgm:t>
        <a:bodyPr/>
        <a:lstStyle/>
        <a:p>
          <a:endParaRPr lang="uk-UA"/>
        </a:p>
      </dgm:t>
    </dgm:pt>
    <dgm:pt modelId="{A2D74E37-7025-4522-962D-009C130245B0}" type="pres">
      <dgm:prSet presAssocID="{CFBD0260-5A7A-4237-9965-C9E2AB40F37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6D12FA1-3668-4801-94E7-1511E67E292D}" type="pres">
      <dgm:prSet presAssocID="{246C30DE-D28A-4129-B787-4FCBF81DEE1E}" presName="circle1" presStyleLbl="node1" presStyleIdx="0" presStyleCnt="1"/>
      <dgm:spPr/>
    </dgm:pt>
    <dgm:pt modelId="{9F8028B4-3F15-4675-A4B6-D31A40EC8BE5}" type="pres">
      <dgm:prSet presAssocID="{246C30DE-D28A-4129-B787-4FCBF81DEE1E}" presName="space" presStyleCnt="0"/>
      <dgm:spPr/>
    </dgm:pt>
    <dgm:pt modelId="{AB32A67B-5FBC-474A-9694-9C26027399B9}" type="pres">
      <dgm:prSet presAssocID="{246C30DE-D28A-4129-B787-4FCBF81DEE1E}" presName="rect1" presStyleLbl="alignAcc1" presStyleIdx="0" presStyleCnt="1" custScaleY="100000"/>
      <dgm:spPr/>
      <dgm:t>
        <a:bodyPr/>
        <a:lstStyle/>
        <a:p>
          <a:endParaRPr lang="uk-UA"/>
        </a:p>
      </dgm:t>
    </dgm:pt>
    <dgm:pt modelId="{77C9D68F-0158-4A12-835E-1C60688BF900}" type="pres">
      <dgm:prSet presAssocID="{246C30DE-D28A-4129-B787-4FCBF81DEE1E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4799077-2D86-4A08-83B2-013B2F4D95E7}" type="presOf" srcId="{246C30DE-D28A-4129-B787-4FCBF81DEE1E}" destId="{AB32A67B-5FBC-474A-9694-9C26027399B9}" srcOrd="0" destOrd="0" presId="urn:microsoft.com/office/officeart/2005/8/layout/target3"/>
    <dgm:cxn modelId="{98149DE5-FECC-4F46-8392-8A714BC2A762}" srcId="{CFBD0260-5A7A-4237-9965-C9E2AB40F374}" destId="{246C30DE-D28A-4129-B787-4FCBF81DEE1E}" srcOrd="0" destOrd="0" parTransId="{0A8C412D-3972-4072-BBBE-2170564610FD}" sibTransId="{D329B414-95C7-446F-9330-5BB903F68BAA}"/>
    <dgm:cxn modelId="{37A3B936-66E2-4E0B-AEED-32B16881FB5B}" type="presOf" srcId="{246C30DE-D28A-4129-B787-4FCBF81DEE1E}" destId="{77C9D68F-0158-4A12-835E-1C60688BF900}" srcOrd="1" destOrd="0" presId="urn:microsoft.com/office/officeart/2005/8/layout/target3"/>
    <dgm:cxn modelId="{EE73E42A-89DB-4C2E-9B9C-0191DC2FA47F}" type="presOf" srcId="{CFBD0260-5A7A-4237-9965-C9E2AB40F374}" destId="{A2D74E37-7025-4522-962D-009C130245B0}" srcOrd="0" destOrd="0" presId="urn:microsoft.com/office/officeart/2005/8/layout/target3"/>
    <dgm:cxn modelId="{1D9F4900-3DCC-49AB-994C-C25594D0BE67}" type="presParOf" srcId="{A2D74E37-7025-4522-962D-009C130245B0}" destId="{26D12FA1-3668-4801-94E7-1511E67E292D}" srcOrd="0" destOrd="0" presId="urn:microsoft.com/office/officeart/2005/8/layout/target3"/>
    <dgm:cxn modelId="{978903A3-3307-4CCB-A8F3-53F985B12AFB}" type="presParOf" srcId="{A2D74E37-7025-4522-962D-009C130245B0}" destId="{9F8028B4-3F15-4675-A4B6-D31A40EC8BE5}" srcOrd="1" destOrd="0" presId="urn:microsoft.com/office/officeart/2005/8/layout/target3"/>
    <dgm:cxn modelId="{F1E33BA3-D010-4EED-92E7-0CABB1B9468D}" type="presParOf" srcId="{A2D74E37-7025-4522-962D-009C130245B0}" destId="{AB32A67B-5FBC-474A-9694-9C26027399B9}" srcOrd="2" destOrd="0" presId="urn:microsoft.com/office/officeart/2005/8/layout/target3"/>
    <dgm:cxn modelId="{F1CEB35F-673C-4977-83CF-08063304895D}" type="presParOf" srcId="{A2D74E37-7025-4522-962D-009C130245B0}" destId="{77C9D68F-0158-4A12-835E-1C60688BF900}" srcOrd="3" destOrd="0" presId="urn:microsoft.com/office/officeart/2005/8/layout/target3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7E1A615-23F7-40B5-8476-C379BBCC7B21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F07230CB-85F4-4015-8A6A-18DA609D6FC3}">
      <dgm:prSet custT="1"/>
      <dgm:spPr/>
      <dgm:t>
        <a:bodyPr/>
        <a:lstStyle/>
        <a:p>
          <a:pPr rtl="0"/>
          <a:endParaRPr lang="uk-UA" sz="3600" b="1" i="0" dirty="0" smtClean="0"/>
        </a:p>
        <a:p>
          <a:pPr rtl="0"/>
          <a:r>
            <a:rPr lang="uk-UA" sz="3600" b="1" i="0" dirty="0" smtClean="0"/>
            <a:t>Офіційно-діловий – в офіційних службових стосунках</a:t>
          </a:r>
          <a:r>
            <a:rPr lang="uk-UA" sz="2700" b="1" i="0" dirty="0" smtClean="0"/>
            <a:t/>
          </a:r>
          <a:br>
            <a:rPr lang="uk-UA" sz="2700" b="1" i="0" dirty="0" smtClean="0"/>
          </a:br>
          <a:r>
            <a:rPr lang="uk-UA" sz="2700" b="1" i="0" dirty="0" smtClean="0"/>
            <a:t/>
          </a:r>
          <a:br>
            <a:rPr lang="uk-UA" sz="2700" b="1" i="0" dirty="0" smtClean="0"/>
          </a:br>
          <a:endParaRPr lang="uk-UA" sz="2700" b="1" i="0" dirty="0"/>
        </a:p>
      </dgm:t>
    </dgm:pt>
    <dgm:pt modelId="{A5E689A7-5979-4AB6-9214-6E2C26E788DB}" type="parTrans" cxnId="{AA8B3DFE-29CA-4D65-85F1-BF7171FBBCFB}">
      <dgm:prSet/>
      <dgm:spPr/>
      <dgm:t>
        <a:bodyPr/>
        <a:lstStyle/>
        <a:p>
          <a:endParaRPr lang="uk-UA"/>
        </a:p>
      </dgm:t>
    </dgm:pt>
    <dgm:pt modelId="{830B74FA-2CBE-4E8B-8FA8-7485F1AB4AD0}" type="sibTrans" cxnId="{AA8B3DFE-29CA-4D65-85F1-BF7171FBBCFB}">
      <dgm:prSet/>
      <dgm:spPr/>
      <dgm:t>
        <a:bodyPr/>
        <a:lstStyle/>
        <a:p>
          <a:endParaRPr lang="uk-UA"/>
        </a:p>
      </dgm:t>
    </dgm:pt>
    <dgm:pt modelId="{08D34B82-1F25-4F05-AC56-F08F471EBAE0}" type="pres">
      <dgm:prSet presAssocID="{57E1A615-23F7-40B5-8476-C379BBCC7B2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DF337DB-CC27-42A4-AAD2-14FAC212D6C0}" type="pres">
      <dgm:prSet presAssocID="{F07230CB-85F4-4015-8A6A-18DA609D6FC3}" presName="circle1" presStyleLbl="node1" presStyleIdx="0" presStyleCnt="1"/>
      <dgm:spPr/>
    </dgm:pt>
    <dgm:pt modelId="{FBAD5E43-F0BC-4C84-8E01-F4DD1A960D27}" type="pres">
      <dgm:prSet presAssocID="{F07230CB-85F4-4015-8A6A-18DA609D6FC3}" presName="space" presStyleCnt="0"/>
      <dgm:spPr/>
    </dgm:pt>
    <dgm:pt modelId="{A18CF9E7-5FC1-421C-AAAC-FB96827EBF21}" type="pres">
      <dgm:prSet presAssocID="{F07230CB-85F4-4015-8A6A-18DA609D6FC3}" presName="rect1" presStyleLbl="alignAcc1" presStyleIdx="0" presStyleCnt="1"/>
      <dgm:spPr/>
      <dgm:t>
        <a:bodyPr/>
        <a:lstStyle/>
        <a:p>
          <a:endParaRPr lang="uk-UA"/>
        </a:p>
      </dgm:t>
    </dgm:pt>
    <dgm:pt modelId="{1CBACC13-7771-4C9B-8538-6F5CABF3DC99}" type="pres">
      <dgm:prSet presAssocID="{F07230CB-85F4-4015-8A6A-18DA609D6FC3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A8B3DFE-29CA-4D65-85F1-BF7171FBBCFB}" srcId="{57E1A615-23F7-40B5-8476-C379BBCC7B21}" destId="{F07230CB-85F4-4015-8A6A-18DA609D6FC3}" srcOrd="0" destOrd="0" parTransId="{A5E689A7-5979-4AB6-9214-6E2C26E788DB}" sibTransId="{830B74FA-2CBE-4E8B-8FA8-7485F1AB4AD0}"/>
    <dgm:cxn modelId="{864942F9-C290-46F9-8DB9-166058FA8DDC}" type="presOf" srcId="{F07230CB-85F4-4015-8A6A-18DA609D6FC3}" destId="{A18CF9E7-5FC1-421C-AAAC-FB96827EBF21}" srcOrd="0" destOrd="0" presId="urn:microsoft.com/office/officeart/2005/8/layout/target3"/>
    <dgm:cxn modelId="{37C7984B-120B-44D8-BB5B-96261EDC627E}" type="presOf" srcId="{F07230CB-85F4-4015-8A6A-18DA609D6FC3}" destId="{1CBACC13-7771-4C9B-8538-6F5CABF3DC99}" srcOrd="1" destOrd="0" presId="urn:microsoft.com/office/officeart/2005/8/layout/target3"/>
    <dgm:cxn modelId="{5BC7232A-B5F8-43EE-A819-548785D0B6E4}" type="presOf" srcId="{57E1A615-23F7-40B5-8476-C379BBCC7B21}" destId="{08D34B82-1F25-4F05-AC56-F08F471EBAE0}" srcOrd="0" destOrd="0" presId="urn:microsoft.com/office/officeart/2005/8/layout/target3"/>
    <dgm:cxn modelId="{258DECAC-8DBA-4B78-9C23-5B090152013F}" type="presParOf" srcId="{08D34B82-1F25-4F05-AC56-F08F471EBAE0}" destId="{4DF337DB-CC27-42A4-AAD2-14FAC212D6C0}" srcOrd="0" destOrd="0" presId="urn:microsoft.com/office/officeart/2005/8/layout/target3"/>
    <dgm:cxn modelId="{50692D19-E6CD-41D0-9929-D7A0984A254E}" type="presParOf" srcId="{08D34B82-1F25-4F05-AC56-F08F471EBAE0}" destId="{FBAD5E43-F0BC-4C84-8E01-F4DD1A960D27}" srcOrd="1" destOrd="0" presId="urn:microsoft.com/office/officeart/2005/8/layout/target3"/>
    <dgm:cxn modelId="{7A2E1554-7DB1-464B-9105-632F3F73B3C1}" type="presParOf" srcId="{08D34B82-1F25-4F05-AC56-F08F471EBAE0}" destId="{A18CF9E7-5FC1-421C-AAAC-FB96827EBF21}" srcOrd="2" destOrd="0" presId="urn:microsoft.com/office/officeart/2005/8/layout/target3"/>
    <dgm:cxn modelId="{12A41442-B893-4DFF-9AEF-DC50987707BF}" type="presParOf" srcId="{08D34B82-1F25-4F05-AC56-F08F471EBAE0}" destId="{1CBACC13-7771-4C9B-8538-6F5CABF3DC99}" srcOrd="3" destOrd="0" presId="urn:microsoft.com/office/officeart/2005/8/layout/target3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1092295-5877-4AEE-AD96-647E1C03E6B4}" type="doc">
      <dgm:prSet loTypeId="urn:microsoft.com/office/officeart/2005/8/layout/venn3" loCatId="relationship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18668224-DD80-4F36-A7BD-2E545920026C}">
      <dgm:prSet/>
      <dgm:spPr/>
      <dgm:t>
        <a:bodyPr/>
        <a:lstStyle/>
        <a:p>
          <a:pPr rtl="0"/>
          <a:r>
            <a:rPr lang="uk-UA" dirty="0" smtClean="0"/>
            <a:t>поєднання логічності доказів</a:t>
          </a:r>
          <a:endParaRPr lang="uk-UA" dirty="0"/>
        </a:p>
      </dgm:t>
    </dgm:pt>
    <dgm:pt modelId="{0BE3F01D-B44D-497C-9FFF-63B7B0E131E9}" type="parTrans" cxnId="{942A3D84-6C86-44B5-9CF0-66B2E307E00A}">
      <dgm:prSet/>
      <dgm:spPr/>
      <dgm:t>
        <a:bodyPr/>
        <a:lstStyle/>
        <a:p>
          <a:endParaRPr lang="uk-UA"/>
        </a:p>
      </dgm:t>
    </dgm:pt>
    <dgm:pt modelId="{6143A42C-CCEB-4B35-B17D-EEBB2C57B6FA}" type="sibTrans" cxnId="{942A3D84-6C86-44B5-9CF0-66B2E307E00A}">
      <dgm:prSet/>
      <dgm:spPr/>
      <dgm:t>
        <a:bodyPr/>
        <a:lstStyle/>
        <a:p>
          <a:endParaRPr lang="uk-UA"/>
        </a:p>
      </dgm:t>
    </dgm:pt>
    <dgm:pt modelId="{A7A14B5C-3A4A-45B0-8EBA-722C1E3CE4A8}">
      <dgm:prSet/>
      <dgm:spPr/>
      <dgm:t>
        <a:bodyPr/>
        <a:lstStyle/>
        <a:p>
          <a:pPr rtl="0"/>
          <a:r>
            <a:rPr lang="uk-UA" dirty="0" smtClean="0"/>
            <a:t>орієнтація на широкий загал</a:t>
          </a:r>
          <a:endParaRPr lang="uk-UA" dirty="0"/>
        </a:p>
      </dgm:t>
    </dgm:pt>
    <dgm:pt modelId="{32589CFB-2945-4C19-85C1-31805F6A0783}" type="parTrans" cxnId="{9D3CBE36-01A2-4128-AD3C-076643718724}">
      <dgm:prSet/>
      <dgm:spPr/>
      <dgm:t>
        <a:bodyPr/>
        <a:lstStyle/>
        <a:p>
          <a:endParaRPr lang="uk-UA"/>
        </a:p>
      </dgm:t>
    </dgm:pt>
    <dgm:pt modelId="{C80F5CB2-638C-443F-B5F7-C7AA77001475}" type="sibTrans" cxnId="{9D3CBE36-01A2-4128-AD3C-076643718724}">
      <dgm:prSet/>
      <dgm:spPr/>
      <dgm:t>
        <a:bodyPr/>
        <a:lstStyle/>
        <a:p>
          <a:endParaRPr lang="uk-UA"/>
        </a:p>
      </dgm:t>
    </dgm:pt>
    <dgm:pt modelId="{C16D5DFC-DDCC-4A37-B390-1E0CF1128593}">
      <dgm:prSet/>
      <dgm:spPr/>
      <dgm:t>
        <a:bodyPr/>
        <a:lstStyle/>
        <a:p>
          <a:pPr rtl="0"/>
          <a:r>
            <a:rPr lang="uk-UA" dirty="0" smtClean="0"/>
            <a:t>використання  художніх засобів</a:t>
          </a:r>
          <a:endParaRPr lang="uk-UA" dirty="0"/>
        </a:p>
      </dgm:t>
    </dgm:pt>
    <dgm:pt modelId="{82A2E67B-5EAF-499E-9A04-E01F6119255C}" type="parTrans" cxnId="{DE8A9E84-F198-42A0-A88A-71E2BBEA4355}">
      <dgm:prSet/>
      <dgm:spPr/>
      <dgm:t>
        <a:bodyPr/>
        <a:lstStyle/>
        <a:p>
          <a:endParaRPr lang="uk-UA"/>
        </a:p>
      </dgm:t>
    </dgm:pt>
    <dgm:pt modelId="{8D6D5B8E-21E1-4561-A919-A1F91E9231C3}" type="sibTrans" cxnId="{DE8A9E84-F198-42A0-A88A-71E2BBEA4355}">
      <dgm:prSet/>
      <dgm:spPr/>
      <dgm:t>
        <a:bodyPr/>
        <a:lstStyle/>
        <a:p>
          <a:endParaRPr lang="uk-UA"/>
        </a:p>
      </dgm:t>
    </dgm:pt>
    <dgm:pt modelId="{D592F5D3-38C6-41EF-B7DE-722AC20ECE7D}" type="pres">
      <dgm:prSet presAssocID="{21092295-5877-4AEE-AD96-647E1C03E6B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6996391-D150-4ED4-BFA4-94DCE63F0CFA}" type="pres">
      <dgm:prSet presAssocID="{18668224-DD80-4F36-A7BD-2E545920026C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9E1F5A5-4948-4DCE-8627-FE5085FB70E3}" type="pres">
      <dgm:prSet presAssocID="{6143A42C-CCEB-4B35-B17D-EEBB2C57B6FA}" presName="space" presStyleCnt="0"/>
      <dgm:spPr/>
    </dgm:pt>
    <dgm:pt modelId="{3F8372B3-2553-49D4-A954-17C582E73386}" type="pres">
      <dgm:prSet presAssocID="{A7A14B5C-3A4A-45B0-8EBA-722C1E3CE4A8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DA2F6B-7440-42E0-A9F6-0F1A4CA79245}" type="pres">
      <dgm:prSet presAssocID="{C80F5CB2-638C-443F-B5F7-C7AA77001475}" presName="space" presStyleCnt="0"/>
      <dgm:spPr/>
    </dgm:pt>
    <dgm:pt modelId="{41BA412C-6492-478F-A041-BE8F72D63922}" type="pres">
      <dgm:prSet presAssocID="{C16D5DFC-DDCC-4A37-B390-1E0CF1128593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A0EDC96-F3AD-464A-84C5-074BC7EEBCD8}" type="presOf" srcId="{18668224-DD80-4F36-A7BD-2E545920026C}" destId="{B6996391-D150-4ED4-BFA4-94DCE63F0CFA}" srcOrd="0" destOrd="0" presId="urn:microsoft.com/office/officeart/2005/8/layout/venn3"/>
    <dgm:cxn modelId="{418C022C-FFDA-4B18-9C35-E7006C6A13C5}" type="presOf" srcId="{A7A14B5C-3A4A-45B0-8EBA-722C1E3CE4A8}" destId="{3F8372B3-2553-49D4-A954-17C582E73386}" srcOrd="0" destOrd="0" presId="urn:microsoft.com/office/officeart/2005/8/layout/venn3"/>
    <dgm:cxn modelId="{3B213C7F-45A7-4E0D-9F39-54BD3D8297BC}" type="presOf" srcId="{21092295-5877-4AEE-AD96-647E1C03E6B4}" destId="{D592F5D3-38C6-41EF-B7DE-722AC20ECE7D}" srcOrd="0" destOrd="0" presId="urn:microsoft.com/office/officeart/2005/8/layout/venn3"/>
    <dgm:cxn modelId="{942A3D84-6C86-44B5-9CF0-66B2E307E00A}" srcId="{21092295-5877-4AEE-AD96-647E1C03E6B4}" destId="{18668224-DD80-4F36-A7BD-2E545920026C}" srcOrd="0" destOrd="0" parTransId="{0BE3F01D-B44D-497C-9FFF-63B7B0E131E9}" sibTransId="{6143A42C-CCEB-4B35-B17D-EEBB2C57B6FA}"/>
    <dgm:cxn modelId="{9D3CBE36-01A2-4128-AD3C-076643718724}" srcId="{21092295-5877-4AEE-AD96-647E1C03E6B4}" destId="{A7A14B5C-3A4A-45B0-8EBA-722C1E3CE4A8}" srcOrd="1" destOrd="0" parTransId="{32589CFB-2945-4C19-85C1-31805F6A0783}" sibTransId="{C80F5CB2-638C-443F-B5F7-C7AA77001475}"/>
    <dgm:cxn modelId="{DE8A9E84-F198-42A0-A88A-71E2BBEA4355}" srcId="{21092295-5877-4AEE-AD96-647E1C03E6B4}" destId="{C16D5DFC-DDCC-4A37-B390-1E0CF1128593}" srcOrd="2" destOrd="0" parTransId="{82A2E67B-5EAF-499E-9A04-E01F6119255C}" sibTransId="{8D6D5B8E-21E1-4561-A919-A1F91E9231C3}"/>
    <dgm:cxn modelId="{66B6B3C7-AB4D-4730-B20B-833E0CBEE15F}" type="presOf" srcId="{C16D5DFC-DDCC-4A37-B390-1E0CF1128593}" destId="{41BA412C-6492-478F-A041-BE8F72D63922}" srcOrd="0" destOrd="0" presId="urn:microsoft.com/office/officeart/2005/8/layout/venn3"/>
    <dgm:cxn modelId="{70F689CC-039C-4707-90BD-A4955D8F011C}" type="presParOf" srcId="{D592F5D3-38C6-41EF-B7DE-722AC20ECE7D}" destId="{B6996391-D150-4ED4-BFA4-94DCE63F0CFA}" srcOrd="0" destOrd="0" presId="urn:microsoft.com/office/officeart/2005/8/layout/venn3"/>
    <dgm:cxn modelId="{D1792CE3-714B-4A83-9D72-366C4D556641}" type="presParOf" srcId="{D592F5D3-38C6-41EF-B7DE-722AC20ECE7D}" destId="{29E1F5A5-4948-4DCE-8627-FE5085FB70E3}" srcOrd="1" destOrd="0" presId="urn:microsoft.com/office/officeart/2005/8/layout/venn3"/>
    <dgm:cxn modelId="{F2CF8491-C8DC-4079-BD5E-35222200374D}" type="presParOf" srcId="{D592F5D3-38C6-41EF-B7DE-722AC20ECE7D}" destId="{3F8372B3-2553-49D4-A954-17C582E73386}" srcOrd="2" destOrd="0" presId="urn:microsoft.com/office/officeart/2005/8/layout/venn3"/>
    <dgm:cxn modelId="{53774190-2C6A-4353-A2B4-4D4A9FEA112D}" type="presParOf" srcId="{D592F5D3-38C6-41EF-B7DE-722AC20ECE7D}" destId="{CFDA2F6B-7440-42E0-A9F6-0F1A4CA79245}" srcOrd="3" destOrd="0" presId="urn:microsoft.com/office/officeart/2005/8/layout/venn3"/>
    <dgm:cxn modelId="{55A8733D-438C-4393-9458-54B6F21D261B}" type="presParOf" srcId="{D592F5D3-38C6-41EF-B7DE-722AC20ECE7D}" destId="{41BA412C-6492-478F-A041-BE8F72D63922}" srcOrd="4" destOrd="0" presId="urn:microsoft.com/office/officeart/2005/8/layout/venn3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F0A32B5-DCA2-434E-A3CB-7183B77CB895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5424C612-49EF-4D5D-85FD-E0A6BAEAA57E}">
      <dgm:prSet/>
      <dgm:spPr/>
      <dgm:t>
        <a:bodyPr/>
        <a:lstStyle/>
        <a:p>
          <a:pPr rtl="0"/>
          <a:r>
            <a:rPr lang="uk-UA" dirty="0" smtClean="0"/>
            <a:t>Мета стилю:</a:t>
          </a:r>
          <a:endParaRPr lang="uk-UA" dirty="0"/>
        </a:p>
      </dgm:t>
    </dgm:pt>
    <dgm:pt modelId="{8D669F04-A878-4C3E-AE94-2DBF174C9401}" type="parTrans" cxnId="{18AAF70A-C482-481F-977E-2765A173DB19}">
      <dgm:prSet/>
      <dgm:spPr/>
      <dgm:t>
        <a:bodyPr/>
        <a:lstStyle/>
        <a:p>
          <a:endParaRPr lang="uk-UA"/>
        </a:p>
      </dgm:t>
    </dgm:pt>
    <dgm:pt modelId="{723CAD62-1868-4E18-B987-022CF927F06C}" type="sibTrans" cxnId="{18AAF70A-C482-481F-977E-2765A173DB19}">
      <dgm:prSet/>
      <dgm:spPr/>
      <dgm:t>
        <a:bodyPr/>
        <a:lstStyle/>
        <a:p>
          <a:endParaRPr lang="uk-UA"/>
        </a:p>
      </dgm:t>
    </dgm:pt>
    <dgm:pt modelId="{65A31BD6-53B4-4CC7-8241-D700C1207BA7}">
      <dgm:prSet/>
      <dgm:spPr/>
      <dgm:t>
        <a:bodyPr/>
        <a:lstStyle/>
        <a:p>
          <a:pPr rtl="0"/>
          <a:r>
            <a:rPr lang="uk-UA" dirty="0" smtClean="0"/>
            <a:t>впливати на читача і слухача, переконувати</a:t>
          </a:r>
          <a:endParaRPr lang="uk-UA" dirty="0"/>
        </a:p>
      </dgm:t>
    </dgm:pt>
    <dgm:pt modelId="{17389DDE-3DC3-40FD-A837-1F5D918B0D12}" type="parTrans" cxnId="{FE50B4C0-7399-45C5-B7F7-F1D626749D6C}">
      <dgm:prSet/>
      <dgm:spPr/>
      <dgm:t>
        <a:bodyPr/>
        <a:lstStyle/>
        <a:p>
          <a:endParaRPr lang="uk-UA"/>
        </a:p>
      </dgm:t>
    </dgm:pt>
    <dgm:pt modelId="{72940361-F6DC-4218-850C-32591832C188}" type="sibTrans" cxnId="{FE50B4C0-7399-45C5-B7F7-F1D626749D6C}">
      <dgm:prSet/>
      <dgm:spPr/>
      <dgm:t>
        <a:bodyPr/>
        <a:lstStyle/>
        <a:p>
          <a:endParaRPr lang="uk-UA"/>
        </a:p>
      </dgm:t>
    </dgm:pt>
    <dgm:pt modelId="{BDD8FD8B-A2BC-4C66-BC12-123EA47D7E2C}" type="pres">
      <dgm:prSet presAssocID="{FF0A32B5-DCA2-434E-A3CB-7183B77CB8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860ACA7-246A-4836-97B0-770833C9323A}" type="pres">
      <dgm:prSet presAssocID="{5424C612-49EF-4D5D-85FD-E0A6BAEAA57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E0A165D-52A9-4D9B-A579-F3B800778C68}" type="pres">
      <dgm:prSet presAssocID="{723CAD62-1868-4E18-B987-022CF927F06C}" presName="spacer" presStyleCnt="0"/>
      <dgm:spPr/>
    </dgm:pt>
    <dgm:pt modelId="{78288B54-B4E8-4A8A-8C95-713E51068A38}" type="pres">
      <dgm:prSet presAssocID="{65A31BD6-53B4-4CC7-8241-D700C1207BA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C4B4AA8-C48A-4C7B-B582-EAC8B03B47BA}" type="presOf" srcId="{65A31BD6-53B4-4CC7-8241-D700C1207BA7}" destId="{78288B54-B4E8-4A8A-8C95-713E51068A38}" srcOrd="0" destOrd="0" presId="urn:microsoft.com/office/officeart/2005/8/layout/vList2"/>
    <dgm:cxn modelId="{D5F7F83B-1B25-4C2C-ACA6-14F859664130}" type="presOf" srcId="{5424C612-49EF-4D5D-85FD-E0A6BAEAA57E}" destId="{A860ACA7-246A-4836-97B0-770833C9323A}" srcOrd="0" destOrd="0" presId="urn:microsoft.com/office/officeart/2005/8/layout/vList2"/>
    <dgm:cxn modelId="{FE50B4C0-7399-45C5-B7F7-F1D626749D6C}" srcId="{FF0A32B5-DCA2-434E-A3CB-7183B77CB895}" destId="{65A31BD6-53B4-4CC7-8241-D700C1207BA7}" srcOrd="1" destOrd="0" parTransId="{17389DDE-3DC3-40FD-A837-1F5D918B0D12}" sibTransId="{72940361-F6DC-4218-850C-32591832C188}"/>
    <dgm:cxn modelId="{18AAF70A-C482-481F-977E-2765A173DB19}" srcId="{FF0A32B5-DCA2-434E-A3CB-7183B77CB895}" destId="{5424C612-49EF-4D5D-85FD-E0A6BAEAA57E}" srcOrd="0" destOrd="0" parTransId="{8D669F04-A878-4C3E-AE94-2DBF174C9401}" sibTransId="{723CAD62-1868-4E18-B987-022CF927F06C}"/>
    <dgm:cxn modelId="{BC7CA39D-8844-4545-BEDD-93B17E2818CA}" type="presOf" srcId="{FF0A32B5-DCA2-434E-A3CB-7183B77CB895}" destId="{BDD8FD8B-A2BC-4C66-BC12-123EA47D7E2C}" srcOrd="0" destOrd="0" presId="urn:microsoft.com/office/officeart/2005/8/layout/vList2"/>
    <dgm:cxn modelId="{5FF3F53B-2EAE-419D-B802-B351E178A4ED}" type="presParOf" srcId="{BDD8FD8B-A2BC-4C66-BC12-123EA47D7E2C}" destId="{A860ACA7-246A-4836-97B0-770833C9323A}" srcOrd="0" destOrd="0" presId="urn:microsoft.com/office/officeart/2005/8/layout/vList2"/>
    <dgm:cxn modelId="{6D35A6FF-D7C8-4D0D-9B92-7239D178B82B}" type="presParOf" srcId="{BDD8FD8B-A2BC-4C66-BC12-123EA47D7E2C}" destId="{6E0A165D-52A9-4D9B-A579-F3B800778C68}" srcOrd="1" destOrd="0" presId="urn:microsoft.com/office/officeart/2005/8/layout/vList2"/>
    <dgm:cxn modelId="{ACF7AE57-7BA3-480E-AFC0-F362D392091E}" type="presParOf" srcId="{BDD8FD8B-A2BC-4C66-BC12-123EA47D7E2C}" destId="{78288B54-B4E8-4A8A-8C95-713E51068A38}" srcOrd="2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53E01BF-EFFC-4F84-9A55-F776E63A86D9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A9B9CF51-F63A-4DF9-BB25-407C9D7B6049}">
      <dgm:prSet custT="1"/>
      <dgm:spPr/>
      <dgm:t>
        <a:bodyPr/>
        <a:lstStyle/>
        <a:p>
          <a:pPr rtl="0"/>
          <a:r>
            <a:rPr lang="uk-UA" sz="4800" b="1" dirty="0" smtClean="0"/>
            <a:t>РОЗДУМ</a:t>
          </a:r>
          <a:endParaRPr lang="uk-UA" sz="4800" dirty="0"/>
        </a:p>
      </dgm:t>
    </dgm:pt>
    <dgm:pt modelId="{4C6016D8-4046-4B17-8ADA-8174BB69BD1C}" type="parTrans" cxnId="{252A68C6-1790-4795-829A-16D4D9954B75}">
      <dgm:prSet/>
      <dgm:spPr/>
      <dgm:t>
        <a:bodyPr/>
        <a:lstStyle/>
        <a:p>
          <a:endParaRPr lang="uk-UA"/>
        </a:p>
      </dgm:t>
    </dgm:pt>
    <dgm:pt modelId="{F930C000-B90C-443D-9F57-EDF002332A51}" type="sibTrans" cxnId="{252A68C6-1790-4795-829A-16D4D9954B75}">
      <dgm:prSet/>
      <dgm:spPr/>
      <dgm:t>
        <a:bodyPr/>
        <a:lstStyle/>
        <a:p>
          <a:endParaRPr lang="uk-UA"/>
        </a:p>
      </dgm:t>
    </dgm:pt>
    <dgm:pt modelId="{4CB08E0C-EC7B-402D-A2A0-D621FFB639A0}">
      <dgm:prSet custT="1"/>
      <dgm:spPr/>
      <dgm:t>
        <a:bodyPr/>
        <a:lstStyle/>
        <a:p>
          <a:pPr rtl="0"/>
          <a:r>
            <a:rPr lang="uk-UA" sz="5400" b="1" dirty="0" smtClean="0"/>
            <a:t>ОПИС </a:t>
          </a:r>
          <a:endParaRPr lang="uk-UA" sz="5400" dirty="0"/>
        </a:p>
      </dgm:t>
    </dgm:pt>
    <dgm:pt modelId="{631672CA-97EF-4200-A93E-26984E8C89CF}" type="parTrans" cxnId="{1D0E034C-8FA2-4F66-8EE5-FBFABA8276E5}">
      <dgm:prSet/>
      <dgm:spPr/>
      <dgm:t>
        <a:bodyPr/>
        <a:lstStyle/>
        <a:p>
          <a:endParaRPr lang="uk-UA"/>
        </a:p>
      </dgm:t>
    </dgm:pt>
    <dgm:pt modelId="{5872C041-A294-4738-AB77-F070A6986BCB}" type="sibTrans" cxnId="{1D0E034C-8FA2-4F66-8EE5-FBFABA8276E5}">
      <dgm:prSet/>
      <dgm:spPr/>
      <dgm:t>
        <a:bodyPr/>
        <a:lstStyle/>
        <a:p>
          <a:endParaRPr lang="uk-UA"/>
        </a:p>
      </dgm:t>
    </dgm:pt>
    <dgm:pt modelId="{B8624879-FB2D-4FA9-BE97-91765A0E0F46}">
      <dgm:prSet custT="1"/>
      <dgm:spPr/>
      <dgm:t>
        <a:bodyPr/>
        <a:lstStyle/>
        <a:p>
          <a:pPr algn="ctr" rtl="0"/>
          <a:r>
            <a:rPr lang="uk-UA" sz="4400" b="1" dirty="0" smtClean="0"/>
            <a:t>РОЗПО-ВІДЬ</a:t>
          </a:r>
          <a:endParaRPr lang="uk-UA" sz="4400" dirty="0"/>
        </a:p>
      </dgm:t>
    </dgm:pt>
    <dgm:pt modelId="{D4A9933E-56BC-4FD2-A4B9-2E2B84D78527}" type="parTrans" cxnId="{0FB820C9-BE06-4BF2-8CC8-A63D475C26A7}">
      <dgm:prSet/>
      <dgm:spPr/>
      <dgm:t>
        <a:bodyPr/>
        <a:lstStyle/>
        <a:p>
          <a:endParaRPr lang="uk-UA"/>
        </a:p>
      </dgm:t>
    </dgm:pt>
    <dgm:pt modelId="{E5DC50DA-ED31-4C44-962B-015422ED28D5}" type="sibTrans" cxnId="{0FB820C9-BE06-4BF2-8CC8-A63D475C26A7}">
      <dgm:prSet/>
      <dgm:spPr/>
      <dgm:t>
        <a:bodyPr/>
        <a:lstStyle/>
        <a:p>
          <a:endParaRPr lang="uk-UA"/>
        </a:p>
      </dgm:t>
    </dgm:pt>
    <dgm:pt modelId="{713431B4-4574-4596-8E5B-0660A2F87388}" type="pres">
      <dgm:prSet presAssocID="{453E01BF-EFFC-4F84-9A55-F776E63A86D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4C0DA5E-09EA-435A-8C44-DAE877D4B55A}" type="pres">
      <dgm:prSet presAssocID="{A9B9CF51-F63A-4DF9-BB25-407C9D7B6049}" presName="circ1" presStyleLbl="vennNode1" presStyleIdx="0" presStyleCnt="3" custScaleX="135522" custScaleY="119897" custLinFactNeighborX="905" custLinFactNeighborY="-603"/>
      <dgm:spPr/>
      <dgm:t>
        <a:bodyPr/>
        <a:lstStyle/>
        <a:p>
          <a:endParaRPr lang="uk-UA"/>
        </a:p>
      </dgm:t>
    </dgm:pt>
    <dgm:pt modelId="{F69A4EF5-7A4E-4C96-8A8A-F88DB47291D1}" type="pres">
      <dgm:prSet presAssocID="{A9B9CF51-F63A-4DF9-BB25-407C9D7B60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7E0584-6380-45B6-A0AA-D222EDBC80E3}" type="pres">
      <dgm:prSet presAssocID="{4CB08E0C-EC7B-402D-A2A0-D621FFB639A0}" presName="circ2" presStyleLbl="vennNode1" presStyleIdx="1" presStyleCnt="3" custScaleX="132370" custScaleY="117749" custLinFactNeighborX="32871" custLinFactNeighborY="29"/>
      <dgm:spPr/>
      <dgm:t>
        <a:bodyPr/>
        <a:lstStyle/>
        <a:p>
          <a:endParaRPr lang="uk-UA"/>
        </a:p>
      </dgm:t>
    </dgm:pt>
    <dgm:pt modelId="{6C8A1F0D-6FAD-4A11-BF03-92195D7E92F8}" type="pres">
      <dgm:prSet presAssocID="{4CB08E0C-EC7B-402D-A2A0-D621FFB639A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5B0E10D-6308-4D27-834C-A18664242D76}" type="pres">
      <dgm:prSet presAssocID="{B8624879-FB2D-4FA9-BE97-91765A0E0F46}" presName="circ3" presStyleLbl="vennNode1" presStyleIdx="2" presStyleCnt="3" custScaleX="131313" custScaleY="121219" custLinFactNeighborX="-10508" custLinFactNeighborY="-876"/>
      <dgm:spPr/>
      <dgm:t>
        <a:bodyPr/>
        <a:lstStyle/>
        <a:p>
          <a:endParaRPr lang="uk-UA"/>
        </a:p>
      </dgm:t>
    </dgm:pt>
    <dgm:pt modelId="{5635E373-D25D-4E5C-BDAF-2842892A280B}" type="pres">
      <dgm:prSet presAssocID="{B8624879-FB2D-4FA9-BE97-91765A0E0F4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52A68C6-1790-4795-829A-16D4D9954B75}" srcId="{453E01BF-EFFC-4F84-9A55-F776E63A86D9}" destId="{A9B9CF51-F63A-4DF9-BB25-407C9D7B6049}" srcOrd="0" destOrd="0" parTransId="{4C6016D8-4046-4B17-8ADA-8174BB69BD1C}" sibTransId="{F930C000-B90C-443D-9F57-EDF002332A51}"/>
    <dgm:cxn modelId="{1D0E034C-8FA2-4F66-8EE5-FBFABA8276E5}" srcId="{453E01BF-EFFC-4F84-9A55-F776E63A86D9}" destId="{4CB08E0C-EC7B-402D-A2A0-D621FFB639A0}" srcOrd="1" destOrd="0" parTransId="{631672CA-97EF-4200-A93E-26984E8C89CF}" sibTransId="{5872C041-A294-4738-AB77-F070A6986BCB}"/>
    <dgm:cxn modelId="{64E94BE4-30FD-458C-8EEE-DFAE3953E7BB}" type="presOf" srcId="{4CB08E0C-EC7B-402D-A2A0-D621FFB639A0}" destId="{4C7E0584-6380-45B6-A0AA-D222EDBC80E3}" srcOrd="0" destOrd="0" presId="urn:microsoft.com/office/officeart/2005/8/layout/venn1"/>
    <dgm:cxn modelId="{1F26870B-7CF4-45DE-B085-F5173BA4ACF4}" type="presOf" srcId="{453E01BF-EFFC-4F84-9A55-F776E63A86D9}" destId="{713431B4-4574-4596-8E5B-0660A2F87388}" srcOrd="0" destOrd="0" presId="urn:microsoft.com/office/officeart/2005/8/layout/venn1"/>
    <dgm:cxn modelId="{0FB820C9-BE06-4BF2-8CC8-A63D475C26A7}" srcId="{453E01BF-EFFC-4F84-9A55-F776E63A86D9}" destId="{B8624879-FB2D-4FA9-BE97-91765A0E0F46}" srcOrd="2" destOrd="0" parTransId="{D4A9933E-56BC-4FD2-A4B9-2E2B84D78527}" sibTransId="{E5DC50DA-ED31-4C44-962B-015422ED28D5}"/>
    <dgm:cxn modelId="{7AA81348-5E41-43A2-BBF2-ED64D7EC1C48}" type="presOf" srcId="{B8624879-FB2D-4FA9-BE97-91765A0E0F46}" destId="{35B0E10D-6308-4D27-834C-A18664242D76}" srcOrd="0" destOrd="0" presId="urn:microsoft.com/office/officeart/2005/8/layout/venn1"/>
    <dgm:cxn modelId="{6229C108-61E1-4F7A-B668-600F113CF7B2}" type="presOf" srcId="{A9B9CF51-F63A-4DF9-BB25-407C9D7B6049}" destId="{F69A4EF5-7A4E-4C96-8A8A-F88DB47291D1}" srcOrd="1" destOrd="0" presId="urn:microsoft.com/office/officeart/2005/8/layout/venn1"/>
    <dgm:cxn modelId="{3ED8C49D-B008-4FB5-9F05-7C7750289684}" type="presOf" srcId="{A9B9CF51-F63A-4DF9-BB25-407C9D7B6049}" destId="{94C0DA5E-09EA-435A-8C44-DAE877D4B55A}" srcOrd="0" destOrd="0" presId="urn:microsoft.com/office/officeart/2005/8/layout/venn1"/>
    <dgm:cxn modelId="{8747464C-18D8-420C-A861-99E5439BD3A5}" type="presOf" srcId="{B8624879-FB2D-4FA9-BE97-91765A0E0F46}" destId="{5635E373-D25D-4E5C-BDAF-2842892A280B}" srcOrd="1" destOrd="0" presId="urn:microsoft.com/office/officeart/2005/8/layout/venn1"/>
    <dgm:cxn modelId="{A3EF6CCF-4587-438C-9B89-36870AA02A6B}" type="presOf" srcId="{4CB08E0C-EC7B-402D-A2A0-D621FFB639A0}" destId="{6C8A1F0D-6FAD-4A11-BF03-92195D7E92F8}" srcOrd="1" destOrd="0" presId="urn:microsoft.com/office/officeart/2005/8/layout/venn1"/>
    <dgm:cxn modelId="{E1B73675-9433-4317-84E4-706354695E9C}" type="presParOf" srcId="{713431B4-4574-4596-8E5B-0660A2F87388}" destId="{94C0DA5E-09EA-435A-8C44-DAE877D4B55A}" srcOrd="0" destOrd="0" presId="urn:microsoft.com/office/officeart/2005/8/layout/venn1"/>
    <dgm:cxn modelId="{30B79301-1724-4809-9318-E98B03242E8E}" type="presParOf" srcId="{713431B4-4574-4596-8E5B-0660A2F87388}" destId="{F69A4EF5-7A4E-4C96-8A8A-F88DB47291D1}" srcOrd="1" destOrd="0" presId="urn:microsoft.com/office/officeart/2005/8/layout/venn1"/>
    <dgm:cxn modelId="{7FBBC55A-FE0C-4FC0-85F7-FCF91C511986}" type="presParOf" srcId="{713431B4-4574-4596-8E5B-0660A2F87388}" destId="{4C7E0584-6380-45B6-A0AA-D222EDBC80E3}" srcOrd="2" destOrd="0" presId="urn:microsoft.com/office/officeart/2005/8/layout/venn1"/>
    <dgm:cxn modelId="{DBC4FDA3-C6A3-4F6E-92A9-39B41FE7E42A}" type="presParOf" srcId="{713431B4-4574-4596-8E5B-0660A2F87388}" destId="{6C8A1F0D-6FAD-4A11-BF03-92195D7E92F8}" srcOrd="3" destOrd="0" presId="urn:microsoft.com/office/officeart/2005/8/layout/venn1"/>
    <dgm:cxn modelId="{1203B4EF-1736-41A6-873A-B59C8A36CB9A}" type="presParOf" srcId="{713431B4-4574-4596-8E5B-0660A2F87388}" destId="{35B0E10D-6308-4D27-834C-A18664242D76}" srcOrd="4" destOrd="0" presId="urn:microsoft.com/office/officeart/2005/8/layout/venn1"/>
    <dgm:cxn modelId="{E59EB9BB-EFAF-4FDE-BE94-15C3017B85DA}" type="presParOf" srcId="{713431B4-4574-4596-8E5B-0660A2F87388}" destId="{5635E373-D25D-4E5C-BDAF-2842892A280B}" srcOrd="5" destOrd="0" presId="urn:microsoft.com/office/officeart/2005/8/layout/venn1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DA8CF68-B039-4CA3-9EDF-5DD76138EBC2}" type="doc">
      <dgm:prSet loTypeId="urn:microsoft.com/office/officeart/2005/8/layout/hProcess9" loCatId="process" qsTypeId="urn:microsoft.com/office/officeart/2005/8/quickstyle/3d5" qsCatId="3D" csTypeId="urn:microsoft.com/office/officeart/2005/8/colors/accent6_2" csCatId="accent6"/>
      <dgm:spPr/>
      <dgm:t>
        <a:bodyPr/>
        <a:lstStyle/>
        <a:p>
          <a:endParaRPr lang="uk-UA"/>
        </a:p>
      </dgm:t>
    </dgm:pt>
    <dgm:pt modelId="{870ED3E6-339D-4B15-80B3-5344449F7E9F}">
      <dgm:prSet/>
      <dgm:spPr/>
      <dgm:t>
        <a:bodyPr/>
        <a:lstStyle/>
        <a:p>
          <a:pPr rtl="0"/>
          <a:r>
            <a:rPr lang="uk-UA" i="1" dirty="0" smtClean="0"/>
            <a:t>Теза ( думка, яка доводиться) </a:t>
          </a:r>
          <a:endParaRPr lang="uk-UA" i="1" dirty="0"/>
        </a:p>
      </dgm:t>
    </dgm:pt>
    <dgm:pt modelId="{00F26D42-4CF4-4C77-A186-B8CF41ACAEBB}" type="parTrans" cxnId="{0AB04E97-C5E7-45D8-8DF5-2EA305791882}">
      <dgm:prSet/>
      <dgm:spPr/>
      <dgm:t>
        <a:bodyPr/>
        <a:lstStyle/>
        <a:p>
          <a:endParaRPr lang="uk-UA"/>
        </a:p>
      </dgm:t>
    </dgm:pt>
    <dgm:pt modelId="{50C8D45F-EADD-45D2-8C8A-E55369683091}" type="sibTrans" cxnId="{0AB04E97-C5E7-45D8-8DF5-2EA305791882}">
      <dgm:prSet/>
      <dgm:spPr/>
      <dgm:t>
        <a:bodyPr/>
        <a:lstStyle/>
        <a:p>
          <a:endParaRPr lang="uk-UA"/>
        </a:p>
      </dgm:t>
    </dgm:pt>
    <dgm:pt modelId="{6FC8A4DE-D630-47AE-BE73-5BE074D18A71}">
      <dgm:prSet/>
      <dgm:spPr/>
      <dgm:t>
        <a:bodyPr/>
        <a:lstStyle/>
        <a:p>
          <a:pPr rtl="0"/>
          <a:r>
            <a:rPr lang="uk-UA" i="1" dirty="0" smtClean="0"/>
            <a:t>аргумент (докази) </a:t>
          </a:r>
          <a:endParaRPr lang="uk-UA" i="1" dirty="0"/>
        </a:p>
      </dgm:t>
    </dgm:pt>
    <dgm:pt modelId="{FDFDB97C-4300-4C32-9A8B-F9717CDEDF18}" type="parTrans" cxnId="{B8904268-B25F-48E5-A5FA-E1471B07942E}">
      <dgm:prSet/>
      <dgm:spPr/>
      <dgm:t>
        <a:bodyPr/>
        <a:lstStyle/>
        <a:p>
          <a:endParaRPr lang="uk-UA"/>
        </a:p>
      </dgm:t>
    </dgm:pt>
    <dgm:pt modelId="{8E56EE44-B752-49C3-B2E7-68AE91B99E2F}" type="sibTrans" cxnId="{B8904268-B25F-48E5-A5FA-E1471B07942E}">
      <dgm:prSet/>
      <dgm:spPr/>
      <dgm:t>
        <a:bodyPr/>
        <a:lstStyle/>
        <a:p>
          <a:endParaRPr lang="uk-UA"/>
        </a:p>
      </dgm:t>
    </dgm:pt>
    <dgm:pt modelId="{3BD57C4C-25DC-4F7E-B22B-7BD784CF98E3}">
      <dgm:prSet/>
      <dgm:spPr/>
      <dgm:t>
        <a:bodyPr/>
        <a:lstStyle/>
        <a:p>
          <a:pPr rtl="0"/>
          <a:r>
            <a:rPr lang="uk-UA" i="1" dirty="0" smtClean="0"/>
            <a:t>висновок)</a:t>
          </a:r>
          <a:endParaRPr lang="uk-UA" dirty="0"/>
        </a:p>
      </dgm:t>
    </dgm:pt>
    <dgm:pt modelId="{2957E7C3-52E1-4E44-A8BF-4A1E39247666}" type="parTrans" cxnId="{2BDFB036-B883-4219-9638-E0D657682B4F}">
      <dgm:prSet/>
      <dgm:spPr/>
      <dgm:t>
        <a:bodyPr/>
        <a:lstStyle/>
        <a:p>
          <a:endParaRPr lang="uk-UA"/>
        </a:p>
      </dgm:t>
    </dgm:pt>
    <dgm:pt modelId="{C1C8CDA4-4BDA-4776-89D7-ABDDCCFA6B83}" type="sibTrans" cxnId="{2BDFB036-B883-4219-9638-E0D657682B4F}">
      <dgm:prSet/>
      <dgm:spPr/>
      <dgm:t>
        <a:bodyPr/>
        <a:lstStyle/>
        <a:p>
          <a:endParaRPr lang="uk-UA"/>
        </a:p>
      </dgm:t>
    </dgm:pt>
    <dgm:pt modelId="{B232E8DF-2209-47D6-A1ED-36A026F63ACC}" type="pres">
      <dgm:prSet presAssocID="{ADA8CF68-B039-4CA3-9EDF-5DD76138EBC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1FE889D-C81B-4EB1-AF19-97777F9A0358}" type="pres">
      <dgm:prSet presAssocID="{ADA8CF68-B039-4CA3-9EDF-5DD76138EBC2}" presName="arrow" presStyleLbl="bgShp" presStyleIdx="0" presStyleCnt="1"/>
      <dgm:spPr/>
    </dgm:pt>
    <dgm:pt modelId="{35764E7B-2E3C-47D6-BB0E-629063B383E0}" type="pres">
      <dgm:prSet presAssocID="{ADA8CF68-B039-4CA3-9EDF-5DD76138EBC2}" presName="linearProcess" presStyleCnt="0"/>
      <dgm:spPr/>
    </dgm:pt>
    <dgm:pt modelId="{97BC5D54-7B61-4A54-AA2B-7C8BE5D7E867}" type="pres">
      <dgm:prSet presAssocID="{870ED3E6-339D-4B15-80B3-5344449F7E9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A1AFEA-62BF-4D11-9580-4AFC6EA4D857}" type="pres">
      <dgm:prSet presAssocID="{50C8D45F-EADD-45D2-8C8A-E55369683091}" presName="sibTrans" presStyleCnt="0"/>
      <dgm:spPr/>
    </dgm:pt>
    <dgm:pt modelId="{0E9410BB-ED8C-41BB-A4B5-2D1825BE9CB4}" type="pres">
      <dgm:prSet presAssocID="{6FC8A4DE-D630-47AE-BE73-5BE074D18A7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921A42D-D25D-45E5-884B-A8F7C7373D5D}" type="pres">
      <dgm:prSet presAssocID="{8E56EE44-B752-49C3-B2E7-68AE91B99E2F}" presName="sibTrans" presStyleCnt="0"/>
      <dgm:spPr/>
    </dgm:pt>
    <dgm:pt modelId="{BD70B14F-B89E-424B-92B7-C8C5074D3707}" type="pres">
      <dgm:prSet presAssocID="{3BD57C4C-25DC-4F7E-B22B-7BD784CF98E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BDFB036-B883-4219-9638-E0D657682B4F}" srcId="{ADA8CF68-B039-4CA3-9EDF-5DD76138EBC2}" destId="{3BD57C4C-25DC-4F7E-B22B-7BD784CF98E3}" srcOrd="2" destOrd="0" parTransId="{2957E7C3-52E1-4E44-A8BF-4A1E39247666}" sibTransId="{C1C8CDA4-4BDA-4776-89D7-ABDDCCFA6B83}"/>
    <dgm:cxn modelId="{4DE126B7-EB46-45A1-9D99-85AFB46B722E}" type="presOf" srcId="{3BD57C4C-25DC-4F7E-B22B-7BD784CF98E3}" destId="{BD70B14F-B89E-424B-92B7-C8C5074D3707}" srcOrd="0" destOrd="0" presId="urn:microsoft.com/office/officeart/2005/8/layout/hProcess9"/>
    <dgm:cxn modelId="{0AB04E97-C5E7-45D8-8DF5-2EA305791882}" srcId="{ADA8CF68-B039-4CA3-9EDF-5DD76138EBC2}" destId="{870ED3E6-339D-4B15-80B3-5344449F7E9F}" srcOrd="0" destOrd="0" parTransId="{00F26D42-4CF4-4C77-A186-B8CF41ACAEBB}" sibTransId="{50C8D45F-EADD-45D2-8C8A-E55369683091}"/>
    <dgm:cxn modelId="{B8904268-B25F-48E5-A5FA-E1471B07942E}" srcId="{ADA8CF68-B039-4CA3-9EDF-5DD76138EBC2}" destId="{6FC8A4DE-D630-47AE-BE73-5BE074D18A71}" srcOrd="1" destOrd="0" parTransId="{FDFDB97C-4300-4C32-9A8B-F9717CDEDF18}" sibTransId="{8E56EE44-B752-49C3-B2E7-68AE91B99E2F}"/>
    <dgm:cxn modelId="{DE08D4A7-4BC8-4CF7-99FB-F3EB8CD713C3}" type="presOf" srcId="{6FC8A4DE-D630-47AE-BE73-5BE074D18A71}" destId="{0E9410BB-ED8C-41BB-A4B5-2D1825BE9CB4}" srcOrd="0" destOrd="0" presId="urn:microsoft.com/office/officeart/2005/8/layout/hProcess9"/>
    <dgm:cxn modelId="{5BBB2B31-5A11-4F98-8D2D-C984F50427FB}" type="presOf" srcId="{ADA8CF68-B039-4CA3-9EDF-5DD76138EBC2}" destId="{B232E8DF-2209-47D6-A1ED-36A026F63ACC}" srcOrd="0" destOrd="0" presId="urn:microsoft.com/office/officeart/2005/8/layout/hProcess9"/>
    <dgm:cxn modelId="{F24DAE9F-5BCC-4A32-AAF2-A7F21965A9D3}" type="presOf" srcId="{870ED3E6-339D-4B15-80B3-5344449F7E9F}" destId="{97BC5D54-7B61-4A54-AA2B-7C8BE5D7E867}" srcOrd="0" destOrd="0" presId="urn:microsoft.com/office/officeart/2005/8/layout/hProcess9"/>
    <dgm:cxn modelId="{28BDFE64-455A-4570-9C8C-9164D791A883}" type="presParOf" srcId="{B232E8DF-2209-47D6-A1ED-36A026F63ACC}" destId="{A1FE889D-C81B-4EB1-AF19-97777F9A0358}" srcOrd="0" destOrd="0" presId="urn:microsoft.com/office/officeart/2005/8/layout/hProcess9"/>
    <dgm:cxn modelId="{6F7FCB41-18A8-4DA6-8BBD-00E4FA3D6759}" type="presParOf" srcId="{B232E8DF-2209-47D6-A1ED-36A026F63ACC}" destId="{35764E7B-2E3C-47D6-BB0E-629063B383E0}" srcOrd="1" destOrd="0" presId="urn:microsoft.com/office/officeart/2005/8/layout/hProcess9"/>
    <dgm:cxn modelId="{B0CAF334-FCB0-46A7-BA5A-A74F1131CC99}" type="presParOf" srcId="{35764E7B-2E3C-47D6-BB0E-629063B383E0}" destId="{97BC5D54-7B61-4A54-AA2B-7C8BE5D7E867}" srcOrd="0" destOrd="0" presId="urn:microsoft.com/office/officeart/2005/8/layout/hProcess9"/>
    <dgm:cxn modelId="{783D04F4-A937-4D6A-BAAC-A72E276F3DC9}" type="presParOf" srcId="{35764E7B-2E3C-47D6-BB0E-629063B383E0}" destId="{F5A1AFEA-62BF-4D11-9580-4AFC6EA4D857}" srcOrd="1" destOrd="0" presId="urn:microsoft.com/office/officeart/2005/8/layout/hProcess9"/>
    <dgm:cxn modelId="{FA9DC400-1E23-4BFD-B3B9-37208C2CC7F5}" type="presParOf" srcId="{35764E7B-2E3C-47D6-BB0E-629063B383E0}" destId="{0E9410BB-ED8C-41BB-A4B5-2D1825BE9CB4}" srcOrd="2" destOrd="0" presId="urn:microsoft.com/office/officeart/2005/8/layout/hProcess9"/>
    <dgm:cxn modelId="{26609BF1-165B-4C18-938A-F8866E469636}" type="presParOf" srcId="{35764E7B-2E3C-47D6-BB0E-629063B383E0}" destId="{4921A42D-D25D-45E5-884B-A8F7C7373D5D}" srcOrd="3" destOrd="0" presId="urn:microsoft.com/office/officeart/2005/8/layout/hProcess9"/>
    <dgm:cxn modelId="{8176C5B3-B8C6-4BB8-9806-38256EBAD5B8}" type="presParOf" srcId="{35764E7B-2E3C-47D6-BB0E-629063B383E0}" destId="{BD70B14F-B89E-424B-92B7-C8C5074D3707}" srcOrd="4" destOrd="0" presId="urn:microsoft.com/office/officeart/2005/8/layout/hProcess9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61330A0-E8B5-416D-9C05-3F5981208EF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uk-UA"/>
        </a:p>
      </dgm:t>
    </dgm:pt>
    <dgm:pt modelId="{4AFF779B-3C86-4B78-B1F3-A01DCD633DF3}">
      <dgm:prSet/>
      <dgm:spPr/>
      <dgm:t>
        <a:bodyPr/>
        <a:lstStyle/>
        <a:p>
          <a:pPr algn="ctr" rtl="0"/>
          <a:r>
            <a:rPr lang="uk-UA" b="1" i="0" dirty="0" smtClean="0"/>
            <a:t>Словникова робота</a:t>
          </a:r>
          <a:endParaRPr lang="uk-UA" b="1" i="0" dirty="0"/>
        </a:p>
      </dgm:t>
    </dgm:pt>
    <dgm:pt modelId="{2309870F-43CE-4A04-8D0E-D9FE10826717}" type="parTrans" cxnId="{7CD46757-AA0F-4989-B07C-4D58E5938C39}">
      <dgm:prSet/>
      <dgm:spPr/>
      <dgm:t>
        <a:bodyPr/>
        <a:lstStyle/>
        <a:p>
          <a:endParaRPr lang="uk-UA"/>
        </a:p>
      </dgm:t>
    </dgm:pt>
    <dgm:pt modelId="{0BE3EB2C-B9AB-4A05-8E97-4E1E7964AF3A}" type="sibTrans" cxnId="{7CD46757-AA0F-4989-B07C-4D58E5938C39}">
      <dgm:prSet/>
      <dgm:spPr/>
      <dgm:t>
        <a:bodyPr/>
        <a:lstStyle/>
        <a:p>
          <a:endParaRPr lang="uk-UA"/>
        </a:p>
      </dgm:t>
    </dgm:pt>
    <dgm:pt modelId="{0DE03358-4381-41E0-895B-74EDB3DF075C}" type="pres">
      <dgm:prSet presAssocID="{D61330A0-E8B5-416D-9C05-3F5981208E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65B1824-A1FE-4777-9A40-35F184BD5C72}" type="pres">
      <dgm:prSet presAssocID="{4AFF779B-3C86-4B78-B1F3-A01DCD633D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458DEAE-4620-4A20-861D-41BEE2F9D5F6}" type="presOf" srcId="{4AFF779B-3C86-4B78-B1F3-A01DCD633DF3}" destId="{F65B1824-A1FE-4777-9A40-35F184BD5C72}" srcOrd="0" destOrd="0" presId="urn:microsoft.com/office/officeart/2005/8/layout/vList2"/>
    <dgm:cxn modelId="{65CC8A9F-60D7-44B6-AC3F-CE9B64B40F97}" type="presOf" srcId="{D61330A0-E8B5-416D-9C05-3F5981208EFA}" destId="{0DE03358-4381-41E0-895B-74EDB3DF075C}" srcOrd="0" destOrd="0" presId="urn:microsoft.com/office/officeart/2005/8/layout/vList2"/>
    <dgm:cxn modelId="{7CD46757-AA0F-4989-B07C-4D58E5938C39}" srcId="{D61330A0-E8B5-416D-9C05-3F5981208EFA}" destId="{4AFF779B-3C86-4B78-B1F3-A01DCD633DF3}" srcOrd="0" destOrd="0" parTransId="{2309870F-43CE-4A04-8D0E-D9FE10826717}" sibTransId="{0BE3EB2C-B9AB-4A05-8E97-4E1E7964AF3A}"/>
    <dgm:cxn modelId="{E9AE31A2-281C-4570-8D77-3625E2EA7382}" type="presParOf" srcId="{0DE03358-4381-41E0-895B-74EDB3DF075C}" destId="{F65B1824-A1FE-4777-9A40-35F184BD5C72}" srcOrd="0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B9850F3-041F-4E15-B269-53DF6F8E8450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FA0FC168-B2DD-4BA2-BBFF-169F491B73DD}">
      <dgm:prSet custT="1"/>
      <dgm:spPr/>
      <dgm:t>
        <a:bodyPr/>
        <a:lstStyle/>
        <a:p>
          <a:pPr rtl="0"/>
          <a:r>
            <a:rPr lang="uk-UA" sz="1800" b="1" dirty="0" smtClean="0"/>
            <a:t>Мораль</a:t>
          </a:r>
          <a:endParaRPr lang="uk-UA" sz="1800" dirty="0"/>
        </a:p>
      </dgm:t>
    </dgm:pt>
    <dgm:pt modelId="{0205B739-1210-45E6-8750-E6B3FC1BC4C1}" type="parTrans" cxnId="{28E5ABC1-5A37-4391-86D6-E7E4C165A1BC}">
      <dgm:prSet/>
      <dgm:spPr/>
      <dgm:t>
        <a:bodyPr/>
        <a:lstStyle/>
        <a:p>
          <a:endParaRPr lang="uk-UA"/>
        </a:p>
      </dgm:t>
    </dgm:pt>
    <dgm:pt modelId="{C7FB96E2-EF08-47CD-AD4C-73D763A32481}" type="sibTrans" cxnId="{28E5ABC1-5A37-4391-86D6-E7E4C165A1BC}">
      <dgm:prSet/>
      <dgm:spPr/>
      <dgm:t>
        <a:bodyPr/>
        <a:lstStyle/>
        <a:p>
          <a:endParaRPr lang="uk-UA"/>
        </a:p>
      </dgm:t>
    </dgm:pt>
    <dgm:pt modelId="{BA4DDD7C-1905-430C-AAE9-08DBB2E0A350}">
      <dgm:prSet custT="1"/>
      <dgm:spPr/>
      <dgm:t>
        <a:bodyPr/>
        <a:lstStyle/>
        <a:p>
          <a:pPr rtl="0"/>
          <a:r>
            <a:rPr lang="uk-UA" sz="1800" b="1" dirty="0" smtClean="0"/>
            <a:t>Етика </a:t>
          </a:r>
          <a:r>
            <a:rPr lang="uk-UA" sz="1800" dirty="0" smtClean="0"/>
            <a:t>– </a:t>
          </a:r>
          <a:endParaRPr lang="uk-UA" sz="1800" dirty="0"/>
        </a:p>
      </dgm:t>
    </dgm:pt>
    <dgm:pt modelId="{9B79F1EE-411B-4648-97F7-704EE88CEDD5}" type="parTrans" cxnId="{F2E0E4E1-DCFB-4395-8A4E-A8CF8614EBC3}">
      <dgm:prSet/>
      <dgm:spPr/>
      <dgm:t>
        <a:bodyPr/>
        <a:lstStyle/>
        <a:p>
          <a:endParaRPr lang="uk-UA"/>
        </a:p>
      </dgm:t>
    </dgm:pt>
    <dgm:pt modelId="{01024236-DC5D-4328-9091-544FD4C5740E}" type="sibTrans" cxnId="{F2E0E4E1-DCFB-4395-8A4E-A8CF8614EBC3}">
      <dgm:prSet/>
      <dgm:spPr/>
      <dgm:t>
        <a:bodyPr/>
        <a:lstStyle/>
        <a:p>
          <a:endParaRPr lang="uk-UA"/>
        </a:p>
      </dgm:t>
    </dgm:pt>
    <dgm:pt modelId="{6CC7C406-16F3-4B8C-B78E-0563CECDE651}">
      <dgm:prSet/>
      <dgm:spPr/>
      <dgm:t>
        <a:bodyPr/>
        <a:lstStyle/>
        <a:p>
          <a:r>
            <a:rPr lang="uk-UA" dirty="0" smtClean="0"/>
            <a:t> </a:t>
          </a:r>
          <a:r>
            <a:rPr lang="uk-UA" i="1" dirty="0" smtClean="0"/>
            <a:t>система поглядів, уявлень і оцінок, що регулюють поведінку людей.</a:t>
          </a:r>
          <a:endParaRPr lang="uk-UA" dirty="0"/>
        </a:p>
      </dgm:t>
    </dgm:pt>
    <dgm:pt modelId="{D354FF5C-E8D8-4D50-BA93-7E5069C8E79F}" type="parTrans" cxnId="{A5E9E828-1DA0-4A79-A099-BF3147FB3CED}">
      <dgm:prSet/>
      <dgm:spPr/>
      <dgm:t>
        <a:bodyPr/>
        <a:lstStyle/>
        <a:p>
          <a:endParaRPr lang="uk-UA"/>
        </a:p>
      </dgm:t>
    </dgm:pt>
    <dgm:pt modelId="{8A4BC665-7334-487C-ACC7-2700800979CA}" type="sibTrans" cxnId="{A5E9E828-1DA0-4A79-A099-BF3147FB3CED}">
      <dgm:prSet/>
      <dgm:spPr/>
      <dgm:t>
        <a:bodyPr/>
        <a:lstStyle/>
        <a:p>
          <a:endParaRPr lang="uk-UA"/>
        </a:p>
      </dgm:t>
    </dgm:pt>
    <dgm:pt modelId="{B2898A63-3601-4CB9-BFBD-0DBDA5D47B8D}">
      <dgm:prSet/>
      <dgm:spPr/>
      <dgm:t>
        <a:bodyPr/>
        <a:lstStyle/>
        <a:p>
          <a:r>
            <a:rPr lang="uk-UA" i="1" dirty="0" smtClean="0"/>
            <a:t> наука, що вивчає мораль</a:t>
          </a:r>
          <a:endParaRPr lang="uk-UA" dirty="0"/>
        </a:p>
      </dgm:t>
    </dgm:pt>
    <dgm:pt modelId="{FB756E51-2661-47AD-A2B2-39F0DE0E69F5}" type="parTrans" cxnId="{AA391F1D-FE96-4445-9F78-191BE36EB951}">
      <dgm:prSet/>
      <dgm:spPr/>
      <dgm:t>
        <a:bodyPr/>
        <a:lstStyle/>
        <a:p>
          <a:endParaRPr lang="uk-UA"/>
        </a:p>
      </dgm:t>
    </dgm:pt>
    <dgm:pt modelId="{9D4F4D92-555C-42DA-9246-B015CF9D21CA}" type="sibTrans" cxnId="{AA391F1D-FE96-4445-9F78-191BE36EB951}">
      <dgm:prSet/>
      <dgm:spPr/>
      <dgm:t>
        <a:bodyPr/>
        <a:lstStyle/>
        <a:p>
          <a:endParaRPr lang="uk-UA"/>
        </a:p>
      </dgm:t>
    </dgm:pt>
    <dgm:pt modelId="{0440A3CB-9B23-4BBD-A5D0-0034610B8802}">
      <dgm:prSet/>
      <dgm:spPr/>
      <dgm:t>
        <a:bodyPr/>
        <a:lstStyle/>
        <a:p>
          <a:r>
            <a:rPr lang="uk-UA" i="1" dirty="0" smtClean="0"/>
            <a:t> форма поведінки, сукупність моральних правил певної групи людей.	</a:t>
          </a:r>
          <a:endParaRPr lang="uk-UA" dirty="0"/>
        </a:p>
      </dgm:t>
    </dgm:pt>
    <dgm:pt modelId="{38ECD723-2DE6-4AB6-82D5-6FDD42DDB56E}" type="parTrans" cxnId="{3C5F5C84-9566-4177-9952-25129425F9A1}">
      <dgm:prSet/>
      <dgm:spPr/>
      <dgm:t>
        <a:bodyPr/>
        <a:lstStyle/>
        <a:p>
          <a:endParaRPr lang="uk-UA"/>
        </a:p>
      </dgm:t>
    </dgm:pt>
    <dgm:pt modelId="{4F013260-0F40-4FB9-ADAF-17E846CF5EC5}" type="sibTrans" cxnId="{3C5F5C84-9566-4177-9952-25129425F9A1}">
      <dgm:prSet/>
      <dgm:spPr/>
      <dgm:t>
        <a:bodyPr/>
        <a:lstStyle/>
        <a:p>
          <a:endParaRPr lang="uk-UA"/>
        </a:p>
      </dgm:t>
    </dgm:pt>
    <dgm:pt modelId="{B7F7C7FB-2E40-4139-AEBD-0AC4760E7C99}">
      <dgm:prSet/>
      <dgm:spPr/>
      <dgm:t>
        <a:bodyPr/>
        <a:lstStyle/>
        <a:p>
          <a:pPr rtl="0"/>
          <a:endParaRPr lang="uk-UA" dirty="0"/>
        </a:p>
      </dgm:t>
    </dgm:pt>
    <dgm:pt modelId="{E5F3469E-1A81-4CAB-9401-00808B4304B5}" type="sibTrans" cxnId="{309CF0BA-9C25-405F-971A-80963604CBC9}">
      <dgm:prSet/>
      <dgm:spPr/>
      <dgm:t>
        <a:bodyPr/>
        <a:lstStyle/>
        <a:p>
          <a:endParaRPr lang="uk-UA"/>
        </a:p>
      </dgm:t>
    </dgm:pt>
    <dgm:pt modelId="{2AA9AB02-309E-4543-9880-EC9545BF0C76}" type="parTrans" cxnId="{309CF0BA-9C25-405F-971A-80963604CBC9}">
      <dgm:prSet/>
      <dgm:spPr/>
      <dgm:t>
        <a:bodyPr/>
        <a:lstStyle/>
        <a:p>
          <a:endParaRPr lang="uk-UA"/>
        </a:p>
      </dgm:t>
    </dgm:pt>
    <dgm:pt modelId="{C9D8A9D1-A055-486C-8C77-B0BF4AB2554F}" type="pres">
      <dgm:prSet presAssocID="{2B9850F3-041F-4E15-B269-53DF6F8E84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9A25B81-2062-43BA-AD56-6F3264A3AE1C}" type="pres">
      <dgm:prSet presAssocID="{FA0FC168-B2DD-4BA2-BBFF-169F491B73DD}" presName="composite" presStyleCnt="0"/>
      <dgm:spPr/>
    </dgm:pt>
    <dgm:pt modelId="{A27F21F3-8917-40A8-B184-5343ACD47044}" type="pres">
      <dgm:prSet presAssocID="{FA0FC168-B2DD-4BA2-BBFF-169F491B73D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C74C0D-0CF9-4DF2-81AB-F2CF98E92EDD}" type="pres">
      <dgm:prSet presAssocID="{FA0FC168-B2DD-4BA2-BBFF-169F491B73D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1BF363D-20C3-49D0-9A5A-6D358FF1104B}" type="pres">
      <dgm:prSet presAssocID="{C7FB96E2-EF08-47CD-AD4C-73D763A32481}" presName="sp" presStyleCnt="0"/>
      <dgm:spPr/>
    </dgm:pt>
    <dgm:pt modelId="{3F9C8C98-A6F8-423C-B5E8-2CCB53B90869}" type="pres">
      <dgm:prSet presAssocID="{BA4DDD7C-1905-430C-AAE9-08DBB2E0A350}" presName="composite" presStyleCnt="0"/>
      <dgm:spPr/>
    </dgm:pt>
    <dgm:pt modelId="{E8E9EEAE-25EA-442E-ADF7-0DBE2C5DBD00}" type="pres">
      <dgm:prSet presAssocID="{BA4DDD7C-1905-430C-AAE9-08DBB2E0A35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5C51F9C-AFAB-4018-97E5-CECE26EB92F7}" type="pres">
      <dgm:prSet presAssocID="{BA4DDD7C-1905-430C-AAE9-08DBB2E0A35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12FB4E1-6BC3-41A1-91C3-F34211E20638}" type="pres">
      <dgm:prSet presAssocID="{01024236-DC5D-4328-9091-544FD4C5740E}" presName="sp" presStyleCnt="0"/>
      <dgm:spPr/>
    </dgm:pt>
    <dgm:pt modelId="{1F947988-7E11-4DD7-B5E4-6713825784B1}" type="pres">
      <dgm:prSet presAssocID="{B7F7C7FB-2E40-4139-AEBD-0AC4760E7C99}" presName="composite" presStyleCnt="0"/>
      <dgm:spPr/>
    </dgm:pt>
    <dgm:pt modelId="{996EC173-48F4-4A98-A783-8A1AF03AAF52}" type="pres">
      <dgm:prSet presAssocID="{B7F7C7FB-2E40-4139-AEBD-0AC4760E7C99}" presName="parentText" presStyleLbl="alignNode1" presStyleIdx="2" presStyleCnt="3" custLinFactNeighborX="9780" custLinFactNeighborY="1004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C5D35AC-6557-4D7A-A045-6996F1B6D181}" type="pres">
      <dgm:prSet presAssocID="{B7F7C7FB-2E40-4139-AEBD-0AC4760E7C99}" presName="descendantText" presStyleLbl="alignAcc1" presStyleIdx="2" presStyleCnt="3" custLinFactNeighborX="-358" custLinFactNeighborY="-42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878DB2A-254D-46B1-8E6A-CC898A742660}" type="presOf" srcId="{FA0FC168-B2DD-4BA2-BBFF-169F491B73DD}" destId="{A27F21F3-8917-40A8-B184-5343ACD47044}" srcOrd="0" destOrd="0" presId="urn:microsoft.com/office/officeart/2005/8/layout/chevron2"/>
    <dgm:cxn modelId="{A6976573-F0C1-4A4C-A767-F1D8D7F3F7F7}" type="presOf" srcId="{B7F7C7FB-2E40-4139-AEBD-0AC4760E7C99}" destId="{996EC173-48F4-4A98-A783-8A1AF03AAF52}" srcOrd="0" destOrd="0" presId="urn:microsoft.com/office/officeart/2005/8/layout/chevron2"/>
    <dgm:cxn modelId="{AA391F1D-FE96-4445-9F78-191BE36EB951}" srcId="{BA4DDD7C-1905-430C-AAE9-08DBB2E0A350}" destId="{B2898A63-3601-4CB9-BFBD-0DBDA5D47B8D}" srcOrd="0" destOrd="0" parTransId="{FB756E51-2661-47AD-A2B2-39F0DE0E69F5}" sibTransId="{9D4F4D92-555C-42DA-9246-B015CF9D21CA}"/>
    <dgm:cxn modelId="{7AD1A50F-E68D-4A31-A223-7026BE1CD69C}" type="presOf" srcId="{BA4DDD7C-1905-430C-AAE9-08DBB2E0A350}" destId="{E8E9EEAE-25EA-442E-ADF7-0DBE2C5DBD00}" srcOrd="0" destOrd="0" presId="urn:microsoft.com/office/officeart/2005/8/layout/chevron2"/>
    <dgm:cxn modelId="{F2E0E4E1-DCFB-4395-8A4E-A8CF8614EBC3}" srcId="{2B9850F3-041F-4E15-B269-53DF6F8E8450}" destId="{BA4DDD7C-1905-430C-AAE9-08DBB2E0A350}" srcOrd="1" destOrd="0" parTransId="{9B79F1EE-411B-4648-97F7-704EE88CEDD5}" sibTransId="{01024236-DC5D-4328-9091-544FD4C5740E}"/>
    <dgm:cxn modelId="{28E5ABC1-5A37-4391-86D6-E7E4C165A1BC}" srcId="{2B9850F3-041F-4E15-B269-53DF6F8E8450}" destId="{FA0FC168-B2DD-4BA2-BBFF-169F491B73DD}" srcOrd="0" destOrd="0" parTransId="{0205B739-1210-45E6-8750-E6B3FC1BC4C1}" sibTransId="{C7FB96E2-EF08-47CD-AD4C-73D763A32481}"/>
    <dgm:cxn modelId="{3C5F5C84-9566-4177-9952-25129425F9A1}" srcId="{B7F7C7FB-2E40-4139-AEBD-0AC4760E7C99}" destId="{0440A3CB-9B23-4BBD-A5D0-0034610B8802}" srcOrd="0" destOrd="0" parTransId="{38ECD723-2DE6-4AB6-82D5-6FDD42DDB56E}" sibTransId="{4F013260-0F40-4FB9-ADAF-17E846CF5EC5}"/>
    <dgm:cxn modelId="{C1C00828-8523-414C-87A9-8BC8F15E665E}" type="presOf" srcId="{2B9850F3-041F-4E15-B269-53DF6F8E8450}" destId="{C9D8A9D1-A055-486C-8C77-B0BF4AB2554F}" srcOrd="0" destOrd="0" presId="urn:microsoft.com/office/officeart/2005/8/layout/chevron2"/>
    <dgm:cxn modelId="{80EE75F9-85B2-4FC7-8D8E-F59FD28EAFF1}" type="presOf" srcId="{6CC7C406-16F3-4B8C-B78E-0563CECDE651}" destId="{51C74C0D-0CF9-4DF2-81AB-F2CF98E92EDD}" srcOrd="0" destOrd="0" presId="urn:microsoft.com/office/officeart/2005/8/layout/chevron2"/>
    <dgm:cxn modelId="{2E354AC0-063C-4CBB-8762-62E50F291556}" type="presOf" srcId="{B2898A63-3601-4CB9-BFBD-0DBDA5D47B8D}" destId="{A5C51F9C-AFAB-4018-97E5-CECE26EB92F7}" srcOrd="0" destOrd="0" presId="urn:microsoft.com/office/officeart/2005/8/layout/chevron2"/>
    <dgm:cxn modelId="{309CF0BA-9C25-405F-971A-80963604CBC9}" srcId="{2B9850F3-041F-4E15-B269-53DF6F8E8450}" destId="{B7F7C7FB-2E40-4139-AEBD-0AC4760E7C99}" srcOrd="2" destOrd="0" parTransId="{2AA9AB02-309E-4543-9880-EC9545BF0C76}" sibTransId="{E5F3469E-1A81-4CAB-9401-00808B4304B5}"/>
    <dgm:cxn modelId="{A5E9E828-1DA0-4A79-A099-BF3147FB3CED}" srcId="{FA0FC168-B2DD-4BA2-BBFF-169F491B73DD}" destId="{6CC7C406-16F3-4B8C-B78E-0563CECDE651}" srcOrd="0" destOrd="0" parTransId="{D354FF5C-E8D8-4D50-BA93-7E5069C8E79F}" sibTransId="{8A4BC665-7334-487C-ACC7-2700800979CA}"/>
    <dgm:cxn modelId="{F5373D57-80A1-4FD8-B698-3E4FCFFF90CE}" type="presOf" srcId="{0440A3CB-9B23-4BBD-A5D0-0034610B8802}" destId="{CC5D35AC-6557-4D7A-A045-6996F1B6D181}" srcOrd="0" destOrd="0" presId="urn:microsoft.com/office/officeart/2005/8/layout/chevron2"/>
    <dgm:cxn modelId="{3F3D5DD8-592F-474B-B9FA-1A1F5AF00247}" type="presParOf" srcId="{C9D8A9D1-A055-486C-8C77-B0BF4AB2554F}" destId="{79A25B81-2062-43BA-AD56-6F3264A3AE1C}" srcOrd="0" destOrd="0" presId="urn:microsoft.com/office/officeart/2005/8/layout/chevron2"/>
    <dgm:cxn modelId="{965AF0E8-774D-4746-AC8D-89ADBD6EF8C4}" type="presParOf" srcId="{79A25B81-2062-43BA-AD56-6F3264A3AE1C}" destId="{A27F21F3-8917-40A8-B184-5343ACD47044}" srcOrd="0" destOrd="0" presId="urn:microsoft.com/office/officeart/2005/8/layout/chevron2"/>
    <dgm:cxn modelId="{80FAE566-A8B8-44BD-842D-0ABE6DC9F2D3}" type="presParOf" srcId="{79A25B81-2062-43BA-AD56-6F3264A3AE1C}" destId="{51C74C0D-0CF9-4DF2-81AB-F2CF98E92EDD}" srcOrd="1" destOrd="0" presId="urn:microsoft.com/office/officeart/2005/8/layout/chevron2"/>
    <dgm:cxn modelId="{92321551-87AA-4E02-9EF1-B92329385D67}" type="presParOf" srcId="{C9D8A9D1-A055-486C-8C77-B0BF4AB2554F}" destId="{11BF363D-20C3-49D0-9A5A-6D358FF1104B}" srcOrd="1" destOrd="0" presId="urn:microsoft.com/office/officeart/2005/8/layout/chevron2"/>
    <dgm:cxn modelId="{3C52A0C5-C283-492F-A7E4-B6BC3322CB09}" type="presParOf" srcId="{C9D8A9D1-A055-486C-8C77-B0BF4AB2554F}" destId="{3F9C8C98-A6F8-423C-B5E8-2CCB53B90869}" srcOrd="2" destOrd="0" presId="urn:microsoft.com/office/officeart/2005/8/layout/chevron2"/>
    <dgm:cxn modelId="{EAA8E6C2-784B-4667-BBF3-815812CE4C51}" type="presParOf" srcId="{3F9C8C98-A6F8-423C-B5E8-2CCB53B90869}" destId="{E8E9EEAE-25EA-442E-ADF7-0DBE2C5DBD00}" srcOrd="0" destOrd="0" presId="urn:microsoft.com/office/officeart/2005/8/layout/chevron2"/>
    <dgm:cxn modelId="{21DCD8D0-DF0A-41EB-A248-AB4C46A63BC4}" type="presParOf" srcId="{3F9C8C98-A6F8-423C-B5E8-2CCB53B90869}" destId="{A5C51F9C-AFAB-4018-97E5-CECE26EB92F7}" srcOrd="1" destOrd="0" presId="urn:microsoft.com/office/officeart/2005/8/layout/chevron2"/>
    <dgm:cxn modelId="{17843836-DFE1-4FEC-994E-3C6B81DDD1C1}" type="presParOf" srcId="{C9D8A9D1-A055-486C-8C77-B0BF4AB2554F}" destId="{D12FB4E1-6BC3-41A1-91C3-F34211E20638}" srcOrd="3" destOrd="0" presId="urn:microsoft.com/office/officeart/2005/8/layout/chevron2"/>
    <dgm:cxn modelId="{CE7B1CE9-5E0E-4C70-A02E-ACD2BAF72E42}" type="presParOf" srcId="{C9D8A9D1-A055-486C-8C77-B0BF4AB2554F}" destId="{1F947988-7E11-4DD7-B5E4-6713825784B1}" srcOrd="4" destOrd="0" presId="urn:microsoft.com/office/officeart/2005/8/layout/chevron2"/>
    <dgm:cxn modelId="{5A5F479B-875A-4DF2-9527-485201CD0122}" type="presParOf" srcId="{1F947988-7E11-4DD7-B5E4-6713825784B1}" destId="{996EC173-48F4-4A98-A783-8A1AF03AAF52}" srcOrd="0" destOrd="0" presId="urn:microsoft.com/office/officeart/2005/8/layout/chevron2"/>
    <dgm:cxn modelId="{5E4E789C-9412-4769-AA6C-96A1E40CC5E4}" type="presParOf" srcId="{1F947988-7E11-4DD7-B5E4-6713825784B1}" destId="{CC5D35AC-6557-4D7A-A045-6996F1B6D181}" srcOrd="1" destOrd="0" presId="urn:microsoft.com/office/officeart/2005/8/layout/chevron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13D75D8-3F6C-4911-94A9-0DDF97793863}" type="doc">
      <dgm:prSet loTypeId="urn:microsoft.com/office/officeart/2005/8/layout/hList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497BC1F-DC80-46ED-B8BD-874E5A8675A0}">
      <dgm:prSet/>
      <dgm:spPr/>
      <dgm:t>
        <a:bodyPr/>
        <a:lstStyle/>
        <a:p>
          <a:pPr rtl="0"/>
          <a:r>
            <a:rPr lang="uk-UA" dirty="0" smtClean="0"/>
            <a:t>Прощення - поблажливість до кого-небудь, скасування кари; помилування (Академічний тлумачний словник)</a:t>
          </a:r>
          <a:endParaRPr lang="uk-UA" dirty="0"/>
        </a:p>
      </dgm:t>
    </dgm:pt>
    <dgm:pt modelId="{A59A9CA3-BA35-4FBD-85C0-61881FDF1C1C}" type="parTrans" cxnId="{ED2C14CE-93A9-48A3-98E9-19E58065EB54}">
      <dgm:prSet/>
      <dgm:spPr/>
      <dgm:t>
        <a:bodyPr/>
        <a:lstStyle/>
        <a:p>
          <a:endParaRPr lang="uk-UA"/>
        </a:p>
      </dgm:t>
    </dgm:pt>
    <dgm:pt modelId="{8A8CBBE5-D124-4527-BBDC-7664BD08B260}" type="sibTrans" cxnId="{ED2C14CE-93A9-48A3-98E9-19E58065EB54}">
      <dgm:prSet/>
      <dgm:spPr/>
      <dgm:t>
        <a:bodyPr/>
        <a:lstStyle/>
        <a:p>
          <a:endParaRPr lang="uk-UA"/>
        </a:p>
      </dgm:t>
    </dgm:pt>
    <dgm:pt modelId="{24EA2EEF-5024-4EDF-B42B-D97BDA0F577A}">
      <dgm:prSet/>
      <dgm:spPr/>
      <dgm:t>
        <a:bodyPr/>
        <a:lstStyle/>
        <a:p>
          <a:pPr rtl="0"/>
          <a:r>
            <a:rPr lang="uk-UA" dirty="0" smtClean="0"/>
            <a:t>Прощення означає, що ми у своєму серці не тримаємо зла або образи на того, хто завдав нам болю або </a:t>
          </a:r>
          <a:r>
            <a:rPr lang="uk-UA" dirty="0" smtClean="0"/>
            <a:t>незручностей. </a:t>
          </a:r>
          <a:endParaRPr lang="uk-UA" dirty="0"/>
        </a:p>
      </dgm:t>
    </dgm:pt>
    <dgm:pt modelId="{02004F74-B031-4E08-9DE8-F1121970AC19}" type="parTrans" cxnId="{2DAD5527-7E14-47AC-A1D2-D151219149DD}">
      <dgm:prSet/>
      <dgm:spPr/>
      <dgm:t>
        <a:bodyPr/>
        <a:lstStyle/>
        <a:p>
          <a:endParaRPr lang="uk-UA"/>
        </a:p>
      </dgm:t>
    </dgm:pt>
    <dgm:pt modelId="{9BB4A79E-936C-4FFD-B940-1E365ABC6C83}" type="sibTrans" cxnId="{2DAD5527-7E14-47AC-A1D2-D151219149DD}">
      <dgm:prSet/>
      <dgm:spPr/>
      <dgm:t>
        <a:bodyPr/>
        <a:lstStyle/>
        <a:p>
          <a:endParaRPr lang="uk-UA"/>
        </a:p>
      </dgm:t>
    </dgm:pt>
    <dgm:pt modelId="{76197106-569F-430D-8E95-6216EDEFDBA0}">
      <dgm:prSet/>
      <dgm:spPr/>
      <dgm:t>
        <a:bodyPr/>
        <a:lstStyle/>
        <a:p>
          <a:pPr rtl="0"/>
          <a:r>
            <a:rPr lang="uk-UA" dirty="0" smtClean="0"/>
            <a:t>Простити – означає не дозволити образі і жодній формі злості визначати наше відношення до того, хто завдав нам болю. </a:t>
          </a:r>
          <a:endParaRPr lang="uk-UA" dirty="0"/>
        </a:p>
      </dgm:t>
    </dgm:pt>
    <dgm:pt modelId="{DC58B33A-06F2-4E2E-A826-12251F60C7B5}" type="parTrans" cxnId="{A6C1B00E-44D6-496D-88F2-6BA4B320A9F4}">
      <dgm:prSet/>
      <dgm:spPr/>
      <dgm:t>
        <a:bodyPr/>
        <a:lstStyle/>
        <a:p>
          <a:endParaRPr lang="uk-UA"/>
        </a:p>
      </dgm:t>
    </dgm:pt>
    <dgm:pt modelId="{845EFC82-8481-438A-8511-7BE4B7AE35BC}" type="sibTrans" cxnId="{A6C1B00E-44D6-496D-88F2-6BA4B320A9F4}">
      <dgm:prSet/>
      <dgm:spPr/>
      <dgm:t>
        <a:bodyPr/>
        <a:lstStyle/>
        <a:p>
          <a:endParaRPr lang="uk-UA"/>
        </a:p>
      </dgm:t>
    </dgm:pt>
    <dgm:pt modelId="{8F1A0F48-C262-40FF-8B8E-5C02D7258E3F}" type="pres">
      <dgm:prSet presAssocID="{513D75D8-3F6C-4911-94A9-0DDF977938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08F46CB-7B62-410A-BABA-8480BBDE64BB}" type="pres">
      <dgm:prSet presAssocID="{513D75D8-3F6C-4911-94A9-0DDF97793863}" presName="fgShape" presStyleLbl="fgShp" presStyleIdx="0" presStyleCnt="1"/>
      <dgm:spPr/>
    </dgm:pt>
    <dgm:pt modelId="{028F82D2-1D8F-4F22-B878-7134D12E0DC9}" type="pres">
      <dgm:prSet presAssocID="{513D75D8-3F6C-4911-94A9-0DDF97793863}" presName="linComp" presStyleCnt="0"/>
      <dgm:spPr/>
    </dgm:pt>
    <dgm:pt modelId="{FA7DB3AA-1FEC-46E3-8975-EA840001B408}" type="pres">
      <dgm:prSet presAssocID="{1497BC1F-DC80-46ED-B8BD-874E5A8675A0}" presName="compNode" presStyleCnt="0"/>
      <dgm:spPr/>
    </dgm:pt>
    <dgm:pt modelId="{BB33EB3A-C6C9-47F3-985B-F03F88F8578C}" type="pres">
      <dgm:prSet presAssocID="{1497BC1F-DC80-46ED-B8BD-874E5A8675A0}" presName="bkgdShape" presStyleLbl="node1" presStyleIdx="0" presStyleCnt="3"/>
      <dgm:spPr/>
      <dgm:t>
        <a:bodyPr/>
        <a:lstStyle/>
        <a:p>
          <a:endParaRPr lang="uk-UA"/>
        </a:p>
      </dgm:t>
    </dgm:pt>
    <dgm:pt modelId="{A84F514A-5F75-4612-8CF5-0A8DAE1DB4A3}" type="pres">
      <dgm:prSet presAssocID="{1497BC1F-DC80-46ED-B8BD-874E5A8675A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A2E72B-8713-4E45-A8C8-92133536859E}" type="pres">
      <dgm:prSet presAssocID="{1497BC1F-DC80-46ED-B8BD-874E5A8675A0}" presName="invisiNode" presStyleLbl="node1" presStyleIdx="0" presStyleCnt="3"/>
      <dgm:spPr/>
    </dgm:pt>
    <dgm:pt modelId="{6E365C90-5C09-4480-955D-8EDE56453AFA}" type="pres">
      <dgm:prSet presAssocID="{1497BC1F-DC80-46ED-B8BD-874E5A8675A0}" presName="imagNode" presStyleLbl="fgImgPlace1" presStyleIdx="0" presStyleCnt="3" custScaleX="132440" custScaleY="11939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FCAE15DE-4D03-4918-9A37-E79FCA2810F2}" type="pres">
      <dgm:prSet presAssocID="{8A8CBBE5-D124-4527-BBDC-7664BD08B260}" presName="sibTrans" presStyleLbl="sibTrans2D1" presStyleIdx="0" presStyleCnt="0"/>
      <dgm:spPr/>
      <dgm:t>
        <a:bodyPr/>
        <a:lstStyle/>
        <a:p>
          <a:endParaRPr lang="uk-UA"/>
        </a:p>
      </dgm:t>
    </dgm:pt>
    <dgm:pt modelId="{83FA89B6-599D-4089-9F5A-E54E82581579}" type="pres">
      <dgm:prSet presAssocID="{24EA2EEF-5024-4EDF-B42B-D97BDA0F577A}" presName="compNode" presStyleCnt="0"/>
      <dgm:spPr/>
    </dgm:pt>
    <dgm:pt modelId="{78BA2D2A-9428-4F3E-84E7-4B6E12FF2D60}" type="pres">
      <dgm:prSet presAssocID="{24EA2EEF-5024-4EDF-B42B-D97BDA0F577A}" presName="bkgdShape" presStyleLbl="node1" presStyleIdx="1" presStyleCnt="3"/>
      <dgm:spPr/>
      <dgm:t>
        <a:bodyPr/>
        <a:lstStyle/>
        <a:p>
          <a:endParaRPr lang="uk-UA"/>
        </a:p>
      </dgm:t>
    </dgm:pt>
    <dgm:pt modelId="{96A2FE67-498E-4BFE-BF28-6334EA156F0F}" type="pres">
      <dgm:prSet presAssocID="{24EA2EEF-5024-4EDF-B42B-D97BDA0F577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4A4D12B-3263-4A4B-858C-2AEF842A2A70}" type="pres">
      <dgm:prSet presAssocID="{24EA2EEF-5024-4EDF-B42B-D97BDA0F577A}" presName="invisiNode" presStyleLbl="node1" presStyleIdx="1" presStyleCnt="3"/>
      <dgm:spPr/>
    </dgm:pt>
    <dgm:pt modelId="{3589FA1F-2CA8-4DFA-9DD8-7BA240C19A9E}" type="pres">
      <dgm:prSet presAssocID="{24EA2EEF-5024-4EDF-B42B-D97BDA0F577A}" presName="imagNode" presStyleLbl="fgImgPlace1" presStyleIdx="1" presStyleCnt="3" custScaleX="126675" custScaleY="12546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0BB984AE-1A20-465C-BB4B-449F06E73961}" type="pres">
      <dgm:prSet presAssocID="{9BB4A79E-936C-4FFD-B940-1E365ABC6C83}" presName="sibTrans" presStyleLbl="sibTrans2D1" presStyleIdx="0" presStyleCnt="0"/>
      <dgm:spPr/>
      <dgm:t>
        <a:bodyPr/>
        <a:lstStyle/>
        <a:p>
          <a:endParaRPr lang="uk-UA"/>
        </a:p>
      </dgm:t>
    </dgm:pt>
    <dgm:pt modelId="{0D6AD289-C95C-4F3E-86A9-1241403BE7F6}" type="pres">
      <dgm:prSet presAssocID="{76197106-569F-430D-8E95-6216EDEFDBA0}" presName="compNode" presStyleCnt="0"/>
      <dgm:spPr/>
    </dgm:pt>
    <dgm:pt modelId="{27CC3BFF-3AEA-48FC-B77C-5D5FBA33C051}" type="pres">
      <dgm:prSet presAssocID="{76197106-569F-430D-8E95-6216EDEFDBA0}" presName="bkgdShape" presStyleLbl="node1" presStyleIdx="2" presStyleCnt="3"/>
      <dgm:spPr/>
      <dgm:t>
        <a:bodyPr/>
        <a:lstStyle/>
        <a:p>
          <a:endParaRPr lang="uk-UA"/>
        </a:p>
      </dgm:t>
    </dgm:pt>
    <dgm:pt modelId="{5A724364-581F-4BD5-BF3C-E9F1A794CF8C}" type="pres">
      <dgm:prSet presAssocID="{76197106-569F-430D-8E95-6216EDEFDBA0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08C9FA-0913-43BB-BD97-ADB2D554699B}" type="pres">
      <dgm:prSet presAssocID="{76197106-569F-430D-8E95-6216EDEFDBA0}" presName="invisiNode" presStyleLbl="node1" presStyleIdx="2" presStyleCnt="3"/>
      <dgm:spPr/>
    </dgm:pt>
    <dgm:pt modelId="{BD5099FF-B790-435D-98FC-25F49E6EE7AC}" type="pres">
      <dgm:prSet presAssocID="{76197106-569F-430D-8E95-6216EDEFDBA0}" presName="imagNode" presStyleLbl="fgImgPlace1" presStyleIdx="2" presStyleCnt="3" custScaleX="123943" custScaleY="123949" custLinFactNeighborX="3034" custLinFactNeighborY="75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uk-UA"/>
        </a:p>
      </dgm:t>
    </dgm:pt>
  </dgm:ptLst>
  <dgm:cxnLst>
    <dgm:cxn modelId="{38B23224-40E9-4CB7-913C-965E0B972126}" type="presOf" srcId="{1497BC1F-DC80-46ED-B8BD-874E5A8675A0}" destId="{A84F514A-5F75-4612-8CF5-0A8DAE1DB4A3}" srcOrd="1" destOrd="0" presId="urn:microsoft.com/office/officeart/2005/8/layout/hList7"/>
    <dgm:cxn modelId="{2DAD5527-7E14-47AC-A1D2-D151219149DD}" srcId="{513D75D8-3F6C-4911-94A9-0DDF97793863}" destId="{24EA2EEF-5024-4EDF-B42B-D97BDA0F577A}" srcOrd="1" destOrd="0" parTransId="{02004F74-B031-4E08-9DE8-F1121970AC19}" sibTransId="{9BB4A79E-936C-4FFD-B940-1E365ABC6C83}"/>
    <dgm:cxn modelId="{633FA6B6-9C55-428F-92CD-3F19DC64A76C}" type="presOf" srcId="{76197106-569F-430D-8E95-6216EDEFDBA0}" destId="{27CC3BFF-3AEA-48FC-B77C-5D5FBA33C051}" srcOrd="0" destOrd="0" presId="urn:microsoft.com/office/officeart/2005/8/layout/hList7"/>
    <dgm:cxn modelId="{6F302E70-A3D0-4E73-BA38-8D059C47F761}" type="presOf" srcId="{513D75D8-3F6C-4911-94A9-0DDF97793863}" destId="{8F1A0F48-C262-40FF-8B8E-5C02D7258E3F}" srcOrd="0" destOrd="0" presId="urn:microsoft.com/office/officeart/2005/8/layout/hList7"/>
    <dgm:cxn modelId="{180F6A16-DE75-46F9-AB5A-977AD20CF654}" type="presOf" srcId="{1497BC1F-DC80-46ED-B8BD-874E5A8675A0}" destId="{BB33EB3A-C6C9-47F3-985B-F03F88F8578C}" srcOrd="0" destOrd="0" presId="urn:microsoft.com/office/officeart/2005/8/layout/hList7"/>
    <dgm:cxn modelId="{4CE909B5-8A2D-4B6F-A6E2-31492EA54862}" type="presOf" srcId="{24EA2EEF-5024-4EDF-B42B-D97BDA0F577A}" destId="{78BA2D2A-9428-4F3E-84E7-4B6E12FF2D60}" srcOrd="0" destOrd="0" presId="urn:microsoft.com/office/officeart/2005/8/layout/hList7"/>
    <dgm:cxn modelId="{4FBD47E3-3D83-4287-9DB8-F58B508BB7CA}" type="presOf" srcId="{9BB4A79E-936C-4FFD-B940-1E365ABC6C83}" destId="{0BB984AE-1A20-465C-BB4B-449F06E73961}" srcOrd="0" destOrd="0" presId="urn:microsoft.com/office/officeart/2005/8/layout/hList7"/>
    <dgm:cxn modelId="{ED2C14CE-93A9-48A3-98E9-19E58065EB54}" srcId="{513D75D8-3F6C-4911-94A9-0DDF97793863}" destId="{1497BC1F-DC80-46ED-B8BD-874E5A8675A0}" srcOrd="0" destOrd="0" parTransId="{A59A9CA3-BA35-4FBD-85C0-61881FDF1C1C}" sibTransId="{8A8CBBE5-D124-4527-BBDC-7664BD08B260}"/>
    <dgm:cxn modelId="{F0B73FDD-0944-4B10-9DC8-CEAB5A5F3399}" type="presOf" srcId="{8A8CBBE5-D124-4527-BBDC-7664BD08B260}" destId="{FCAE15DE-4D03-4918-9A37-E79FCA2810F2}" srcOrd="0" destOrd="0" presId="urn:microsoft.com/office/officeart/2005/8/layout/hList7"/>
    <dgm:cxn modelId="{A6C1B00E-44D6-496D-88F2-6BA4B320A9F4}" srcId="{513D75D8-3F6C-4911-94A9-0DDF97793863}" destId="{76197106-569F-430D-8E95-6216EDEFDBA0}" srcOrd="2" destOrd="0" parTransId="{DC58B33A-06F2-4E2E-A826-12251F60C7B5}" sibTransId="{845EFC82-8481-438A-8511-7BE4B7AE35BC}"/>
    <dgm:cxn modelId="{B06EEF6F-7759-4CB8-94A6-9A906BA08C0A}" type="presOf" srcId="{76197106-569F-430D-8E95-6216EDEFDBA0}" destId="{5A724364-581F-4BD5-BF3C-E9F1A794CF8C}" srcOrd="1" destOrd="0" presId="urn:microsoft.com/office/officeart/2005/8/layout/hList7"/>
    <dgm:cxn modelId="{F3CD3B9A-5256-410E-BFA3-82695A309A64}" type="presOf" srcId="{24EA2EEF-5024-4EDF-B42B-D97BDA0F577A}" destId="{96A2FE67-498E-4BFE-BF28-6334EA156F0F}" srcOrd="1" destOrd="0" presId="urn:microsoft.com/office/officeart/2005/8/layout/hList7"/>
    <dgm:cxn modelId="{FB901880-6BBC-4EB9-875C-886B84820811}" type="presParOf" srcId="{8F1A0F48-C262-40FF-8B8E-5C02D7258E3F}" destId="{F08F46CB-7B62-410A-BABA-8480BBDE64BB}" srcOrd="0" destOrd="0" presId="urn:microsoft.com/office/officeart/2005/8/layout/hList7"/>
    <dgm:cxn modelId="{615DB1F8-07EA-4A45-9DF6-971A426B5D04}" type="presParOf" srcId="{8F1A0F48-C262-40FF-8B8E-5C02D7258E3F}" destId="{028F82D2-1D8F-4F22-B878-7134D12E0DC9}" srcOrd="1" destOrd="0" presId="urn:microsoft.com/office/officeart/2005/8/layout/hList7"/>
    <dgm:cxn modelId="{0D2A186A-F999-4201-9B70-A9EF6E3A73BF}" type="presParOf" srcId="{028F82D2-1D8F-4F22-B878-7134D12E0DC9}" destId="{FA7DB3AA-1FEC-46E3-8975-EA840001B408}" srcOrd="0" destOrd="0" presId="urn:microsoft.com/office/officeart/2005/8/layout/hList7"/>
    <dgm:cxn modelId="{AC604501-480F-4A21-8D1B-CEAAAFDC769C}" type="presParOf" srcId="{FA7DB3AA-1FEC-46E3-8975-EA840001B408}" destId="{BB33EB3A-C6C9-47F3-985B-F03F88F8578C}" srcOrd="0" destOrd="0" presId="urn:microsoft.com/office/officeart/2005/8/layout/hList7"/>
    <dgm:cxn modelId="{9FF860AA-FFD3-435A-882E-DDF14797C22D}" type="presParOf" srcId="{FA7DB3AA-1FEC-46E3-8975-EA840001B408}" destId="{A84F514A-5F75-4612-8CF5-0A8DAE1DB4A3}" srcOrd="1" destOrd="0" presId="urn:microsoft.com/office/officeart/2005/8/layout/hList7"/>
    <dgm:cxn modelId="{26B8F478-9764-4CDC-9E6E-E05CF3F85D7A}" type="presParOf" srcId="{FA7DB3AA-1FEC-46E3-8975-EA840001B408}" destId="{91A2E72B-8713-4E45-A8C8-92133536859E}" srcOrd="2" destOrd="0" presId="urn:microsoft.com/office/officeart/2005/8/layout/hList7"/>
    <dgm:cxn modelId="{7691D29E-A9D9-4E58-8451-8D5CD0B20149}" type="presParOf" srcId="{FA7DB3AA-1FEC-46E3-8975-EA840001B408}" destId="{6E365C90-5C09-4480-955D-8EDE56453AFA}" srcOrd="3" destOrd="0" presId="urn:microsoft.com/office/officeart/2005/8/layout/hList7"/>
    <dgm:cxn modelId="{F34929F7-FB78-4DA4-8DC3-880F064BD94E}" type="presParOf" srcId="{028F82D2-1D8F-4F22-B878-7134D12E0DC9}" destId="{FCAE15DE-4D03-4918-9A37-E79FCA2810F2}" srcOrd="1" destOrd="0" presId="urn:microsoft.com/office/officeart/2005/8/layout/hList7"/>
    <dgm:cxn modelId="{96E7DF71-8103-44A7-9344-878DDD71BED4}" type="presParOf" srcId="{028F82D2-1D8F-4F22-B878-7134D12E0DC9}" destId="{83FA89B6-599D-4089-9F5A-E54E82581579}" srcOrd="2" destOrd="0" presId="urn:microsoft.com/office/officeart/2005/8/layout/hList7"/>
    <dgm:cxn modelId="{26E9D497-586B-4264-BB7C-16524B280B8F}" type="presParOf" srcId="{83FA89B6-599D-4089-9F5A-E54E82581579}" destId="{78BA2D2A-9428-4F3E-84E7-4B6E12FF2D60}" srcOrd="0" destOrd="0" presId="urn:microsoft.com/office/officeart/2005/8/layout/hList7"/>
    <dgm:cxn modelId="{F3557306-797D-40CA-8C7C-ED1BC8110E40}" type="presParOf" srcId="{83FA89B6-599D-4089-9F5A-E54E82581579}" destId="{96A2FE67-498E-4BFE-BF28-6334EA156F0F}" srcOrd="1" destOrd="0" presId="urn:microsoft.com/office/officeart/2005/8/layout/hList7"/>
    <dgm:cxn modelId="{5EA0DD3B-5A51-4BEA-B61A-590E93ECBBAE}" type="presParOf" srcId="{83FA89B6-599D-4089-9F5A-E54E82581579}" destId="{34A4D12B-3263-4A4B-858C-2AEF842A2A70}" srcOrd="2" destOrd="0" presId="urn:microsoft.com/office/officeart/2005/8/layout/hList7"/>
    <dgm:cxn modelId="{C401A4EA-C61D-40A1-A516-1478B5A8B0EB}" type="presParOf" srcId="{83FA89B6-599D-4089-9F5A-E54E82581579}" destId="{3589FA1F-2CA8-4DFA-9DD8-7BA240C19A9E}" srcOrd="3" destOrd="0" presId="urn:microsoft.com/office/officeart/2005/8/layout/hList7"/>
    <dgm:cxn modelId="{545F543F-59E9-4719-9C20-12658F20CAF1}" type="presParOf" srcId="{028F82D2-1D8F-4F22-B878-7134D12E0DC9}" destId="{0BB984AE-1A20-465C-BB4B-449F06E73961}" srcOrd="3" destOrd="0" presId="urn:microsoft.com/office/officeart/2005/8/layout/hList7"/>
    <dgm:cxn modelId="{20BD43CD-A6F1-49A6-898D-92A207DB458F}" type="presParOf" srcId="{028F82D2-1D8F-4F22-B878-7134D12E0DC9}" destId="{0D6AD289-C95C-4F3E-86A9-1241403BE7F6}" srcOrd="4" destOrd="0" presId="urn:microsoft.com/office/officeart/2005/8/layout/hList7"/>
    <dgm:cxn modelId="{04D2AA12-CC81-41FB-9FB7-2970BFDFA4F4}" type="presParOf" srcId="{0D6AD289-C95C-4F3E-86A9-1241403BE7F6}" destId="{27CC3BFF-3AEA-48FC-B77C-5D5FBA33C051}" srcOrd="0" destOrd="0" presId="urn:microsoft.com/office/officeart/2005/8/layout/hList7"/>
    <dgm:cxn modelId="{02AF89E0-A449-4438-9D58-BC78223C95CA}" type="presParOf" srcId="{0D6AD289-C95C-4F3E-86A9-1241403BE7F6}" destId="{5A724364-581F-4BD5-BF3C-E9F1A794CF8C}" srcOrd="1" destOrd="0" presId="urn:microsoft.com/office/officeart/2005/8/layout/hList7"/>
    <dgm:cxn modelId="{F4CE79AD-3858-4751-BC42-0E25164410E1}" type="presParOf" srcId="{0D6AD289-C95C-4F3E-86A9-1241403BE7F6}" destId="{B308C9FA-0913-43BB-BD97-ADB2D554699B}" srcOrd="2" destOrd="0" presId="urn:microsoft.com/office/officeart/2005/8/layout/hList7"/>
    <dgm:cxn modelId="{EEE5AEB5-39B5-4262-A744-9D645D7C40C5}" type="presParOf" srcId="{0D6AD289-C95C-4F3E-86A9-1241403BE7F6}" destId="{BD5099FF-B790-435D-98FC-25F49E6EE7AC}" srcOrd="3" destOrd="0" presId="urn:microsoft.com/office/officeart/2005/8/layout/hList7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54570D8-6BA5-4374-92F3-EED83D0C69E4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227A4A95-73CA-4000-9D05-A6F1EDEAE420}">
      <dgm:prSet custT="1"/>
      <dgm:spPr/>
      <dgm:t>
        <a:bodyPr/>
        <a:lstStyle/>
        <a:p>
          <a:pPr algn="ctr" rtl="0"/>
          <a:r>
            <a:rPr lang="uk-UA" sz="2800" b="1" i="0" dirty="0" smtClean="0">
              <a:solidFill>
                <a:srgbClr val="7030A0"/>
              </a:solidFill>
            </a:rPr>
            <a:t>Антонімічна хвилинка</a:t>
          </a:r>
          <a:r>
            <a:rPr lang="uk-UA" sz="2800" b="1" i="0" dirty="0" smtClean="0"/>
            <a:t/>
          </a:r>
          <a:br>
            <a:rPr lang="uk-UA" sz="2800" b="1" i="0" dirty="0" smtClean="0"/>
          </a:br>
          <a:r>
            <a:rPr lang="uk-UA" sz="2800" b="1" i="0" dirty="0" smtClean="0">
              <a:solidFill>
                <a:schemeClr val="accent5">
                  <a:lumMod val="50000"/>
                </a:schemeClr>
              </a:solidFill>
            </a:rPr>
            <a:t>Доберіть до поданих слів антоніми:</a:t>
          </a:r>
          <a:r>
            <a:rPr lang="uk-UA" sz="1000" b="1" i="0" dirty="0" smtClean="0"/>
            <a:t/>
          </a:r>
          <a:br>
            <a:rPr lang="uk-UA" sz="1000" b="1" i="0" dirty="0" smtClean="0"/>
          </a:br>
          <a:r>
            <a:rPr lang="uk-UA" sz="1000" b="1" i="0" dirty="0" smtClean="0"/>
            <a:t/>
          </a:r>
          <a:br>
            <a:rPr lang="uk-UA" sz="1000" b="1" i="0" dirty="0" smtClean="0"/>
          </a:br>
          <a:endParaRPr lang="uk-UA" sz="1000" b="1" i="0" dirty="0"/>
        </a:p>
      </dgm:t>
    </dgm:pt>
    <dgm:pt modelId="{DF9E4535-F463-47EE-A8CC-E3F4395FE225}" type="parTrans" cxnId="{14FBF486-4610-4981-99A6-03B5DB299BD6}">
      <dgm:prSet/>
      <dgm:spPr/>
      <dgm:t>
        <a:bodyPr/>
        <a:lstStyle/>
        <a:p>
          <a:endParaRPr lang="uk-UA"/>
        </a:p>
      </dgm:t>
    </dgm:pt>
    <dgm:pt modelId="{D5DB5B68-830B-45B0-A0FF-2B72728C96EE}" type="sibTrans" cxnId="{14FBF486-4610-4981-99A6-03B5DB299BD6}">
      <dgm:prSet/>
      <dgm:spPr/>
      <dgm:t>
        <a:bodyPr/>
        <a:lstStyle/>
        <a:p>
          <a:endParaRPr lang="uk-UA"/>
        </a:p>
      </dgm:t>
    </dgm:pt>
    <dgm:pt modelId="{FC46CCC3-E092-442A-A3AD-61B9D4B4F6F0}" type="pres">
      <dgm:prSet presAssocID="{254570D8-6BA5-4374-92F3-EED83D0C69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A7FA273-27A0-4867-BC62-0FF39BABFCB8}" type="pres">
      <dgm:prSet presAssocID="{227A4A95-73CA-4000-9D05-A6F1EDEAE420}" presName="parentText" presStyleLbl="node1" presStyleIdx="0" presStyleCnt="1" custScaleY="20662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4FBF486-4610-4981-99A6-03B5DB299BD6}" srcId="{254570D8-6BA5-4374-92F3-EED83D0C69E4}" destId="{227A4A95-73CA-4000-9D05-A6F1EDEAE420}" srcOrd="0" destOrd="0" parTransId="{DF9E4535-F463-47EE-A8CC-E3F4395FE225}" sibTransId="{D5DB5B68-830B-45B0-A0FF-2B72728C96EE}"/>
    <dgm:cxn modelId="{AC963773-D14B-4BDC-9FBD-582EF90948E4}" type="presOf" srcId="{254570D8-6BA5-4374-92F3-EED83D0C69E4}" destId="{FC46CCC3-E092-442A-A3AD-61B9D4B4F6F0}" srcOrd="0" destOrd="0" presId="urn:microsoft.com/office/officeart/2005/8/layout/vList2"/>
    <dgm:cxn modelId="{25F432AA-917E-4D10-A827-496BC044D0A7}" type="presOf" srcId="{227A4A95-73CA-4000-9D05-A6F1EDEAE420}" destId="{BA7FA273-27A0-4867-BC62-0FF39BABFCB8}" srcOrd="0" destOrd="0" presId="urn:microsoft.com/office/officeart/2005/8/layout/vList2"/>
    <dgm:cxn modelId="{7D818A00-7C70-4AFA-8E55-A47D8A92D756}" type="presParOf" srcId="{FC46CCC3-E092-442A-A3AD-61B9D4B4F6F0}" destId="{BA7FA273-27A0-4867-BC62-0FF39BABFCB8}" srcOrd="0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69C684D-BFCE-4D84-B829-DB2FF100322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CA0EC74-D651-4E6C-9FAA-CDE147DD3AE4}">
      <dgm:prSet custT="1"/>
      <dgm:spPr/>
      <dgm:t>
        <a:bodyPr/>
        <a:lstStyle/>
        <a:p>
          <a:r>
            <a:rPr lang="uk-UA" sz="2800" dirty="0" smtClean="0"/>
            <a:t>Негатив</a:t>
          </a:r>
          <a:r>
            <a:rPr lang="uk-UA" sz="2100" dirty="0" smtClean="0"/>
            <a:t> </a:t>
          </a:r>
          <a:endParaRPr lang="uk-UA" sz="2100" dirty="0"/>
        </a:p>
      </dgm:t>
    </dgm:pt>
    <dgm:pt modelId="{5FDD904A-5076-43CE-9DDF-925BE23FCB37}" type="parTrans" cxnId="{E3D5446C-1BBE-4682-9635-1ACEFF5C07C6}">
      <dgm:prSet/>
      <dgm:spPr/>
      <dgm:t>
        <a:bodyPr/>
        <a:lstStyle/>
        <a:p>
          <a:endParaRPr lang="uk-UA"/>
        </a:p>
      </dgm:t>
    </dgm:pt>
    <dgm:pt modelId="{F76CECF8-8434-4002-B8DF-FCFC1710C1D7}" type="sibTrans" cxnId="{E3D5446C-1BBE-4682-9635-1ACEFF5C07C6}">
      <dgm:prSet/>
      <dgm:spPr/>
      <dgm:t>
        <a:bodyPr/>
        <a:lstStyle/>
        <a:p>
          <a:endParaRPr lang="uk-UA"/>
        </a:p>
      </dgm:t>
    </dgm:pt>
    <dgm:pt modelId="{22AFF6E1-78FC-4943-AFEF-A6E4732384FC}">
      <dgm:prSet custT="1"/>
      <dgm:spPr/>
      <dgm:t>
        <a:bodyPr/>
        <a:lstStyle/>
        <a:p>
          <a:r>
            <a:rPr lang="uk-UA" sz="2800" dirty="0" smtClean="0"/>
            <a:t>Кривдник</a:t>
          </a:r>
          <a:endParaRPr lang="uk-UA" sz="2800" dirty="0"/>
        </a:p>
      </dgm:t>
    </dgm:pt>
    <dgm:pt modelId="{3BC8F6E4-340D-44F3-BFCE-F8DCDCDC6F65}" type="parTrans" cxnId="{25570361-3F01-4AA9-8635-B26E1E1459AA}">
      <dgm:prSet/>
      <dgm:spPr/>
      <dgm:t>
        <a:bodyPr/>
        <a:lstStyle/>
        <a:p>
          <a:endParaRPr lang="uk-UA"/>
        </a:p>
      </dgm:t>
    </dgm:pt>
    <dgm:pt modelId="{ED665B0C-F541-42EF-8816-1D88E5FD3F62}" type="sibTrans" cxnId="{25570361-3F01-4AA9-8635-B26E1E1459AA}">
      <dgm:prSet/>
      <dgm:spPr/>
      <dgm:t>
        <a:bodyPr/>
        <a:lstStyle/>
        <a:p>
          <a:endParaRPr lang="uk-UA"/>
        </a:p>
      </dgm:t>
    </dgm:pt>
    <dgm:pt modelId="{7721A659-8242-4078-A69E-FA561218F447}">
      <dgm:prSet custT="1"/>
      <dgm:spPr/>
      <dgm:t>
        <a:bodyPr/>
        <a:lstStyle/>
        <a:p>
          <a:r>
            <a:rPr lang="uk-UA" sz="2800" dirty="0" smtClean="0"/>
            <a:t>Образа</a:t>
          </a:r>
          <a:r>
            <a:rPr lang="uk-UA" sz="2100" dirty="0" smtClean="0"/>
            <a:t> </a:t>
          </a:r>
          <a:endParaRPr lang="uk-UA" sz="2100" dirty="0"/>
        </a:p>
      </dgm:t>
    </dgm:pt>
    <dgm:pt modelId="{EF118CC4-8A97-4CC1-AE4E-9365966873BF}" type="parTrans" cxnId="{732B5F7B-EE73-41B3-9DEB-C0E72E119F37}">
      <dgm:prSet/>
      <dgm:spPr/>
      <dgm:t>
        <a:bodyPr/>
        <a:lstStyle/>
        <a:p>
          <a:endParaRPr lang="uk-UA"/>
        </a:p>
      </dgm:t>
    </dgm:pt>
    <dgm:pt modelId="{B55EA81F-2D80-4BE4-B72E-7D6575F01715}" type="sibTrans" cxnId="{732B5F7B-EE73-41B3-9DEB-C0E72E119F37}">
      <dgm:prSet/>
      <dgm:spPr/>
      <dgm:t>
        <a:bodyPr/>
        <a:lstStyle/>
        <a:p>
          <a:endParaRPr lang="uk-UA"/>
        </a:p>
      </dgm:t>
    </dgm:pt>
    <dgm:pt modelId="{FFDB53F1-FAFD-4845-89B9-513C2FC84A36}">
      <dgm:prSet custT="1"/>
      <dgm:spPr/>
      <dgm:t>
        <a:bodyPr/>
        <a:lstStyle/>
        <a:p>
          <a:pPr algn="just"/>
          <a:r>
            <a:rPr lang="uk-UA" sz="2800" dirty="0" smtClean="0"/>
            <a:t>примирення</a:t>
          </a:r>
          <a:endParaRPr lang="uk-UA" sz="2800" dirty="0"/>
        </a:p>
      </dgm:t>
    </dgm:pt>
    <dgm:pt modelId="{511EDD74-C3C1-4993-A2F1-3C1402FB3AEE}" type="parTrans" cxnId="{BDF0F057-87D4-4051-81BF-045968CC395D}">
      <dgm:prSet/>
      <dgm:spPr/>
      <dgm:t>
        <a:bodyPr/>
        <a:lstStyle/>
        <a:p>
          <a:endParaRPr lang="uk-UA"/>
        </a:p>
      </dgm:t>
    </dgm:pt>
    <dgm:pt modelId="{125CE8BA-6832-407F-857B-B073E18DD085}" type="sibTrans" cxnId="{BDF0F057-87D4-4051-81BF-045968CC395D}">
      <dgm:prSet/>
      <dgm:spPr/>
      <dgm:t>
        <a:bodyPr/>
        <a:lstStyle/>
        <a:p>
          <a:endParaRPr lang="uk-UA"/>
        </a:p>
      </dgm:t>
    </dgm:pt>
    <dgm:pt modelId="{ABC8E04A-3563-4E9F-B5ED-26A94E9D1A07}">
      <dgm:prSet custT="1"/>
      <dgm:spPr/>
      <dgm:t>
        <a:bodyPr/>
        <a:lstStyle/>
        <a:p>
          <a:pPr algn="ctr"/>
          <a:r>
            <a:rPr lang="uk-UA" sz="2800" dirty="0" err="1" smtClean="0"/>
            <a:t>доброзич-ливець</a:t>
          </a:r>
          <a:endParaRPr lang="uk-UA" sz="2800" dirty="0"/>
        </a:p>
      </dgm:t>
    </dgm:pt>
    <dgm:pt modelId="{D786893B-C555-4D77-9EC3-8A50B52BECE8}" type="parTrans" cxnId="{6B53E0CB-6537-4173-8099-D4496CACF532}">
      <dgm:prSet/>
      <dgm:spPr/>
      <dgm:t>
        <a:bodyPr/>
        <a:lstStyle/>
        <a:p>
          <a:endParaRPr lang="uk-UA"/>
        </a:p>
      </dgm:t>
    </dgm:pt>
    <dgm:pt modelId="{8DC88BD5-E6F5-4431-A9CD-8939851C10A4}" type="sibTrans" cxnId="{6B53E0CB-6537-4173-8099-D4496CACF532}">
      <dgm:prSet/>
      <dgm:spPr/>
      <dgm:t>
        <a:bodyPr/>
        <a:lstStyle/>
        <a:p>
          <a:endParaRPr lang="uk-UA"/>
        </a:p>
      </dgm:t>
    </dgm:pt>
    <dgm:pt modelId="{3438DB4E-B16E-4838-8791-1BC6F45276A1}">
      <dgm:prSet custT="1"/>
      <dgm:spPr/>
      <dgm:t>
        <a:bodyPr/>
        <a:lstStyle/>
        <a:p>
          <a:pPr algn="ctr"/>
          <a:r>
            <a:rPr lang="uk-UA" sz="2800" dirty="0" smtClean="0"/>
            <a:t>позитив</a:t>
          </a:r>
          <a:endParaRPr lang="uk-UA" sz="2800" dirty="0"/>
        </a:p>
      </dgm:t>
    </dgm:pt>
    <dgm:pt modelId="{53997BED-0775-40C3-882D-96C34311CE77}" type="parTrans" cxnId="{4785221F-16AB-4E97-B1FB-907961D6C3A3}">
      <dgm:prSet/>
      <dgm:spPr/>
      <dgm:t>
        <a:bodyPr/>
        <a:lstStyle/>
        <a:p>
          <a:endParaRPr lang="uk-UA"/>
        </a:p>
      </dgm:t>
    </dgm:pt>
    <dgm:pt modelId="{468CF8C6-7A1B-4686-AE7B-F95DDAEA4719}" type="sibTrans" cxnId="{4785221F-16AB-4E97-B1FB-907961D6C3A3}">
      <dgm:prSet/>
      <dgm:spPr/>
      <dgm:t>
        <a:bodyPr/>
        <a:lstStyle/>
        <a:p>
          <a:endParaRPr lang="uk-UA"/>
        </a:p>
      </dgm:t>
    </dgm:pt>
    <dgm:pt modelId="{1738467F-E21C-4EC8-B93C-99E4BDF0D4C3}" type="pres">
      <dgm:prSet presAssocID="{869C684D-BFCE-4D84-B829-DB2FF10032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200C495-B694-44BC-9F33-2F1CE4525C50}" type="pres">
      <dgm:prSet presAssocID="{7721A659-8242-4078-A69E-FA561218F447}" presName="composite" presStyleCnt="0"/>
      <dgm:spPr/>
    </dgm:pt>
    <dgm:pt modelId="{2C864192-45FB-4F97-A532-D0B5FBD1C15B}" type="pres">
      <dgm:prSet presAssocID="{7721A659-8242-4078-A69E-FA561218F44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AFFCF6-71D2-4A98-B4A0-E1EFFED6609A}" type="pres">
      <dgm:prSet presAssocID="{7721A659-8242-4078-A69E-FA561218F447}" presName="desTx" presStyleLbl="alignAccFollowNode1" presStyleIdx="0" presStyleCnt="3" custScaleX="106476" custLinFactNeighborX="-1355" custLinFactNeighborY="29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282794-463C-454A-ABBC-D3F3D94ACF9E}" type="pres">
      <dgm:prSet presAssocID="{B55EA81F-2D80-4BE4-B72E-7D6575F01715}" presName="space" presStyleCnt="0"/>
      <dgm:spPr/>
    </dgm:pt>
    <dgm:pt modelId="{71C20CAC-1FD9-4B3F-AF2A-750B8DC04902}" type="pres">
      <dgm:prSet presAssocID="{22AFF6E1-78FC-4943-AFEF-A6E4732384FC}" presName="composite" presStyleCnt="0"/>
      <dgm:spPr/>
    </dgm:pt>
    <dgm:pt modelId="{7C007227-6DFF-484D-86BD-077E64B40BA7}" type="pres">
      <dgm:prSet presAssocID="{22AFF6E1-78FC-4943-AFEF-A6E4732384F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EF1939-CF7A-4F9E-941D-2EB93A23D452}" type="pres">
      <dgm:prSet presAssocID="{22AFF6E1-78FC-4943-AFEF-A6E4732384F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6E738C-78A4-4314-BA60-AE4BDD164C84}" type="pres">
      <dgm:prSet presAssocID="{ED665B0C-F541-42EF-8816-1D88E5FD3F62}" presName="space" presStyleCnt="0"/>
      <dgm:spPr/>
    </dgm:pt>
    <dgm:pt modelId="{72F8DD1B-266A-4919-B77D-3975E2410E8F}" type="pres">
      <dgm:prSet presAssocID="{BCA0EC74-D651-4E6C-9FAA-CDE147DD3AE4}" presName="composite" presStyleCnt="0"/>
      <dgm:spPr/>
    </dgm:pt>
    <dgm:pt modelId="{ABA0F7CC-597E-48D7-9D4B-00CA484FF0E7}" type="pres">
      <dgm:prSet presAssocID="{BCA0EC74-D651-4E6C-9FAA-CDE147DD3AE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07F36B-4B15-4223-9D69-F5186527A7CC}" type="pres">
      <dgm:prSet presAssocID="{BCA0EC74-D651-4E6C-9FAA-CDE147DD3AE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5570361-3F01-4AA9-8635-B26E1E1459AA}" srcId="{869C684D-BFCE-4D84-B829-DB2FF100322E}" destId="{22AFF6E1-78FC-4943-AFEF-A6E4732384FC}" srcOrd="1" destOrd="0" parTransId="{3BC8F6E4-340D-44F3-BFCE-F8DCDCDC6F65}" sibTransId="{ED665B0C-F541-42EF-8816-1D88E5FD3F62}"/>
    <dgm:cxn modelId="{6B53E0CB-6537-4173-8099-D4496CACF532}" srcId="{22AFF6E1-78FC-4943-AFEF-A6E4732384FC}" destId="{ABC8E04A-3563-4E9F-B5ED-26A94E9D1A07}" srcOrd="0" destOrd="0" parTransId="{D786893B-C555-4D77-9EC3-8A50B52BECE8}" sibTransId="{8DC88BD5-E6F5-4431-A9CD-8939851C10A4}"/>
    <dgm:cxn modelId="{4785221F-16AB-4E97-B1FB-907961D6C3A3}" srcId="{BCA0EC74-D651-4E6C-9FAA-CDE147DD3AE4}" destId="{3438DB4E-B16E-4838-8791-1BC6F45276A1}" srcOrd="0" destOrd="0" parTransId="{53997BED-0775-40C3-882D-96C34311CE77}" sibTransId="{468CF8C6-7A1B-4686-AE7B-F95DDAEA4719}"/>
    <dgm:cxn modelId="{18E7EB8E-7F59-46E4-BE2B-BD1F02CAD04E}" type="presOf" srcId="{BCA0EC74-D651-4E6C-9FAA-CDE147DD3AE4}" destId="{ABA0F7CC-597E-48D7-9D4B-00CA484FF0E7}" srcOrd="0" destOrd="0" presId="urn:microsoft.com/office/officeart/2005/8/layout/hList1"/>
    <dgm:cxn modelId="{E3D5446C-1BBE-4682-9635-1ACEFF5C07C6}" srcId="{869C684D-BFCE-4D84-B829-DB2FF100322E}" destId="{BCA0EC74-D651-4E6C-9FAA-CDE147DD3AE4}" srcOrd="2" destOrd="0" parTransId="{5FDD904A-5076-43CE-9DDF-925BE23FCB37}" sibTransId="{F76CECF8-8434-4002-B8DF-FCFC1710C1D7}"/>
    <dgm:cxn modelId="{732B5F7B-EE73-41B3-9DEB-C0E72E119F37}" srcId="{869C684D-BFCE-4D84-B829-DB2FF100322E}" destId="{7721A659-8242-4078-A69E-FA561218F447}" srcOrd="0" destOrd="0" parTransId="{EF118CC4-8A97-4CC1-AE4E-9365966873BF}" sibTransId="{B55EA81F-2D80-4BE4-B72E-7D6575F01715}"/>
    <dgm:cxn modelId="{38DD59E1-E389-4CBD-8B69-9819DF0C4DFE}" type="presOf" srcId="{ABC8E04A-3563-4E9F-B5ED-26A94E9D1A07}" destId="{DAEF1939-CF7A-4F9E-941D-2EB93A23D452}" srcOrd="0" destOrd="0" presId="urn:microsoft.com/office/officeart/2005/8/layout/hList1"/>
    <dgm:cxn modelId="{690FF345-37FC-400F-8159-0EC26F851442}" type="presOf" srcId="{869C684D-BFCE-4D84-B829-DB2FF100322E}" destId="{1738467F-E21C-4EC8-B93C-99E4BDF0D4C3}" srcOrd="0" destOrd="0" presId="urn:microsoft.com/office/officeart/2005/8/layout/hList1"/>
    <dgm:cxn modelId="{BDF0F057-87D4-4051-81BF-045968CC395D}" srcId="{7721A659-8242-4078-A69E-FA561218F447}" destId="{FFDB53F1-FAFD-4845-89B9-513C2FC84A36}" srcOrd="0" destOrd="0" parTransId="{511EDD74-C3C1-4993-A2F1-3C1402FB3AEE}" sibTransId="{125CE8BA-6832-407F-857B-B073E18DD085}"/>
    <dgm:cxn modelId="{38079A1E-DE3B-4309-9E16-4F970C93BCAE}" type="presOf" srcId="{22AFF6E1-78FC-4943-AFEF-A6E4732384FC}" destId="{7C007227-6DFF-484D-86BD-077E64B40BA7}" srcOrd="0" destOrd="0" presId="urn:microsoft.com/office/officeart/2005/8/layout/hList1"/>
    <dgm:cxn modelId="{D04BED67-54A4-48ED-AF27-ED0E21901978}" type="presOf" srcId="{FFDB53F1-FAFD-4845-89B9-513C2FC84A36}" destId="{1CAFFCF6-71D2-4A98-B4A0-E1EFFED6609A}" srcOrd="0" destOrd="0" presId="urn:microsoft.com/office/officeart/2005/8/layout/hList1"/>
    <dgm:cxn modelId="{29D10536-27B1-4A09-B248-0B3B6003B0A1}" type="presOf" srcId="{3438DB4E-B16E-4838-8791-1BC6F45276A1}" destId="{3707F36B-4B15-4223-9D69-F5186527A7CC}" srcOrd="0" destOrd="0" presId="urn:microsoft.com/office/officeart/2005/8/layout/hList1"/>
    <dgm:cxn modelId="{75485702-931A-424C-B376-BDD7C161FB5D}" type="presOf" srcId="{7721A659-8242-4078-A69E-FA561218F447}" destId="{2C864192-45FB-4F97-A532-D0B5FBD1C15B}" srcOrd="0" destOrd="0" presId="urn:microsoft.com/office/officeart/2005/8/layout/hList1"/>
    <dgm:cxn modelId="{81001C8C-C9EF-4C42-9A4C-42EDAA207D2E}" type="presParOf" srcId="{1738467F-E21C-4EC8-B93C-99E4BDF0D4C3}" destId="{0200C495-B694-44BC-9F33-2F1CE4525C50}" srcOrd="0" destOrd="0" presId="urn:microsoft.com/office/officeart/2005/8/layout/hList1"/>
    <dgm:cxn modelId="{1E61DDE0-09F0-4A36-AFBA-8A1C82E751C8}" type="presParOf" srcId="{0200C495-B694-44BC-9F33-2F1CE4525C50}" destId="{2C864192-45FB-4F97-A532-D0B5FBD1C15B}" srcOrd="0" destOrd="0" presId="urn:microsoft.com/office/officeart/2005/8/layout/hList1"/>
    <dgm:cxn modelId="{AB93EA67-6771-475F-B29B-79CC91867E3F}" type="presParOf" srcId="{0200C495-B694-44BC-9F33-2F1CE4525C50}" destId="{1CAFFCF6-71D2-4A98-B4A0-E1EFFED6609A}" srcOrd="1" destOrd="0" presId="urn:microsoft.com/office/officeart/2005/8/layout/hList1"/>
    <dgm:cxn modelId="{4CB357E7-9179-4283-B498-EB35CDB848EF}" type="presParOf" srcId="{1738467F-E21C-4EC8-B93C-99E4BDF0D4C3}" destId="{24282794-463C-454A-ABBC-D3F3D94ACF9E}" srcOrd="1" destOrd="0" presId="urn:microsoft.com/office/officeart/2005/8/layout/hList1"/>
    <dgm:cxn modelId="{F67A28C8-F839-42CF-A942-6BF1BD188F3F}" type="presParOf" srcId="{1738467F-E21C-4EC8-B93C-99E4BDF0D4C3}" destId="{71C20CAC-1FD9-4B3F-AF2A-750B8DC04902}" srcOrd="2" destOrd="0" presId="urn:microsoft.com/office/officeart/2005/8/layout/hList1"/>
    <dgm:cxn modelId="{BFF39229-EC6E-4106-A2F0-85E9A66AAE78}" type="presParOf" srcId="{71C20CAC-1FD9-4B3F-AF2A-750B8DC04902}" destId="{7C007227-6DFF-484D-86BD-077E64B40BA7}" srcOrd="0" destOrd="0" presId="urn:microsoft.com/office/officeart/2005/8/layout/hList1"/>
    <dgm:cxn modelId="{A275BFFB-82ED-48E0-9100-223751B8A371}" type="presParOf" srcId="{71C20CAC-1FD9-4B3F-AF2A-750B8DC04902}" destId="{DAEF1939-CF7A-4F9E-941D-2EB93A23D452}" srcOrd="1" destOrd="0" presId="urn:microsoft.com/office/officeart/2005/8/layout/hList1"/>
    <dgm:cxn modelId="{3D7CF5C6-07B0-4EFE-B52E-C90C71060FBE}" type="presParOf" srcId="{1738467F-E21C-4EC8-B93C-99E4BDF0D4C3}" destId="{626E738C-78A4-4314-BA60-AE4BDD164C84}" srcOrd="3" destOrd="0" presId="urn:microsoft.com/office/officeart/2005/8/layout/hList1"/>
    <dgm:cxn modelId="{B19FA89A-3233-4A42-8F96-AA0F515F2ACB}" type="presParOf" srcId="{1738467F-E21C-4EC8-B93C-99E4BDF0D4C3}" destId="{72F8DD1B-266A-4919-B77D-3975E2410E8F}" srcOrd="4" destOrd="0" presId="urn:microsoft.com/office/officeart/2005/8/layout/hList1"/>
    <dgm:cxn modelId="{573914E0-EA46-4B26-909D-2964F1861490}" type="presParOf" srcId="{72F8DD1B-266A-4919-B77D-3975E2410E8F}" destId="{ABA0F7CC-597E-48D7-9D4B-00CA484FF0E7}" srcOrd="0" destOrd="0" presId="urn:microsoft.com/office/officeart/2005/8/layout/hList1"/>
    <dgm:cxn modelId="{9AE6F3C0-7B35-4811-867D-71270586AD56}" type="presParOf" srcId="{72F8DD1B-266A-4919-B77D-3975E2410E8F}" destId="{3707F36B-4B15-4223-9D69-F5186527A7CC}" srcOrd="1" destOrd="0" presId="urn:microsoft.com/office/officeart/2005/8/layout/hList1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7089267-2E18-45C8-802E-1165A878329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56A6E99-11C2-420C-A4A4-3B511985C390}">
      <dgm:prSet/>
      <dgm:spPr/>
      <dgm:t>
        <a:bodyPr/>
        <a:lstStyle/>
        <a:p>
          <a:pPr rtl="0"/>
          <a:r>
            <a:rPr lang="uk-UA" dirty="0" smtClean="0"/>
            <a:t>Добро</a:t>
          </a:r>
          <a:endParaRPr lang="uk-UA" dirty="0"/>
        </a:p>
      </dgm:t>
    </dgm:pt>
    <dgm:pt modelId="{21DABDD7-1B88-4FAD-9483-CF48AA1D2118}" type="parTrans" cxnId="{0DF75A7C-38F6-4D31-88BD-7986627775D9}">
      <dgm:prSet/>
      <dgm:spPr/>
      <dgm:t>
        <a:bodyPr/>
        <a:lstStyle/>
        <a:p>
          <a:endParaRPr lang="uk-UA"/>
        </a:p>
      </dgm:t>
    </dgm:pt>
    <dgm:pt modelId="{81349312-E8A8-407B-BC88-E94B075546FE}" type="sibTrans" cxnId="{0DF75A7C-38F6-4D31-88BD-7986627775D9}">
      <dgm:prSet/>
      <dgm:spPr/>
      <dgm:t>
        <a:bodyPr/>
        <a:lstStyle/>
        <a:p>
          <a:endParaRPr lang="uk-UA"/>
        </a:p>
      </dgm:t>
    </dgm:pt>
    <dgm:pt modelId="{779D39A2-C786-4B39-A069-D63B19360594}">
      <dgm:prSet/>
      <dgm:spPr/>
      <dgm:t>
        <a:bodyPr/>
        <a:lstStyle/>
        <a:p>
          <a:pPr rtl="0"/>
          <a:r>
            <a:rPr lang="uk-UA" dirty="0" smtClean="0"/>
            <a:t>Конфлікт </a:t>
          </a:r>
          <a:endParaRPr lang="uk-UA" dirty="0"/>
        </a:p>
      </dgm:t>
    </dgm:pt>
    <dgm:pt modelId="{D7F79C76-5151-49BB-9FF9-76424017425E}" type="parTrans" cxnId="{1BCB6462-1405-4F92-894F-1118F3777470}">
      <dgm:prSet/>
      <dgm:spPr/>
      <dgm:t>
        <a:bodyPr/>
        <a:lstStyle/>
        <a:p>
          <a:endParaRPr lang="uk-UA"/>
        </a:p>
      </dgm:t>
    </dgm:pt>
    <dgm:pt modelId="{AB761FC6-8D63-465B-82C4-C980E82AC39C}" type="sibTrans" cxnId="{1BCB6462-1405-4F92-894F-1118F3777470}">
      <dgm:prSet/>
      <dgm:spPr/>
      <dgm:t>
        <a:bodyPr/>
        <a:lstStyle/>
        <a:p>
          <a:endParaRPr lang="uk-UA"/>
        </a:p>
      </dgm:t>
    </dgm:pt>
    <dgm:pt modelId="{96F8F90D-DD83-4EE8-B63F-C00CEB1211EB}">
      <dgm:prSet/>
      <dgm:spPr/>
      <dgm:t>
        <a:bodyPr/>
        <a:lstStyle/>
        <a:p>
          <a:pPr rtl="0"/>
          <a:r>
            <a:rPr lang="uk-UA" dirty="0" smtClean="0"/>
            <a:t>Любов </a:t>
          </a:r>
          <a:endParaRPr lang="uk-UA" dirty="0"/>
        </a:p>
      </dgm:t>
    </dgm:pt>
    <dgm:pt modelId="{1200639B-1562-4773-867F-4BA02A866B6B}" type="parTrans" cxnId="{890EE490-D93C-4CD5-8CA0-B10EEF1A6167}">
      <dgm:prSet/>
      <dgm:spPr/>
      <dgm:t>
        <a:bodyPr/>
        <a:lstStyle/>
        <a:p>
          <a:endParaRPr lang="uk-UA"/>
        </a:p>
      </dgm:t>
    </dgm:pt>
    <dgm:pt modelId="{0C24FC8C-0A61-4A52-82A6-66389B616A18}" type="sibTrans" cxnId="{890EE490-D93C-4CD5-8CA0-B10EEF1A6167}">
      <dgm:prSet/>
      <dgm:spPr/>
      <dgm:t>
        <a:bodyPr/>
        <a:lstStyle/>
        <a:p>
          <a:endParaRPr lang="uk-UA"/>
        </a:p>
      </dgm:t>
    </dgm:pt>
    <dgm:pt modelId="{921A3D65-6F1E-47A7-B9A9-8412F0CF6A0A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 smtClean="0"/>
            <a:t>  зло</a:t>
          </a:r>
        </a:p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uk-UA" dirty="0"/>
        </a:p>
      </dgm:t>
    </dgm:pt>
    <dgm:pt modelId="{7DAA2522-36ED-4F27-A3DF-2324F5FDAA66}" type="parTrans" cxnId="{0530849C-52E3-4812-A7E2-002E00977950}">
      <dgm:prSet/>
      <dgm:spPr/>
      <dgm:t>
        <a:bodyPr/>
        <a:lstStyle/>
        <a:p>
          <a:endParaRPr lang="uk-UA"/>
        </a:p>
      </dgm:t>
    </dgm:pt>
    <dgm:pt modelId="{97853F44-10B1-4523-923A-79A5F4DA8412}" type="sibTrans" cxnId="{0530849C-52E3-4812-A7E2-002E00977950}">
      <dgm:prSet/>
      <dgm:spPr/>
      <dgm:t>
        <a:bodyPr/>
        <a:lstStyle/>
        <a:p>
          <a:endParaRPr lang="uk-UA"/>
        </a:p>
      </dgm:t>
    </dgm:pt>
    <dgm:pt modelId="{30EA0484-4AF9-43DA-A863-2984AEEBCFA9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 smtClean="0"/>
            <a:t>компроміс</a:t>
          </a:r>
        </a:p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uk-UA" dirty="0"/>
        </a:p>
      </dgm:t>
    </dgm:pt>
    <dgm:pt modelId="{6CAE1671-44DC-432A-BC56-AD038FD4F6B9}" type="parTrans" cxnId="{AC8878BE-E6FE-4C21-A909-6CFAACC5992E}">
      <dgm:prSet/>
      <dgm:spPr/>
      <dgm:t>
        <a:bodyPr/>
        <a:lstStyle/>
        <a:p>
          <a:endParaRPr lang="uk-UA"/>
        </a:p>
      </dgm:t>
    </dgm:pt>
    <dgm:pt modelId="{03250E0C-B5BE-4301-9753-A9BBCA7A1EE0}" type="sibTrans" cxnId="{AC8878BE-E6FE-4C21-A909-6CFAACC5992E}">
      <dgm:prSet/>
      <dgm:spPr/>
      <dgm:t>
        <a:bodyPr/>
        <a:lstStyle/>
        <a:p>
          <a:endParaRPr lang="uk-UA"/>
        </a:p>
      </dgm:t>
    </dgm:pt>
    <dgm:pt modelId="{E8CACF1E-B748-43A1-A25B-4E4CAAB39795}">
      <dgm:prSet/>
      <dgm:spPr/>
      <dgm:t>
        <a:bodyPr/>
        <a:lstStyle/>
        <a:p>
          <a:r>
            <a:rPr lang="uk-UA" dirty="0" smtClean="0"/>
            <a:t>ненависть</a:t>
          </a:r>
          <a:endParaRPr lang="uk-UA" dirty="0"/>
        </a:p>
      </dgm:t>
    </dgm:pt>
    <dgm:pt modelId="{6BBA0802-8242-49AD-BC87-079B690F40B5}" type="parTrans" cxnId="{A99109DC-C022-4534-A9CF-61E28184AB94}">
      <dgm:prSet/>
      <dgm:spPr/>
      <dgm:t>
        <a:bodyPr/>
        <a:lstStyle/>
        <a:p>
          <a:endParaRPr lang="uk-UA"/>
        </a:p>
      </dgm:t>
    </dgm:pt>
    <dgm:pt modelId="{AA8A1AAA-4BA9-4B49-B259-0A34F47C076C}" type="sibTrans" cxnId="{A99109DC-C022-4534-A9CF-61E28184AB94}">
      <dgm:prSet/>
      <dgm:spPr/>
      <dgm:t>
        <a:bodyPr/>
        <a:lstStyle/>
        <a:p>
          <a:endParaRPr lang="uk-UA"/>
        </a:p>
      </dgm:t>
    </dgm:pt>
    <dgm:pt modelId="{217A2ACD-7DF8-4A3A-BE7F-C9353E99A77D}" type="pres">
      <dgm:prSet presAssocID="{67089267-2E18-45C8-802E-1165A87832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54AB37E-AF58-44CE-9AF7-8238BD7433D1}" type="pres">
      <dgm:prSet presAssocID="{E56A6E99-11C2-420C-A4A4-3B511985C390}" presName="composite" presStyleCnt="0"/>
      <dgm:spPr/>
    </dgm:pt>
    <dgm:pt modelId="{0E7547BE-59D2-45F9-AC39-FF95E1C79B8E}" type="pres">
      <dgm:prSet presAssocID="{E56A6E99-11C2-420C-A4A4-3B511985C390}" presName="parTx" presStyleLbl="alignNode1" presStyleIdx="0" presStyleCnt="3" custLinFactY="-100000" custLinFactNeighborX="586" custLinFactNeighborY="-1423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98FBECC-43A3-4CE3-A1BB-27763D5AD7BD}" type="pres">
      <dgm:prSet presAssocID="{E56A6E99-11C2-420C-A4A4-3B511985C390}" presName="desTx" presStyleLbl="alignAccFollowNode1" presStyleIdx="0" presStyleCnt="3" custLinFactNeighborX="-103" custLinFactNeighborY="-70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3759992-5B70-4360-B366-3C8B7A2F7C17}" type="pres">
      <dgm:prSet presAssocID="{81349312-E8A8-407B-BC88-E94B075546FE}" presName="space" presStyleCnt="0"/>
      <dgm:spPr/>
    </dgm:pt>
    <dgm:pt modelId="{63F596C1-4EEC-4F24-9330-C29EA419F0F5}" type="pres">
      <dgm:prSet presAssocID="{779D39A2-C786-4B39-A069-D63B19360594}" presName="composite" presStyleCnt="0"/>
      <dgm:spPr/>
    </dgm:pt>
    <dgm:pt modelId="{63ABC857-6AAB-4E0C-B6AE-2D5AFBF78C4F}" type="pres">
      <dgm:prSet presAssocID="{779D39A2-C786-4B39-A069-D63B1936059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B5396E-6AD0-4D51-9778-B2F20480E012}" type="pres">
      <dgm:prSet presAssocID="{779D39A2-C786-4B39-A069-D63B1936059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856998-D4B6-4A3A-8A2C-0CDC13FD6E5F}" type="pres">
      <dgm:prSet presAssocID="{AB761FC6-8D63-465B-82C4-C980E82AC39C}" presName="space" presStyleCnt="0"/>
      <dgm:spPr/>
    </dgm:pt>
    <dgm:pt modelId="{EE1E12B0-4BB5-421D-AA26-D7E146520E75}" type="pres">
      <dgm:prSet presAssocID="{96F8F90D-DD83-4EE8-B63F-C00CEB1211EB}" presName="composite" presStyleCnt="0"/>
      <dgm:spPr/>
    </dgm:pt>
    <dgm:pt modelId="{9F27098A-9DC5-44DF-BE41-8B60D22D203E}" type="pres">
      <dgm:prSet presAssocID="{96F8F90D-DD83-4EE8-B63F-C00CEB1211E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64ADC54-2361-48BE-A0EF-884BA95CAC93}" type="pres">
      <dgm:prSet presAssocID="{96F8F90D-DD83-4EE8-B63F-C00CEB1211EB}" presName="desTx" presStyleLbl="alignAccFollowNode1" presStyleIdx="2" presStyleCnt="3" custLinFactNeighborX="-2039" custLinFactNeighborY="-324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C8878BE-E6FE-4C21-A909-6CFAACC5992E}" srcId="{779D39A2-C786-4B39-A069-D63B19360594}" destId="{30EA0484-4AF9-43DA-A863-2984AEEBCFA9}" srcOrd="0" destOrd="0" parTransId="{6CAE1671-44DC-432A-BC56-AD038FD4F6B9}" sibTransId="{03250E0C-B5BE-4301-9753-A9BBCA7A1EE0}"/>
    <dgm:cxn modelId="{0DF75A7C-38F6-4D31-88BD-7986627775D9}" srcId="{67089267-2E18-45C8-802E-1165A8783296}" destId="{E56A6E99-11C2-420C-A4A4-3B511985C390}" srcOrd="0" destOrd="0" parTransId="{21DABDD7-1B88-4FAD-9483-CF48AA1D2118}" sibTransId="{81349312-E8A8-407B-BC88-E94B075546FE}"/>
    <dgm:cxn modelId="{936D670A-0AD7-4887-B1F7-D8CAA89CD18E}" type="presOf" srcId="{779D39A2-C786-4B39-A069-D63B19360594}" destId="{63ABC857-6AAB-4E0C-B6AE-2D5AFBF78C4F}" srcOrd="0" destOrd="0" presId="urn:microsoft.com/office/officeart/2005/8/layout/hList1"/>
    <dgm:cxn modelId="{A4BC3E71-32DF-4912-8A0D-5085A568C81B}" type="presOf" srcId="{30EA0484-4AF9-43DA-A863-2984AEEBCFA9}" destId="{4BB5396E-6AD0-4D51-9778-B2F20480E012}" srcOrd="0" destOrd="0" presId="urn:microsoft.com/office/officeart/2005/8/layout/hList1"/>
    <dgm:cxn modelId="{1B9D697B-36B6-4AD8-9A15-984FB2D50F42}" type="presOf" srcId="{E56A6E99-11C2-420C-A4A4-3B511985C390}" destId="{0E7547BE-59D2-45F9-AC39-FF95E1C79B8E}" srcOrd="0" destOrd="0" presId="urn:microsoft.com/office/officeart/2005/8/layout/hList1"/>
    <dgm:cxn modelId="{F3921B91-8174-479C-95DE-7A76EBA5B21E}" type="presOf" srcId="{67089267-2E18-45C8-802E-1165A8783296}" destId="{217A2ACD-7DF8-4A3A-BE7F-C9353E99A77D}" srcOrd="0" destOrd="0" presId="urn:microsoft.com/office/officeart/2005/8/layout/hList1"/>
    <dgm:cxn modelId="{890EE490-D93C-4CD5-8CA0-B10EEF1A6167}" srcId="{67089267-2E18-45C8-802E-1165A8783296}" destId="{96F8F90D-DD83-4EE8-B63F-C00CEB1211EB}" srcOrd="2" destOrd="0" parTransId="{1200639B-1562-4773-867F-4BA02A866B6B}" sibTransId="{0C24FC8C-0A61-4A52-82A6-66389B616A18}"/>
    <dgm:cxn modelId="{1BCB6462-1405-4F92-894F-1118F3777470}" srcId="{67089267-2E18-45C8-802E-1165A8783296}" destId="{779D39A2-C786-4B39-A069-D63B19360594}" srcOrd="1" destOrd="0" parTransId="{D7F79C76-5151-49BB-9FF9-76424017425E}" sibTransId="{AB761FC6-8D63-465B-82C4-C980E82AC39C}"/>
    <dgm:cxn modelId="{6C213302-E8A7-4A99-9637-712A10168815}" type="presOf" srcId="{96F8F90D-DD83-4EE8-B63F-C00CEB1211EB}" destId="{9F27098A-9DC5-44DF-BE41-8B60D22D203E}" srcOrd="0" destOrd="0" presId="urn:microsoft.com/office/officeart/2005/8/layout/hList1"/>
    <dgm:cxn modelId="{F035A6C1-E47C-4527-96F1-41F9EA1889DC}" type="presOf" srcId="{921A3D65-6F1E-47A7-B9A9-8412F0CF6A0A}" destId="{F98FBECC-43A3-4CE3-A1BB-27763D5AD7BD}" srcOrd="0" destOrd="0" presId="urn:microsoft.com/office/officeart/2005/8/layout/hList1"/>
    <dgm:cxn modelId="{FDFFC0F6-4FF2-4257-BA06-151CA4E33580}" type="presOf" srcId="{E8CACF1E-B748-43A1-A25B-4E4CAAB39795}" destId="{164ADC54-2361-48BE-A0EF-884BA95CAC93}" srcOrd="0" destOrd="0" presId="urn:microsoft.com/office/officeart/2005/8/layout/hList1"/>
    <dgm:cxn modelId="{0530849C-52E3-4812-A7E2-002E00977950}" srcId="{E56A6E99-11C2-420C-A4A4-3B511985C390}" destId="{921A3D65-6F1E-47A7-B9A9-8412F0CF6A0A}" srcOrd="0" destOrd="0" parTransId="{7DAA2522-36ED-4F27-A3DF-2324F5FDAA66}" sibTransId="{97853F44-10B1-4523-923A-79A5F4DA8412}"/>
    <dgm:cxn modelId="{A99109DC-C022-4534-A9CF-61E28184AB94}" srcId="{96F8F90D-DD83-4EE8-B63F-C00CEB1211EB}" destId="{E8CACF1E-B748-43A1-A25B-4E4CAAB39795}" srcOrd="0" destOrd="0" parTransId="{6BBA0802-8242-49AD-BC87-079B690F40B5}" sibTransId="{AA8A1AAA-4BA9-4B49-B259-0A34F47C076C}"/>
    <dgm:cxn modelId="{E97B2514-DF96-456F-8A54-CB4228BD2C08}" type="presParOf" srcId="{217A2ACD-7DF8-4A3A-BE7F-C9353E99A77D}" destId="{554AB37E-AF58-44CE-9AF7-8238BD7433D1}" srcOrd="0" destOrd="0" presId="urn:microsoft.com/office/officeart/2005/8/layout/hList1"/>
    <dgm:cxn modelId="{E1E27B94-C67A-4660-B03F-1B76B9FB0AB1}" type="presParOf" srcId="{554AB37E-AF58-44CE-9AF7-8238BD7433D1}" destId="{0E7547BE-59D2-45F9-AC39-FF95E1C79B8E}" srcOrd="0" destOrd="0" presId="urn:microsoft.com/office/officeart/2005/8/layout/hList1"/>
    <dgm:cxn modelId="{F92CE271-F98B-404E-9F09-EF5206057DAB}" type="presParOf" srcId="{554AB37E-AF58-44CE-9AF7-8238BD7433D1}" destId="{F98FBECC-43A3-4CE3-A1BB-27763D5AD7BD}" srcOrd="1" destOrd="0" presId="urn:microsoft.com/office/officeart/2005/8/layout/hList1"/>
    <dgm:cxn modelId="{AC0685F3-5026-4EE9-8CE5-3B1F03620657}" type="presParOf" srcId="{217A2ACD-7DF8-4A3A-BE7F-C9353E99A77D}" destId="{53759992-5B70-4360-B366-3C8B7A2F7C17}" srcOrd="1" destOrd="0" presId="urn:microsoft.com/office/officeart/2005/8/layout/hList1"/>
    <dgm:cxn modelId="{72417EC0-7EDF-434A-B5E1-0647A10327EA}" type="presParOf" srcId="{217A2ACD-7DF8-4A3A-BE7F-C9353E99A77D}" destId="{63F596C1-4EEC-4F24-9330-C29EA419F0F5}" srcOrd="2" destOrd="0" presId="urn:microsoft.com/office/officeart/2005/8/layout/hList1"/>
    <dgm:cxn modelId="{4C60D463-49B4-4142-ACF2-C820812E6981}" type="presParOf" srcId="{63F596C1-4EEC-4F24-9330-C29EA419F0F5}" destId="{63ABC857-6AAB-4E0C-B6AE-2D5AFBF78C4F}" srcOrd="0" destOrd="0" presId="urn:microsoft.com/office/officeart/2005/8/layout/hList1"/>
    <dgm:cxn modelId="{5E6224A9-4CBD-425D-BE0B-D52E45D23284}" type="presParOf" srcId="{63F596C1-4EEC-4F24-9330-C29EA419F0F5}" destId="{4BB5396E-6AD0-4D51-9778-B2F20480E012}" srcOrd="1" destOrd="0" presId="urn:microsoft.com/office/officeart/2005/8/layout/hList1"/>
    <dgm:cxn modelId="{676603E3-D93E-4638-A2BD-A3CE29A29FC1}" type="presParOf" srcId="{217A2ACD-7DF8-4A3A-BE7F-C9353E99A77D}" destId="{99856998-D4B6-4A3A-8A2C-0CDC13FD6E5F}" srcOrd="3" destOrd="0" presId="urn:microsoft.com/office/officeart/2005/8/layout/hList1"/>
    <dgm:cxn modelId="{177EF5A1-7957-43E0-B27E-C914038FD1FB}" type="presParOf" srcId="{217A2ACD-7DF8-4A3A-BE7F-C9353E99A77D}" destId="{EE1E12B0-4BB5-421D-AA26-D7E146520E75}" srcOrd="4" destOrd="0" presId="urn:microsoft.com/office/officeart/2005/8/layout/hList1"/>
    <dgm:cxn modelId="{8F5B3BF0-DCFB-4AFE-BE35-5F1F2A9DDC56}" type="presParOf" srcId="{EE1E12B0-4BB5-421D-AA26-D7E146520E75}" destId="{9F27098A-9DC5-44DF-BE41-8B60D22D203E}" srcOrd="0" destOrd="0" presId="urn:microsoft.com/office/officeart/2005/8/layout/hList1"/>
    <dgm:cxn modelId="{0F96FB03-C7FD-4D4F-A30C-69E4639998E0}" type="presParOf" srcId="{EE1E12B0-4BB5-421D-AA26-D7E146520E75}" destId="{164ADC54-2361-48BE-A0EF-884BA95CAC93}" srcOrd="1" destOrd="0" presId="urn:microsoft.com/office/officeart/2005/8/layout/hList1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C856F8B-EFC8-44D1-929D-A55B1EDDDB8A}" type="doc">
      <dgm:prSet loTypeId="urn:microsoft.com/office/officeart/2005/8/layout/cycle2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7F4C3FB3-0F55-412B-A90B-C7DE0F4E3871}">
      <dgm:prSet custT="1"/>
      <dgm:spPr/>
      <dgm:t>
        <a:bodyPr/>
        <a:lstStyle/>
        <a:p>
          <a:pPr rtl="0"/>
          <a:r>
            <a:rPr lang="uk-UA" sz="2000" dirty="0" smtClean="0"/>
            <a:t>ПРОЩЕННЯ</a:t>
          </a:r>
          <a:endParaRPr lang="uk-UA" sz="2000" dirty="0"/>
        </a:p>
      </dgm:t>
    </dgm:pt>
    <dgm:pt modelId="{C62BBBF6-53B2-4C98-B65F-B66D31CA41B5}" type="parTrans" cxnId="{073E68A0-BF97-4895-A5D2-AA8A2190244E}">
      <dgm:prSet/>
      <dgm:spPr/>
      <dgm:t>
        <a:bodyPr/>
        <a:lstStyle/>
        <a:p>
          <a:endParaRPr lang="uk-UA"/>
        </a:p>
      </dgm:t>
    </dgm:pt>
    <dgm:pt modelId="{F71DF721-3488-4E69-A801-023E512F470E}" type="sibTrans" cxnId="{073E68A0-BF97-4895-A5D2-AA8A2190244E}">
      <dgm:prSet/>
      <dgm:spPr/>
      <dgm:t>
        <a:bodyPr/>
        <a:lstStyle/>
        <a:p>
          <a:endParaRPr lang="uk-UA"/>
        </a:p>
      </dgm:t>
    </dgm:pt>
    <dgm:pt modelId="{91985014-F45F-4934-ADAE-0AD6EC7758BA}">
      <dgm:prSet/>
      <dgm:spPr/>
      <dgm:t>
        <a:bodyPr/>
        <a:lstStyle/>
        <a:p>
          <a:pPr rtl="0"/>
          <a:r>
            <a:rPr lang="uk-UA" dirty="0" smtClean="0"/>
            <a:t>розуміння</a:t>
          </a:r>
          <a:endParaRPr lang="uk-UA" dirty="0"/>
        </a:p>
      </dgm:t>
    </dgm:pt>
    <dgm:pt modelId="{443330BF-4724-4BE4-A077-A167FDCDEEAD}" type="parTrans" cxnId="{250E62FF-3A7B-45F3-983D-5CB18EDA3EEF}">
      <dgm:prSet/>
      <dgm:spPr/>
      <dgm:t>
        <a:bodyPr/>
        <a:lstStyle/>
        <a:p>
          <a:endParaRPr lang="uk-UA"/>
        </a:p>
      </dgm:t>
    </dgm:pt>
    <dgm:pt modelId="{FACE262D-85AD-4C69-A029-8B7A9B3EF59A}" type="sibTrans" cxnId="{250E62FF-3A7B-45F3-983D-5CB18EDA3EEF}">
      <dgm:prSet/>
      <dgm:spPr/>
      <dgm:t>
        <a:bodyPr/>
        <a:lstStyle/>
        <a:p>
          <a:endParaRPr lang="uk-UA"/>
        </a:p>
      </dgm:t>
    </dgm:pt>
    <dgm:pt modelId="{0B751FF2-333A-4EB9-85D7-2E0BE3B89CF4}">
      <dgm:prSet custT="1"/>
      <dgm:spPr/>
      <dgm:t>
        <a:bodyPr/>
        <a:lstStyle/>
        <a:p>
          <a:pPr rtl="0"/>
          <a:r>
            <a:rPr lang="uk-UA" sz="1800" dirty="0" smtClean="0"/>
            <a:t>смиренність</a:t>
          </a:r>
          <a:endParaRPr lang="uk-UA" sz="1800" dirty="0"/>
        </a:p>
      </dgm:t>
    </dgm:pt>
    <dgm:pt modelId="{8DBE8FB8-0321-4B3F-BC1B-40A10D2C598D}" type="parTrans" cxnId="{C2185917-8B82-48A0-87C1-FD28039843EE}">
      <dgm:prSet/>
      <dgm:spPr/>
      <dgm:t>
        <a:bodyPr/>
        <a:lstStyle/>
        <a:p>
          <a:endParaRPr lang="uk-UA"/>
        </a:p>
      </dgm:t>
    </dgm:pt>
    <dgm:pt modelId="{A89AAC10-882F-4FFE-A2E7-3778F861EC3C}" type="sibTrans" cxnId="{C2185917-8B82-48A0-87C1-FD28039843EE}">
      <dgm:prSet/>
      <dgm:spPr/>
      <dgm:t>
        <a:bodyPr/>
        <a:lstStyle/>
        <a:p>
          <a:endParaRPr lang="uk-UA"/>
        </a:p>
      </dgm:t>
    </dgm:pt>
    <dgm:pt modelId="{A44E53E4-834F-48EC-AF00-415910E7E6BC}">
      <dgm:prSet custT="1"/>
      <dgm:spPr/>
      <dgm:t>
        <a:bodyPr/>
        <a:lstStyle/>
        <a:p>
          <a:pPr rtl="0"/>
          <a:r>
            <a:rPr lang="uk-UA" sz="2400" dirty="0" smtClean="0"/>
            <a:t>радість</a:t>
          </a:r>
          <a:endParaRPr lang="uk-UA" sz="2400" dirty="0"/>
        </a:p>
      </dgm:t>
    </dgm:pt>
    <dgm:pt modelId="{A9AEA360-A715-44D1-A839-59B54707C8E8}" type="parTrans" cxnId="{6BEED22C-8B9A-4FAA-9D8B-3D5F836B1B41}">
      <dgm:prSet/>
      <dgm:spPr/>
      <dgm:t>
        <a:bodyPr/>
        <a:lstStyle/>
        <a:p>
          <a:endParaRPr lang="uk-UA"/>
        </a:p>
      </dgm:t>
    </dgm:pt>
    <dgm:pt modelId="{A2494302-BF6E-45A7-BA90-5C5B7395FC5D}" type="sibTrans" cxnId="{6BEED22C-8B9A-4FAA-9D8B-3D5F836B1B41}">
      <dgm:prSet/>
      <dgm:spPr/>
      <dgm:t>
        <a:bodyPr/>
        <a:lstStyle/>
        <a:p>
          <a:endParaRPr lang="uk-UA"/>
        </a:p>
      </dgm:t>
    </dgm:pt>
    <dgm:pt modelId="{1AF45D4D-2D44-4C61-B0A8-93F128CDE28E}">
      <dgm:prSet custT="1"/>
      <dgm:spPr/>
      <dgm:t>
        <a:bodyPr/>
        <a:lstStyle/>
        <a:p>
          <a:pPr rtl="0"/>
          <a:r>
            <a:rPr lang="uk-UA" sz="1600" dirty="0" smtClean="0"/>
            <a:t>ЗАДОВОЛЕННЯ</a:t>
          </a:r>
          <a:endParaRPr lang="uk-UA" sz="1600" dirty="0"/>
        </a:p>
      </dgm:t>
    </dgm:pt>
    <dgm:pt modelId="{E28596A6-0931-4E14-920A-C173D0E81201}" type="parTrans" cxnId="{AE1788CD-DB7F-4D40-9A24-C2B7CE144A06}">
      <dgm:prSet/>
      <dgm:spPr/>
      <dgm:t>
        <a:bodyPr/>
        <a:lstStyle/>
        <a:p>
          <a:endParaRPr lang="uk-UA"/>
        </a:p>
      </dgm:t>
    </dgm:pt>
    <dgm:pt modelId="{7B384D09-EB26-4DC5-A73C-5F1E7249D597}" type="sibTrans" cxnId="{AE1788CD-DB7F-4D40-9A24-C2B7CE144A06}">
      <dgm:prSet/>
      <dgm:spPr/>
      <dgm:t>
        <a:bodyPr/>
        <a:lstStyle/>
        <a:p>
          <a:endParaRPr lang="uk-UA"/>
        </a:p>
      </dgm:t>
    </dgm:pt>
    <dgm:pt modelId="{0BA25D5F-4566-4B18-8804-92245722399D}">
      <dgm:prSet custT="1"/>
      <dgm:spPr/>
      <dgm:t>
        <a:bodyPr/>
        <a:lstStyle/>
        <a:p>
          <a:pPr rtl="0"/>
          <a:r>
            <a:rPr lang="uk-UA" sz="1800" dirty="0" smtClean="0"/>
            <a:t>ЗАХОПЛЕННЯ</a:t>
          </a:r>
          <a:endParaRPr lang="uk-UA" sz="1800" dirty="0"/>
        </a:p>
      </dgm:t>
    </dgm:pt>
    <dgm:pt modelId="{7C46812F-B86C-4FB9-9BB8-D34E308C7DF9}" type="parTrans" cxnId="{2858DA71-3E02-425A-8690-1D2A1830B67A}">
      <dgm:prSet/>
      <dgm:spPr/>
      <dgm:t>
        <a:bodyPr/>
        <a:lstStyle/>
        <a:p>
          <a:endParaRPr lang="uk-UA"/>
        </a:p>
      </dgm:t>
    </dgm:pt>
    <dgm:pt modelId="{228ADA76-F336-4245-87C9-EF6897883C94}" type="sibTrans" cxnId="{2858DA71-3E02-425A-8690-1D2A1830B67A}">
      <dgm:prSet/>
      <dgm:spPr/>
      <dgm:t>
        <a:bodyPr/>
        <a:lstStyle/>
        <a:p>
          <a:endParaRPr lang="uk-UA"/>
        </a:p>
      </dgm:t>
    </dgm:pt>
    <dgm:pt modelId="{148AFDDC-A039-4C22-B56D-C51D29460649}">
      <dgm:prSet custT="1"/>
      <dgm:spPr/>
      <dgm:t>
        <a:bodyPr/>
        <a:lstStyle/>
        <a:p>
          <a:pPr rtl="0"/>
          <a:r>
            <a:rPr lang="uk-UA" sz="2400" dirty="0" smtClean="0"/>
            <a:t>подяка</a:t>
          </a:r>
          <a:endParaRPr lang="uk-UA" sz="2400" dirty="0"/>
        </a:p>
      </dgm:t>
    </dgm:pt>
    <dgm:pt modelId="{6FE40F2B-4A2F-43D1-9C5E-BF28AFB70CFD}" type="parTrans" cxnId="{E2C382EB-B7DB-4F61-B056-9253119081AD}">
      <dgm:prSet/>
      <dgm:spPr/>
      <dgm:t>
        <a:bodyPr/>
        <a:lstStyle/>
        <a:p>
          <a:endParaRPr lang="uk-UA"/>
        </a:p>
      </dgm:t>
    </dgm:pt>
    <dgm:pt modelId="{A3DED6E2-2E36-4C26-86CE-3269AA0B577B}" type="sibTrans" cxnId="{E2C382EB-B7DB-4F61-B056-9253119081AD}">
      <dgm:prSet/>
      <dgm:spPr/>
      <dgm:t>
        <a:bodyPr/>
        <a:lstStyle/>
        <a:p>
          <a:endParaRPr lang="uk-UA"/>
        </a:p>
      </dgm:t>
    </dgm:pt>
    <dgm:pt modelId="{4671350D-7408-45A8-80C1-E4F10FB2CD1F}">
      <dgm:prSet custT="1"/>
      <dgm:spPr/>
      <dgm:t>
        <a:bodyPr/>
        <a:lstStyle/>
        <a:p>
          <a:pPr rtl="0"/>
          <a:r>
            <a:rPr lang="uk-UA" sz="2800" dirty="0" smtClean="0"/>
            <a:t>щастя</a:t>
          </a:r>
          <a:endParaRPr lang="uk-UA" sz="2800" dirty="0"/>
        </a:p>
      </dgm:t>
    </dgm:pt>
    <dgm:pt modelId="{AC871A5B-F216-4D94-A14E-C460DE7C77CB}" type="parTrans" cxnId="{96329535-A25F-4065-B572-1FA2B8659F50}">
      <dgm:prSet/>
      <dgm:spPr/>
      <dgm:t>
        <a:bodyPr/>
        <a:lstStyle/>
        <a:p>
          <a:endParaRPr lang="uk-UA"/>
        </a:p>
      </dgm:t>
    </dgm:pt>
    <dgm:pt modelId="{45812722-2744-4459-9CB5-613DC3F56700}" type="sibTrans" cxnId="{96329535-A25F-4065-B572-1FA2B8659F50}">
      <dgm:prSet/>
      <dgm:spPr/>
      <dgm:t>
        <a:bodyPr/>
        <a:lstStyle/>
        <a:p>
          <a:endParaRPr lang="uk-UA"/>
        </a:p>
      </dgm:t>
    </dgm:pt>
    <dgm:pt modelId="{47D24580-82AD-4A2E-ADF0-CD2E68FC8A1C}">
      <dgm:prSet/>
      <dgm:spPr/>
      <dgm:t>
        <a:bodyPr/>
        <a:lstStyle/>
        <a:p>
          <a:r>
            <a:rPr lang="uk-UA" dirty="0" smtClean="0"/>
            <a:t>РОЗРАДА</a:t>
          </a:r>
          <a:endParaRPr lang="uk-UA" dirty="0"/>
        </a:p>
      </dgm:t>
    </dgm:pt>
    <dgm:pt modelId="{FA87AA0C-C066-4429-976E-C24DC689C747}" type="parTrans" cxnId="{034A0010-72C7-4E62-ACA9-9FCA6A53466C}">
      <dgm:prSet/>
      <dgm:spPr/>
      <dgm:t>
        <a:bodyPr/>
        <a:lstStyle/>
        <a:p>
          <a:endParaRPr lang="uk-UA"/>
        </a:p>
      </dgm:t>
    </dgm:pt>
    <dgm:pt modelId="{353DF8BA-05E2-4582-B379-E83D8CAC335C}" type="sibTrans" cxnId="{034A0010-72C7-4E62-ACA9-9FCA6A53466C}">
      <dgm:prSet/>
      <dgm:spPr/>
      <dgm:t>
        <a:bodyPr/>
        <a:lstStyle/>
        <a:p>
          <a:endParaRPr lang="uk-UA"/>
        </a:p>
      </dgm:t>
    </dgm:pt>
    <dgm:pt modelId="{E9C31758-9DA3-4282-B351-D9DA39B69CE1}" type="pres">
      <dgm:prSet presAssocID="{2C856F8B-EFC8-44D1-929D-A55B1EDDDB8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86161E-AEDC-4481-B925-C870D2C640B9}" type="pres">
      <dgm:prSet presAssocID="{7F4C3FB3-0F55-412B-A90B-C7DE0F4E3871}" presName="node" presStyleLbl="node1" presStyleIdx="0" presStyleCnt="9" custScaleX="204154" custScaleY="158690" custRadScaleRad="82606" custRadScaleInc="-351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20DC02-69F0-4606-971A-7C22A2D45582}" type="pres">
      <dgm:prSet presAssocID="{F71DF721-3488-4E69-A801-023E512F470E}" presName="sibTrans" presStyleLbl="sibTrans2D1" presStyleIdx="0" presStyleCnt="9"/>
      <dgm:spPr/>
      <dgm:t>
        <a:bodyPr/>
        <a:lstStyle/>
        <a:p>
          <a:endParaRPr lang="uk-UA"/>
        </a:p>
      </dgm:t>
    </dgm:pt>
    <dgm:pt modelId="{101BFCB1-3EF1-40CA-B581-39A2018E567E}" type="pres">
      <dgm:prSet presAssocID="{F71DF721-3488-4E69-A801-023E512F470E}" presName="connectorText" presStyleLbl="sibTrans2D1" presStyleIdx="0" presStyleCnt="9"/>
      <dgm:spPr/>
      <dgm:t>
        <a:bodyPr/>
        <a:lstStyle/>
        <a:p>
          <a:endParaRPr lang="uk-UA"/>
        </a:p>
      </dgm:t>
    </dgm:pt>
    <dgm:pt modelId="{7752927D-D8F9-4BD1-85D4-C4DE0C71340E}" type="pres">
      <dgm:prSet presAssocID="{91985014-F45F-4934-ADAE-0AD6EC7758BA}" presName="node" presStyleLbl="node1" presStyleIdx="1" presStyleCnt="9" custScaleX="167894" custScaleY="158348" custRadScaleRad="130821" custRadScaleInc="492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C1F08E1-1880-4A61-833A-730CFF929C69}" type="pres">
      <dgm:prSet presAssocID="{FACE262D-85AD-4C69-A029-8B7A9B3EF59A}" presName="sibTrans" presStyleLbl="sibTrans2D1" presStyleIdx="1" presStyleCnt="9"/>
      <dgm:spPr/>
      <dgm:t>
        <a:bodyPr/>
        <a:lstStyle/>
        <a:p>
          <a:endParaRPr lang="uk-UA"/>
        </a:p>
      </dgm:t>
    </dgm:pt>
    <dgm:pt modelId="{274931E5-44A2-48B5-9B47-19119BD4933A}" type="pres">
      <dgm:prSet presAssocID="{FACE262D-85AD-4C69-A029-8B7A9B3EF59A}" presName="connectorText" presStyleLbl="sibTrans2D1" presStyleIdx="1" presStyleCnt="9"/>
      <dgm:spPr/>
      <dgm:t>
        <a:bodyPr/>
        <a:lstStyle/>
        <a:p>
          <a:endParaRPr lang="uk-UA"/>
        </a:p>
      </dgm:t>
    </dgm:pt>
    <dgm:pt modelId="{E673A1DE-3841-4171-9078-8B26B6EA2D25}" type="pres">
      <dgm:prSet presAssocID="{0B751FF2-333A-4EB9-85D7-2E0BE3B89CF4}" presName="node" presStyleLbl="node1" presStyleIdx="2" presStyleCnt="9" custScaleX="200275" custScaleY="178562" custRadScaleRad="163254" custRadScaleInc="2018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010531E-250F-494A-A679-ACD9EC4DFC4B}" type="pres">
      <dgm:prSet presAssocID="{A89AAC10-882F-4FFE-A2E7-3778F861EC3C}" presName="sibTrans" presStyleLbl="sibTrans2D1" presStyleIdx="2" presStyleCnt="9"/>
      <dgm:spPr/>
      <dgm:t>
        <a:bodyPr/>
        <a:lstStyle/>
        <a:p>
          <a:endParaRPr lang="uk-UA"/>
        </a:p>
      </dgm:t>
    </dgm:pt>
    <dgm:pt modelId="{73939B3B-3B7A-451C-931A-9B4326DFDA6F}" type="pres">
      <dgm:prSet presAssocID="{A89AAC10-882F-4FFE-A2E7-3778F861EC3C}" presName="connectorText" presStyleLbl="sibTrans2D1" presStyleIdx="2" presStyleCnt="9"/>
      <dgm:spPr/>
      <dgm:t>
        <a:bodyPr/>
        <a:lstStyle/>
        <a:p>
          <a:endParaRPr lang="uk-UA"/>
        </a:p>
      </dgm:t>
    </dgm:pt>
    <dgm:pt modelId="{16154340-485C-4102-8229-115F48853016}" type="pres">
      <dgm:prSet presAssocID="{A44E53E4-834F-48EC-AF00-415910E7E6BC}" presName="node" presStyleLbl="node1" presStyleIdx="3" presStyleCnt="9" custScaleX="196507" custScaleY="191193" custRadScaleRad="150739" custRadScaleInc="-100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582F78-4AF4-4AD4-9620-BD6CD7CA24D0}" type="pres">
      <dgm:prSet presAssocID="{A2494302-BF6E-45A7-BA90-5C5B7395FC5D}" presName="sibTrans" presStyleLbl="sibTrans2D1" presStyleIdx="3" presStyleCnt="9"/>
      <dgm:spPr/>
      <dgm:t>
        <a:bodyPr/>
        <a:lstStyle/>
        <a:p>
          <a:endParaRPr lang="uk-UA"/>
        </a:p>
      </dgm:t>
    </dgm:pt>
    <dgm:pt modelId="{3DA0D7A8-F76A-444B-9F33-9871FB8D9AF9}" type="pres">
      <dgm:prSet presAssocID="{A2494302-BF6E-45A7-BA90-5C5B7395FC5D}" presName="connectorText" presStyleLbl="sibTrans2D1" presStyleIdx="3" presStyleCnt="9"/>
      <dgm:spPr/>
      <dgm:t>
        <a:bodyPr/>
        <a:lstStyle/>
        <a:p>
          <a:endParaRPr lang="uk-UA"/>
        </a:p>
      </dgm:t>
    </dgm:pt>
    <dgm:pt modelId="{78596880-2530-48ED-B479-500F969BE52A}" type="pres">
      <dgm:prSet presAssocID="{1AF45D4D-2D44-4C61-B0A8-93F128CDE28E}" presName="node" presStyleLbl="node1" presStyleIdx="4" presStyleCnt="9" custScaleX="228397" custScaleY="180617" custRadScaleRad="74147" custRadScaleInc="3568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92414E4-9AE2-4FE1-B699-EFDB9CF590B6}" type="pres">
      <dgm:prSet presAssocID="{7B384D09-EB26-4DC5-A73C-5F1E7249D597}" presName="sibTrans" presStyleLbl="sibTrans2D1" presStyleIdx="4" presStyleCnt="9"/>
      <dgm:spPr/>
      <dgm:t>
        <a:bodyPr/>
        <a:lstStyle/>
        <a:p>
          <a:endParaRPr lang="uk-UA"/>
        </a:p>
      </dgm:t>
    </dgm:pt>
    <dgm:pt modelId="{E84FA15C-892B-48BC-8688-D168220EDA37}" type="pres">
      <dgm:prSet presAssocID="{7B384D09-EB26-4DC5-A73C-5F1E7249D597}" presName="connectorText" presStyleLbl="sibTrans2D1" presStyleIdx="4" presStyleCnt="9"/>
      <dgm:spPr/>
      <dgm:t>
        <a:bodyPr/>
        <a:lstStyle/>
        <a:p>
          <a:endParaRPr lang="uk-UA"/>
        </a:p>
      </dgm:t>
    </dgm:pt>
    <dgm:pt modelId="{692160F8-CCC7-4EF9-8DBC-BA59302D9467}" type="pres">
      <dgm:prSet presAssocID="{47D24580-82AD-4A2E-ADF0-CD2E68FC8A1C}" presName="node" presStyleLbl="node1" presStyleIdx="5" presStyleCnt="9" custScaleX="207702" custScaleY="157875" custRadScaleRad="19527" custRadScaleInc="4347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97F2EFE-90FB-4048-B574-4F2729E85049}" type="pres">
      <dgm:prSet presAssocID="{353DF8BA-05E2-4582-B379-E83D8CAC335C}" presName="sibTrans" presStyleLbl="sibTrans2D1" presStyleIdx="5" presStyleCnt="9"/>
      <dgm:spPr/>
      <dgm:t>
        <a:bodyPr/>
        <a:lstStyle/>
        <a:p>
          <a:endParaRPr lang="uk-UA"/>
        </a:p>
      </dgm:t>
    </dgm:pt>
    <dgm:pt modelId="{84330838-2321-4C44-8390-746C207684FF}" type="pres">
      <dgm:prSet presAssocID="{353DF8BA-05E2-4582-B379-E83D8CAC335C}" presName="connectorText" presStyleLbl="sibTrans2D1" presStyleIdx="5" presStyleCnt="9"/>
      <dgm:spPr/>
      <dgm:t>
        <a:bodyPr/>
        <a:lstStyle/>
        <a:p>
          <a:endParaRPr lang="uk-UA"/>
        </a:p>
      </dgm:t>
    </dgm:pt>
    <dgm:pt modelId="{0801A0F9-2B90-4F9B-9A16-ED07AFD3B23C}" type="pres">
      <dgm:prSet presAssocID="{0BA25D5F-4566-4B18-8804-92245722399D}" presName="node" presStyleLbl="node1" presStyleIdx="6" presStyleCnt="9" custScaleX="231894" custScaleY="154225" custRadScaleRad="145748" custRadScaleInc="-6104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BD707D-060C-4366-BB6E-AD90BA114629}" type="pres">
      <dgm:prSet presAssocID="{228ADA76-F336-4245-87C9-EF6897883C94}" presName="sibTrans" presStyleLbl="sibTrans2D1" presStyleIdx="6" presStyleCnt="9"/>
      <dgm:spPr/>
      <dgm:t>
        <a:bodyPr/>
        <a:lstStyle/>
        <a:p>
          <a:endParaRPr lang="uk-UA"/>
        </a:p>
      </dgm:t>
    </dgm:pt>
    <dgm:pt modelId="{F3255A0D-F07C-4794-A67F-C08E909F63D4}" type="pres">
      <dgm:prSet presAssocID="{228ADA76-F336-4245-87C9-EF6897883C94}" presName="connectorText" presStyleLbl="sibTrans2D1" presStyleIdx="6" presStyleCnt="9"/>
      <dgm:spPr/>
      <dgm:t>
        <a:bodyPr/>
        <a:lstStyle/>
        <a:p>
          <a:endParaRPr lang="uk-UA"/>
        </a:p>
      </dgm:t>
    </dgm:pt>
    <dgm:pt modelId="{FA02E16F-456C-4486-8F8C-94C10BA5A688}" type="pres">
      <dgm:prSet presAssocID="{148AFDDC-A039-4C22-B56D-C51D29460649}" presName="node" presStyleLbl="node1" presStyleIdx="7" presStyleCnt="9" custScaleX="185263" custScaleY="159272" custRadScaleRad="156607" custRadScaleInc="-7572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E0D1EC3-52DF-476D-B539-93F66F4017BB}" type="pres">
      <dgm:prSet presAssocID="{A3DED6E2-2E36-4C26-86CE-3269AA0B577B}" presName="sibTrans" presStyleLbl="sibTrans2D1" presStyleIdx="7" presStyleCnt="9"/>
      <dgm:spPr/>
      <dgm:t>
        <a:bodyPr/>
        <a:lstStyle/>
        <a:p>
          <a:endParaRPr lang="uk-UA"/>
        </a:p>
      </dgm:t>
    </dgm:pt>
    <dgm:pt modelId="{C622DF96-78C7-4221-A266-7C123A2A6062}" type="pres">
      <dgm:prSet presAssocID="{A3DED6E2-2E36-4C26-86CE-3269AA0B577B}" presName="connectorText" presStyleLbl="sibTrans2D1" presStyleIdx="7" presStyleCnt="9"/>
      <dgm:spPr/>
      <dgm:t>
        <a:bodyPr/>
        <a:lstStyle/>
        <a:p>
          <a:endParaRPr lang="uk-UA"/>
        </a:p>
      </dgm:t>
    </dgm:pt>
    <dgm:pt modelId="{F1B924FC-1080-4341-90A0-158C70E523EB}" type="pres">
      <dgm:prSet presAssocID="{4671350D-7408-45A8-80C1-E4F10FB2CD1F}" presName="node" presStyleLbl="node1" presStyleIdx="8" presStyleCnt="9" custScaleX="173082" custScaleY="172880" custRadScaleRad="157328" custRadScaleInc="-1035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8CF972E-C70E-42B9-9834-0B7D8E9528A9}" type="pres">
      <dgm:prSet presAssocID="{45812722-2744-4459-9CB5-613DC3F56700}" presName="sibTrans" presStyleLbl="sibTrans2D1" presStyleIdx="8" presStyleCnt="9"/>
      <dgm:spPr/>
      <dgm:t>
        <a:bodyPr/>
        <a:lstStyle/>
        <a:p>
          <a:endParaRPr lang="uk-UA"/>
        </a:p>
      </dgm:t>
    </dgm:pt>
    <dgm:pt modelId="{34437958-1731-41AA-BA50-D7DC0DD1539E}" type="pres">
      <dgm:prSet presAssocID="{45812722-2744-4459-9CB5-613DC3F56700}" presName="connectorText" presStyleLbl="sibTrans2D1" presStyleIdx="8" presStyleCnt="9"/>
      <dgm:spPr/>
      <dgm:t>
        <a:bodyPr/>
        <a:lstStyle/>
        <a:p>
          <a:endParaRPr lang="uk-UA"/>
        </a:p>
      </dgm:t>
    </dgm:pt>
  </dgm:ptLst>
  <dgm:cxnLst>
    <dgm:cxn modelId="{8C561DE1-3E78-4942-B91B-CFC402785319}" type="presOf" srcId="{4671350D-7408-45A8-80C1-E4F10FB2CD1F}" destId="{F1B924FC-1080-4341-90A0-158C70E523EB}" srcOrd="0" destOrd="0" presId="urn:microsoft.com/office/officeart/2005/8/layout/cycle2"/>
    <dgm:cxn modelId="{7812915B-55C3-4ADE-B14E-AD6870CBE743}" type="presOf" srcId="{7B384D09-EB26-4DC5-A73C-5F1E7249D597}" destId="{E84FA15C-892B-48BC-8688-D168220EDA37}" srcOrd="1" destOrd="0" presId="urn:microsoft.com/office/officeart/2005/8/layout/cycle2"/>
    <dgm:cxn modelId="{EA2030D8-7D3D-4E03-97A5-C67EA0A38D8C}" type="presOf" srcId="{0B751FF2-333A-4EB9-85D7-2E0BE3B89CF4}" destId="{E673A1DE-3841-4171-9078-8B26B6EA2D25}" srcOrd="0" destOrd="0" presId="urn:microsoft.com/office/officeart/2005/8/layout/cycle2"/>
    <dgm:cxn modelId="{DC6E1F9B-E8BC-4BCF-AD88-97617798A507}" type="presOf" srcId="{FACE262D-85AD-4C69-A029-8B7A9B3EF59A}" destId="{274931E5-44A2-48B5-9B47-19119BD4933A}" srcOrd="1" destOrd="0" presId="urn:microsoft.com/office/officeart/2005/8/layout/cycle2"/>
    <dgm:cxn modelId="{BEBDCDDE-BC9A-4286-9F59-49DC9B3C0497}" type="presOf" srcId="{A2494302-BF6E-45A7-BA90-5C5B7395FC5D}" destId="{F4582F78-4AF4-4AD4-9620-BD6CD7CA24D0}" srcOrd="0" destOrd="0" presId="urn:microsoft.com/office/officeart/2005/8/layout/cycle2"/>
    <dgm:cxn modelId="{073E68A0-BF97-4895-A5D2-AA8A2190244E}" srcId="{2C856F8B-EFC8-44D1-929D-A55B1EDDDB8A}" destId="{7F4C3FB3-0F55-412B-A90B-C7DE0F4E3871}" srcOrd="0" destOrd="0" parTransId="{C62BBBF6-53B2-4C98-B65F-B66D31CA41B5}" sibTransId="{F71DF721-3488-4E69-A801-023E512F470E}"/>
    <dgm:cxn modelId="{6602B353-DE6C-4536-B55F-C03916D86417}" type="presOf" srcId="{353DF8BA-05E2-4582-B379-E83D8CAC335C}" destId="{84330838-2321-4C44-8390-746C207684FF}" srcOrd="1" destOrd="0" presId="urn:microsoft.com/office/officeart/2005/8/layout/cycle2"/>
    <dgm:cxn modelId="{2227058C-71CD-4438-82F2-BFFFCF42FBCB}" type="presOf" srcId="{A89AAC10-882F-4FFE-A2E7-3778F861EC3C}" destId="{7010531E-250F-494A-A679-ACD9EC4DFC4B}" srcOrd="0" destOrd="0" presId="urn:microsoft.com/office/officeart/2005/8/layout/cycle2"/>
    <dgm:cxn modelId="{250E62FF-3A7B-45F3-983D-5CB18EDA3EEF}" srcId="{2C856F8B-EFC8-44D1-929D-A55B1EDDDB8A}" destId="{91985014-F45F-4934-ADAE-0AD6EC7758BA}" srcOrd="1" destOrd="0" parTransId="{443330BF-4724-4BE4-A077-A167FDCDEEAD}" sibTransId="{FACE262D-85AD-4C69-A029-8B7A9B3EF59A}"/>
    <dgm:cxn modelId="{658022A0-3249-4C6C-B0A2-CC0EBDE619B9}" type="presOf" srcId="{91985014-F45F-4934-ADAE-0AD6EC7758BA}" destId="{7752927D-D8F9-4BD1-85D4-C4DE0C71340E}" srcOrd="0" destOrd="0" presId="urn:microsoft.com/office/officeart/2005/8/layout/cycle2"/>
    <dgm:cxn modelId="{E2C382EB-B7DB-4F61-B056-9253119081AD}" srcId="{2C856F8B-EFC8-44D1-929D-A55B1EDDDB8A}" destId="{148AFDDC-A039-4C22-B56D-C51D29460649}" srcOrd="7" destOrd="0" parTransId="{6FE40F2B-4A2F-43D1-9C5E-BF28AFB70CFD}" sibTransId="{A3DED6E2-2E36-4C26-86CE-3269AA0B577B}"/>
    <dgm:cxn modelId="{94296995-B2B7-4824-9A0F-393231824EB5}" type="presOf" srcId="{A3DED6E2-2E36-4C26-86CE-3269AA0B577B}" destId="{C622DF96-78C7-4221-A266-7C123A2A6062}" srcOrd="1" destOrd="0" presId="urn:microsoft.com/office/officeart/2005/8/layout/cycle2"/>
    <dgm:cxn modelId="{1CC5D405-81ED-48CA-BD16-BE47D27601A6}" type="presOf" srcId="{228ADA76-F336-4245-87C9-EF6897883C94}" destId="{F3255A0D-F07C-4794-A67F-C08E909F63D4}" srcOrd="1" destOrd="0" presId="urn:microsoft.com/office/officeart/2005/8/layout/cycle2"/>
    <dgm:cxn modelId="{CABD2E70-E1EB-43B1-88E3-C52490125B81}" type="presOf" srcId="{7B384D09-EB26-4DC5-A73C-5F1E7249D597}" destId="{492414E4-9AE2-4FE1-B699-EFDB9CF590B6}" srcOrd="0" destOrd="0" presId="urn:microsoft.com/office/officeart/2005/8/layout/cycle2"/>
    <dgm:cxn modelId="{2BD7C697-832F-45B2-A67C-CF35C5785FC0}" type="presOf" srcId="{F71DF721-3488-4E69-A801-023E512F470E}" destId="{4820DC02-69F0-4606-971A-7C22A2D45582}" srcOrd="0" destOrd="0" presId="urn:microsoft.com/office/officeart/2005/8/layout/cycle2"/>
    <dgm:cxn modelId="{96329535-A25F-4065-B572-1FA2B8659F50}" srcId="{2C856F8B-EFC8-44D1-929D-A55B1EDDDB8A}" destId="{4671350D-7408-45A8-80C1-E4F10FB2CD1F}" srcOrd="8" destOrd="0" parTransId="{AC871A5B-F216-4D94-A14E-C460DE7C77CB}" sibTransId="{45812722-2744-4459-9CB5-613DC3F56700}"/>
    <dgm:cxn modelId="{86218E5F-8E8A-4F0B-B6BE-9D5D6EB0E769}" type="presOf" srcId="{A44E53E4-834F-48EC-AF00-415910E7E6BC}" destId="{16154340-485C-4102-8229-115F48853016}" srcOrd="0" destOrd="0" presId="urn:microsoft.com/office/officeart/2005/8/layout/cycle2"/>
    <dgm:cxn modelId="{9EF1B040-EAC6-4F21-94C6-D32671D2314B}" type="presOf" srcId="{45812722-2744-4459-9CB5-613DC3F56700}" destId="{34437958-1731-41AA-BA50-D7DC0DD1539E}" srcOrd="1" destOrd="0" presId="urn:microsoft.com/office/officeart/2005/8/layout/cycle2"/>
    <dgm:cxn modelId="{9672667D-AADD-455E-914C-3AE606A38F84}" type="presOf" srcId="{2C856F8B-EFC8-44D1-929D-A55B1EDDDB8A}" destId="{E9C31758-9DA3-4282-B351-D9DA39B69CE1}" srcOrd="0" destOrd="0" presId="urn:microsoft.com/office/officeart/2005/8/layout/cycle2"/>
    <dgm:cxn modelId="{56ECCF7A-36CD-4E81-B809-ADAD5EE8676F}" type="presOf" srcId="{7F4C3FB3-0F55-412B-A90B-C7DE0F4E3871}" destId="{4A86161E-AEDC-4481-B925-C870D2C640B9}" srcOrd="0" destOrd="0" presId="urn:microsoft.com/office/officeart/2005/8/layout/cycle2"/>
    <dgm:cxn modelId="{A56ED7BE-3A44-4792-AABD-DA0D78C15A9F}" type="presOf" srcId="{F71DF721-3488-4E69-A801-023E512F470E}" destId="{101BFCB1-3EF1-40CA-B581-39A2018E567E}" srcOrd="1" destOrd="0" presId="urn:microsoft.com/office/officeart/2005/8/layout/cycle2"/>
    <dgm:cxn modelId="{AE1788CD-DB7F-4D40-9A24-C2B7CE144A06}" srcId="{2C856F8B-EFC8-44D1-929D-A55B1EDDDB8A}" destId="{1AF45D4D-2D44-4C61-B0A8-93F128CDE28E}" srcOrd="4" destOrd="0" parTransId="{E28596A6-0931-4E14-920A-C173D0E81201}" sibTransId="{7B384D09-EB26-4DC5-A73C-5F1E7249D597}"/>
    <dgm:cxn modelId="{990B4C11-BC43-48CF-8342-AC36735306FB}" type="presOf" srcId="{47D24580-82AD-4A2E-ADF0-CD2E68FC8A1C}" destId="{692160F8-CCC7-4EF9-8DBC-BA59302D9467}" srcOrd="0" destOrd="0" presId="urn:microsoft.com/office/officeart/2005/8/layout/cycle2"/>
    <dgm:cxn modelId="{4AED9AD8-DA91-47C6-A342-DE3939CCF5D2}" type="presOf" srcId="{A89AAC10-882F-4FFE-A2E7-3778F861EC3C}" destId="{73939B3B-3B7A-451C-931A-9B4326DFDA6F}" srcOrd="1" destOrd="0" presId="urn:microsoft.com/office/officeart/2005/8/layout/cycle2"/>
    <dgm:cxn modelId="{6BEED22C-8B9A-4FAA-9D8B-3D5F836B1B41}" srcId="{2C856F8B-EFC8-44D1-929D-A55B1EDDDB8A}" destId="{A44E53E4-834F-48EC-AF00-415910E7E6BC}" srcOrd="3" destOrd="0" parTransId="{A9AEA360-A715-44D1-A839-59B54707C8E8}" sibTransId="{A2494302-BF6E-45A7-BA90-5C5B7395FC5D}"/>
    <dgm:cxn modelId="{22E15873-26B3-4926-9500-F5F73BEF2F9C}" type="presOf" srcId="{1AF45D4D-2D44-4C61-B0A8-93F128CDE28E}" destId="{78596880-2530-48ED-B479-500F969BE52A}" srcOrd="0" destOrd="0" presId="urn:microsoft.com/office/officeart/2005/8/layout/cycle2"/>
    <dgm:cxn modelId="{77AC0E2A-B014-4BF6-B61F-AFB799D8E65D}" type="presOf" srcId="{0BA25D5F-4566-4B18-8804-92245722399D}" destId="{0801A0F9-2B90-4F9B-9A16-ED07AFD3B23C}" srcOrd="0" destOrd="0" presId="urn:microsoft.com/office/officeart/2005/8/layout/cycle2"/>
    <dgm:cxn modelId="{BBDC821C-9A03-4C85-BE77-689FA3EC4BFB}" type="presOf" srcId="{45812722-2744-4459-9CB5-613DC3F56700}" destId="{B8CF972E-C70E-42B9-9834-0B7D8E9528A9}" srcOrd="0" destOrd="0" presId="urn:microsoft.com/office/officeart/2005/8/layout/cycle2"/>
    <dgm:cxn modelId="{034A0010-72C7-4E62-ACA9-9FCA6A53466C}" srcId="{2C856F8B-EFC8-44D1-929D-A55B1EDDDB8A}" destId="{47D24580-82AD-4A2E-ADF0-CD2E68FC8A1C}" srcOrd="5" destOrd="0" parTransId="{FA87AA0C-C066-4429-976E-C24DC689C747}" sibTransId="{353DF8BA-05E2-4582-B379-E83D8CAC335C}"/>
    <dgm:cxn modelId="{D6EE4269-8DED-410F-B086-3FE97FD6F188}" type="presOf" srcId="{A2494302-BF6E-45A7-BA90-5C5B7395FC5D}" destId="{3DA0D7A8-F76A-444B-9F33-9871FB8D9AF9}" srcOrd="1" destOrd="0" presId="urn:microsoft.com/office/officeart/2005/8/layout/cycle2"/>
    <dgm:cxn modelId="{CD0898A6-8A4C-4E6C-8F80-E9995E898172}" type="presOf" srcId="{148AFDDC-A039-4C22-B56D-C51D29460649}" destId="{FA02E16F-456C-4486-8F8C-94C10BA5A688}" srcOrd="0" destOrd="0" presId="urn:microsoft.com/office/officeart/2005/8/layout/cycle2"/>
    <dgm:cxn modelId="{3527AD25-3ADA-4482-87E1-91D01811DF82}" type="presOf" srcId="{228ADA76-F336-4245-87C9-EF6897883C94}" destId="{91BD707D-060C-4366-BB6E-AD90BA114629}" srcOrd="0" destOrd="0" presId="urn:microsoft.com/office/officeart/2005/8/layout/cycle2"/>
    <dgm:cxn modelId="{2858DA71-3E02-425A-8690-1D2A1830B67A}" srcId="{2C856F8B-EFC8-44D1-929D-A55B1EDDDB8A}" destId="{0BA25D5F-4566-4B18-8804-92245722399D}" srcOrd="6" destOrd="0" parTransId="{7C46812F-B86C-4FB9-9BB8-D34E308C7DF9}" sibTransId="{228ADA76-F336-4245-87C9-EF6897883C94}"/>
    <dgm:cxn modelId="{A5D71C4C-FF89-44ED-9B87-94A494E180DB}" type="presOf" srcId="{FACE262D-85AD-4C69-A029-8B7A9B3EF59A}" destId="{9C1F08E1-1880-4A61-833A-730CFF929C69}" srcOrd="0" destOrd="0" presId="urn:microsoft.com/office/officeart/2005/8/layout/cycle2"/>
    <dgm:cxn modelId="{3CBE7C2A-03EA-4577-A949-88EA6DBFA3A5}" type="presOf" srcId="{A3DED6E2-2E36-4C26-86CE-3269AA0B577B}" destId="{EE0D1EC3-52DF-476D-B539-93F66F4017BB}" srcOrd="0" destOrd="0" presId="urn:microsoft.com/office/officeart/2005/8/layout/cycle2"/>
    <dgm:cxn modelId="{4B1FA4AC-95EC-4951-88BA-8EA4574748FE}" type="presOf" srcId="{353DF8BA-05E2-4582-B379-E83D8CAC335C}" destId="{097F2EFE-90FB-4048-B574-4F2729E85049}" srcOrd="0" destOrd="0" presId="urn:microsoft.com/office/officeart/2005/8/layout/cycle2"/>
    <dgm:cxn modelId="{C2185917-8B82-48A0-87C1-FD28039843EE}" srcId="{2C856F8B-EFC8-44D1-929D-A55B1EDDDB8A}" destId="{0B751FF2-333A-4EB9-85D7-2E0BE3B89CF4}" srcOrd="2" destOrd="0" parTransId="{8DBE8FB8-0321-4B3F-BC1B-40A10D2C598D}" sibTransId="{A89AAC10-882F-4FFE-A2E7-3778F861EC3C}"/>
    <dgm:cxn modelId="{82F81587-B878-46B7-87EB-141348DE0CCD}" type="presParOf" srcId="{E9C31758-9DA3-4282-B351-D9DA39B69CE1}" destId="{4A86161E-AEDC-4481-B925-C870D2C640B9}" srcOrd="0" destOrd="0" presId="urn:microsoft.com/office/officeart/2005/8/layout/cycle2"/>
    <dgm:cxn modelId="{590D93C6-A1F8-4E36-B66B-32BB63BF397E}" type="presParOf" srcId="{E9C31758-9DA3-4282-B351-D9DA39B69CE1}" destId="{4820DC02-69F0-4606-971A-7C22A2D45582}" srcOrd="1" destOrd="0" presId="urn:microsoft.com/office/officeart/2005/8/layout/cycle2"/>
    <dgm:cxn modelId="{89327DF8-DA69-4F4A-A714-F2798B316B4D}" type="presParOf" srcId="{4820DC02-69F0-4606-971A-7C22A2D45582}" destId="{101BFCB1-3EF1-40CA-B581-39A2018E567E}" srcOrd="0" destOrd="0" presId="urn:microsoft.com/office/officeart/2005/8/layout/cycle2"/>
    <dgm:cxn modelId="{AA0E111E-FF7F-4867-954E-9CB81C842605}" type="presParOf" srcId="{E9C31758-9DA3-4282-B351-D9DA39B69CE1}" destId="{7752927D-D8F9-4BD1-85D4-C4DE0C71340E}" srcOrd="2" destOrd="0" presId="urn:microsoft.com/office/officeart/2005/8/layout/cycle2"/>
    <dgm:cxn modelId="{3AE9C369-EE3D-4E0A-B6C7-FDFB57DBC2A9}" type="presParOf" srcId="{E9C31758-9DA3-4282-B351-D9DA39B69CE1}" destId="{9C1F08E1-1880-4A61-833A-730CFF929C69}" srcOrd="3" destOrd="0" presId="urn:microsoft.com/office/officeart/2005/8/layout/cycle2"/>
    <dgm:cxn modelId="{8695EDA7-C75D-40CF-AA30-695227BDC630}" type="presParOf" srcId="{9C1F08E1-1880-4A61-833A-730CFF929C69}" destId="{274931E5-44A2-48B5-9B47-19119BD4933A}" srcOrd="0" destOrd="0" presId="urn:microsoft.com/office/officeart/2005/8/layout/cycle2"/>
    <dgm:cxn modelId="{304CCF16-4BAA-4CB7-887F-0A5D6DBAD5C8}" type="presParOf" srcId="{E9C31758-9DA3-4282-B351-D9DA39B69CE1}" destId="{E673A1DE-3841-4171-9078-8B26B6EA2D25}" srcOrd="4" destOrd="0" presId="urn:microsoft.com/office/officeart/2005/8/layout/cycle2"/>
    <dgm:cxn modelId="{B7CBD90F-C6EE-464A-863B-717FA124F9BF}" type="presParOf" srcId="{E9C31758-9DA3-4282-B351-D9DA39B69CE1}" destId="{7010531E-250F-494A-A679-ACD9EC4DFC4B}" srcOrd="5" destOrd="0" presId="urn:microsoft.com/office/officeart/2005/8/layout/cycle2"/>
    <dgm:cxn modelId="{1B8FB69D-E130-438A-8E50-F4C3972C3391}" type="presParOf" srcId="{7010531E-250F-494A-A679-ACD9EC4DFC4B}" destId="{73939B3B-3B7A-451C-931A-9B4326DFDA6F}" srcOrd="0" destOrd="0" presId="urn:microsoft.com/office/officeart/2005/8/layout/cycle2"/>
    <dgm:cxn modelId="{BFA55A16-6AD1-480B-A7E4-887581533F4A}" type="presParOf" srcId="{E9C31758-9DA3-4282-B351-D9DA39B69CE1}" destId="{16154340-485C-4102-8229-115F48853016}" srcOrd="6" destOrd="0" presId="urn:microsoft.com/office/officeart/2005/8/layout/cycle2"/>
    <dgm:cxn modelId="{0C01F190-642C-4854-9249-5CD8965CA61E}" type="presParOf" srcId="{E9C31758-9DA3-4282-B351-D9DA39B69CE1}" destId="{F4582F78-4AF4-4AD4-9620-BD6CD7CA24D0}" srcOrd="7" destOrd="0" presId="urn:microsoft.com/office/officeart/2005/8/layout/cycle2"/>
    <dgm:cxn modelId="{DA64B863-ED1E-48C1-AFC8-CEF3E0CB28E4}" type="presParOf" srcId="{F4582F78-4AF4-4AD4-9620-BD6CD7CA24D0}" destId="{3DA0D7A8-F76A-444B-9F33-9871FB8D9AF9}" srcOrd="0" destOrd="0" presId="urn:microsoft.com/office/officeart/2005/8/layout/cycle2"/>
    <dgm:cxn modelId="{61643145-E52B-4294-B523-708BACE8A870}" type="presParOf" srcId="{E9C31758-9DA3-4282-B351-D9DA39B69CE1}" destId="{78596880-2530-48ED-B479-500F969BE52A}" srcOrd="8" destOrd="0" presId="urn:microsoft.com/office/officeart/2005/8/layout/cycle2"/>
    <dgm:cxn modelId="{011E789C-B0D5-4D7D-A5DD-3999A8A71058}" type="presParOf" srcId="{E9C31758-9DA3-4282-B351-D9DA39B69CE1}" destId="{492414E4-9AE2-4FE1-B699-EFDB9CF590B6}" srcOrd="9" destOrd="0" presId="urn:microsoft.com/office/officeart/2005/8/layout/cycle2"/>
    <dgm:cxn modelId="{CA24CBCA-0C11-4AAF-9425-14EC3949EBF4}" type="presParOf" srcId="{492414E4-9AE2-4FE1-B699-EFDB9CF590B6}" destId="{E84FA15C-892B-48BC-8688-D168220EDA37}" srcOrd="0" destOrd="0" presId="urn:microsoft.com/office/officeart/2005/8/layout/cycle2"/>
    <dgm:cxn modelId="{0CFE4AAC-2F10-4D73-8527-D739B71D4A7F}" type="presParOf" srcId="{E9C31758-9DA3-4282-B351-D9DA39B69CE1}" destId="{692160F8-CCC7-4EF9-8DBC-BA59302D9467}" srcOrd="10" destOrd="0" presId="urn:microsoft.com/office/officeart/2005/8/layout/cycle2"/>
    <dgm:cxn modelId="{B30A594C-9E67-4525-9F8A-F7E70C167FC5}" type="presParOf" srcId="{E9C31758-9DA3-4282-B351-D9DA39B69CE1}" destId="{097F2EFE-90FB-4048-B574-4F2729E85049}" srcOrd="11" destOrd="0" presId="urn:microsoft.com/office/officeart/2005/8/layout/cycle2"/>
    <dgm:cxn modelId="{1C5CE295-EB90-49C4-9FAB-A58A26EECC8B}" type="presParOf" srcId="{097F2EFE-90FB-4048-B574-4F2729E85049}" destId="{84330838-2321-4C44-8390-746C207684FF}" srcOrd="0" destOrd="0" presId="urn:microsoft.com/office/officeart/2005/8/layout/cycle2"/>
    <dgm:cxn modelId="{86FDFB6B-3A5A-46A4-9B32-91A1B985B1DA}" type="presParOf" srcId="{E9C31758-9DA3-4282-B351-D9DA39B69CE1}" destId="{0801A0F9-2B90-4F9B-9A16-ED07AFD3B23C}" srcOrd="12" destOrd="0" presId="urn:microsoft.com/office/officeart/2005/8/layout/cycle2"/>
    <dgm:cxn modelId="{8D3EC1E3-D6C8-4AE5-88E1-4724EB7DE3C2}" type="presParOf" srcId="{E9C31758-9DA3-4282-B351-D9DA39B69CE1}" destId="{91BD707D-060C-4366-BB6E-AD90BA114629}" srcOrd="13" destOrd="0" presId="urn:microsoft.com/office/officeart/2005/8/layout/cycle2"/>
    <dgm:cxn modelId="{577751A6-D583-4B06-804C-D096E8B979DB}" type="presParOf" srcId="{91BD707D-060C-4366-BB6E-AD90BA114629}" destId="{F3255A0D-F07C-4794-A67F-C08E909F63D4}" srcOrd="0" destOrd="0" presId="urn:microsoft.com/office/officeart/2005/8/layout/cycle2"/>
    <dgm:cxn modelId="{42B1E145-4655-4402-B1F3-5368FB320417}" type="presParOf" srcId="{E9C31758-9DA3-4282-B351-D9DA39B69CE1}" destId="{FA02E16F-456C-4486-8F8C-94C10BA5A688}" srcOrd="14" destOrd="0" presId="urn:microsoft.com/office/officeart/2005/8/layout/cycle2"/>
    <dgm:cxn modelId="{5F5E2B8D-F890-4041-ADA9-129901878920}" type="presParOf" srcId="{E9C31758-9DA3-4282-B351-D9DA39B69CE1}" destId="{EE0D1EC3-52DF-476D-B539-93F66F4017BB}" srcOrd="15" destOrd="0" presId="urn:microsoft.com/office/officeart/2005/8/layout/cycle2"/>
    <dgm:cxn modelId="{CFEC3F0A-3076-416B-AD40-34C72981727A}" type="presParOf" srcId="{EE0D1EC3-52DF-476D-B539-93F66F4017BB}" destId="{C622DF96-78C7-4221-A266-7C123A2A6062}" srcOrd="0" destOrd="0" presId="urn:microsoft.com/office/officeart/2005/8/layout/cycle2"/>
    <dgm:cxn modelId="{82FA94E2-9CC9-4ADF-B284-7F771FA45E08}" type="presParOf" srcId="{E9C31758-9DA3-4282-B351-D9DA39B69CE1}" destId="{F1B924FC-1080-4341-90A0-158C70E523EB}" srcOrd="16" destOrd="0" presId="urn:microsoft.com/office/officeart/2005/8/layout/cycle2"/>
    <dgm:cxn modelId="{7AB9FDFD-E2BF-4CE0-8745-BC164ADC0458}" type="presParOf" srcId="{E9C31758-9DA3-4282-B351-D9DA39B69CE1}" destId="{B8CF972E-C70E-42B9-9834-0B7D8E9528A9}" srcOrd="17" destOrd="0" presId="urn:microsoft.com/office/officeart/2005/8/layout/cycle2"/>
    <dgm:cxn modelId="{C770135D-C544-40DA-BAA7-8FE4B1AE3CAC}" type="presParOf" srcId="{B8CF972E-C70E-42B9-9834-0B7D8E9528A9}" destId="{34437958-1731-41AA-BA50-D7DC0DD1539E}" srcOrd="0" destOrd="0" presId="urn:microsoft.com/office/officeart/2005/8/layout/cycle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507652B-4FBF-4232-B013-B992494918C7}" type="doc">
      <dgm:prSet loTypeId="urn:microsoft.com/office/officeart/2005/8/layout/cycle2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50839E06-A416-4D28-B170-345F3CDFF596}">
      <dgm:prSet custT="1"/>
      <dgm:spPr/>
      <dgm:t>
        <a:bodyPr/>
        <a:lstStyle/>
        <a:p>
          <a:pPr rtl="0"/>
          <a:r>
            <a:rPr lang="uk-UA" sz="2400" dirty="0" smtClean="0"/>
            <a:t>ОБРАЗА</a:t>
          </a:r>
          <a:r>
            <a:rPr lang="uk-UA" sz="1800" dirty="0" smtClean="0"/>
            <a:t> </a:t>
          </a:r>
          <a:endParaRPr lang="uk-UA" sz="1800" dirty="0"/>
        </a:p>
      </dgm:t>
    </dgm:pt>
    <dgm:pt modelId="{3AD1F3B0-8104-409B-8CA2-AA40C9D61FDA}" type="parTrans" cxnId="{DA6CAFAF-7153-45D9-9DC6-9808842175F7}">
      <dgm:prSet/>
      <dgm:spPr/>
      <dgm:t>
        <a:bodyPr/>
        <a:lstStyle/>
        <a:p>
          <a:endParaRPr lang="uk-UA"/>
        </a:p>
      </dgm:t>
    </dgm:pt>
    <dgm:pt modelId="{8D5B8D0F-3FB5-4D85-AC63-31776CCFA044}" type="sibTrans" cxnId="{DA6CAFAF-7153-45D9-9DC6-9808842175F7}">
      <dgm:prSet/>
      <dgm:spPr/>
      <dgm:t>
        <a:bodyPr/>
        <a:lstStyle/>
        <a:p>
          <a:endParaRPr lang="uk-UA"/>
        </a:p>
      </dgm:t>
    </dgm:pt>
    <dgm:pt modelId="{CDAAC0AF-9FE2-4952-8E92-89375BFC9A6A}">
      <dgm:prSet custT="1"/>
      <dgm:spPr/>
      <dgm:t>
        <a:bodyPr/>
        <a:lstStyle/>
        <a:p>
          <a:pPr rtl="0"/>
          <a:r>
            <a:rPr lang="uk-UA" sz="2400" dirty="0" smtClean="0"/>
            <a:t>КРИВДА</a:t>
          </a:r>
          <a:endParaRPr lang="uk-UA" sz="1800" dirty="0"/>
        </a:p>
      </dgm:t>
    </dgm:pt>
    <dgm:pt modelId="{AA670503-81A3-4CE3-9C07-E5472FE87D7C}" type="parTrans" cxnId="{D1807D24-1CF8-45B2-B81D-7D06A2D9B7D2}">
      <dgm:prSet/>
      <dgm:spPr/>
      <dgm:t>
        <a:bodyPr/>
        <a:lstStyle/>
        <a:p>
          <a:endParaRPr lang="uk-UA"/>
        </a:p>
      </dgm:t>
    </dgm:pt>
    <dgm:pt modelId="{769B5F29-B10A-4E51-9A42-9582C4B1B3F7}" type="sibTrans" cxnId="{D1807D24-1CF8-45B2-B81D-7D06A2D9B7D2}">
      <dgm:prSet/>
      <dgm:spPr/>
      <dgm:t>
        <a:bodyPr/>
        <a:lstStyle/>
        <a:p>
          <a:endParaRPr lang="uk-UA"/>
        </a:p>
      </dgm:t>
    </dgm:pt>
    <dgm:pt modelId="{281F0813-46B8-4135-8722-0A36F1C5A034}">
      <dgm:prSet/>
      <dgm:spPr/>
      <dgm:t>
        <a:bodyPr/>
        <a:lstStyle/>
        <a:p>
          <a:pPr rtl="0"/>
          <a:r>
            <a:rPr lang="uk-UA" dirty="0" smtClean="0"/>
            <a:t>ЗНЕВАГА</a:t>
          </a:r>
          <a:endParaRPr lang="uk-UA" dirty="0"/>
        </a:p>
      </dgm:t>
    </dgm:pt>
    <dgm:pt modelId="{793D267A-F28C-486E-940A-4F966B1EA988}" type="parTrans" cxnId="{75F7937D-9C94-41A4-AB58-51817467EEE9}">
      <dgm:prSet/>
      <dgm:spPr/>
      <dgm:t>
        <a:bodyPr/>
        <a:lstStyle/>
        <a:p>
          <a:endParaRPr lang="uk-UA"/>
        </a:p>
      </dgm:t>
    </dgm:pt>
    <dgm:pt modelId="{35977051-BA0F-4BC0-95F9-1816F0426AB1}" type="sibTrans" cxnId="{75F7937D-9C94-41A4-AB58-51817467EEE9}">
      <dgm:prSet/>
      <dgm:spPr/>
      <dgm:t>
        <a:bodyPr/>
        <a:lstStyle/>
        <a:p>
          <a:endParaRPr lang="uk-UA"/>
        </a:p>
      </dgm:t>
    </dgm:pt>
    <dgm:pt modelId="{31EAC3B5-D05D-4880-A7E7-9C5E152DA48D}">
      <dgm:prSet custT="1"/>
      <dgm:spPr/>
      <dgm:t>
        <a:bodyPr/>
        <a:lstStyle/>
        <a:p>
          <a:pPr rtl="0"/>
          <a:r>
            <a:rPr lang="uk-UA" sz="2000" dirty="0" smtClean="0"/>
            <a:t>НЕНАВИСТЬ</a:t>
          </a:r>
          <a:r>
            <a:rPr lang="uk-UA" sz="1800" dirty="0" smtClean="0"/>
            <a:t> </a:t>
          </a:r>
          <a:endParaRPr lang="uk-UA" sz="1800" dirty="0"/>
        </a:p>
      </dgm:t>
    </dgm:pt>
    <dgm:pt modelId="{A5457773-A3A8-421B-8A87-BDD459375B12}" type="parTrans" cxnId="{E2EF28F3-1D3D-412F-BC8B-160F35201CC4}">
      <dgm:prSet/>
      <dgm:spPr/>
      <dgm:t>
        <a:bodyPr/>
        <a:lstStyle/>
        <a:p>
          <a:endParaRPr lang="uk-UA"/>
        </a:p>
      </dgm:t>
    </dgm:pt>
    <dgm:pt modelId="{DCBA9969-6485-47C3-9D2D-B853130B5D0C}" type="sibTrans" cxnId="{E2EF28F3-1D3D-412F-BC8B-160F35201CC4}">
      <dgm:prSet/>
      <dgm:spPr/>
      <dgm:t>
        <a:bodyPr/>
        <a:lstStyle/>
        <a:p>
          <a:endParaRPr lang="uk-UA"/>
        </a:p>
      </dgm:t>
    </dgm:pt>
    <dgm:pt modelId="{2C30B161-931A-48CC-8A6B-A8442397B673}">
      <dgm:prSet custT="1"/>
      <dgm:spPr/>
      <dgm:t>
        <a:bodyPr/>
        <a:lstStyle/>
        <a:p>
          <a:pPr rtl="0"/>
          <a:r>
            <a:rPr lang="uk-UA" sz="2800" dirty="0" smtClean="0"/>
            <a:t>ЗЛОБА</a:t>
          </a:r>
          <a:endParaRPr lang="uk-UA" sz="2800" dirty="0"/>
        </a:p>
      </dgm:t>
    </dgm:pt>
    <dgm:pt modelId="{6E4CA8F5-CF67-4A6A-A7E3-D66B49026950}" type="parTrans" cxnId="{34D7A350-50AC-4EE1-9F27-6E3AADBC9325}">
      <dgm:prSet/>
      <dgm:spPr/>
      <dgm:t>
        <a:bodyPr/>
        <a:lstStyle/>
        <a:p>
          <a:endParaRPr lang="uk-UA"/>
        </a:p>
      </dgm:t>
    </dgm:pt>
    <dgm:pt modelId="{602709C0-DAB7-4B74-8483-E65920570495}" type="sibTrans" cxnId="{34D7A350-50AC-4EE1-9F27-6E3AADBC9325}">
      <dgm:prSet/>
      <dgm:spPr/>
      <dgm:t>
        <a:bodyPr/>
        <a:lstStyle/>
        <a:p>
          <a:endParaRPr lang="uk-UA"/>
        </a:p>
      </dgm:t>
    </dgm:pt>
    <dgm:pt modelId="{F65A4E07-641D-4693-A5D2-DC7157AF1F2A}" type="pres">
      <dgm:prSet presAssocID="{E507652B-4FBF-4232-B013-B992494918C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2BEE6F0-A343-4F1D-8745-8D3197F7B5EE}" type="pres">
      <dgm:prSet presAssocID="{50839E06-A416-4D28-B170-345F3CDFF596}" presName="node" presStyleLbl="node1" presStyleIdx="0" presStyleCnt="5" custScaleX="144172" custScaleY="12526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5515D2E-9326-4A82-9781-C2F49C7B28FC}" type="pres">
      <dgm:prSet presAssocID="{8D5B8D0F-3FB5-4D85-AC63-31776CCFA044}" presName="sibTrans" presStyleLbl="sibTrans2D1" presStyleIdx="0" presStyleCnt="5"/>
      <dgm:spPr/>
      <dgm:t>
        <a:bodyPr/>
        <a:lstStyle/>
        <a:p>
          <a:endParaRPr lang="uk-UA"/>
        </a:p>
      </dgm:t>
    </dgm:pt>
    <dgm:pt modelId="{D52ED091-C03A-4727-BB08-FA21FBA50ECD}" type="pres">
      <dgm:prSet presAssocID="{8D5B8D0F-3FB5-4D85-AC63-31776CCFA044}" presName="connectorText" presStyleLbl="sibTrans2D1" presStyleIdx="0" presStyleCnt="5"/>
      <dgm:spPr/>
      <dgm:t>
        <a:bodyPr/>
        <a:lstStyle/>
        <a:p>
          <a:endParaRPr lang="uk-UA"/>
        </a:p>
      </dgm:t>
    </dgm:pt>
    <dgm:pt modelId="{7DB05FCE-990B-4AFC-8D98-39B4F45AB7ED}" type="pres">
      <dgm:prSet presAssocID="{CDAAC0AF-9FE2-4952-8E92-89375BFC9A6A}" presName="node" presStyleLbl="node1" presStyleIdx="1" presStyleCnt="5" custScaleX="144227" custScaleY="124931" custRadScaleRad="123422" custRadScaleInc="-96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825D8F7-CD55-4E97-A835-E7B8A7628832}" type="pres">
      <dgm:prSet presAssocID="{769B5F29-B10A-4E51-9A42-9582C4B1B3F7}" presName="sibTrans" presStyleLbl="sibTrans2D1" presStyleIdx="1" presStyleCnt="5"/>
      <dgm:spPr/>
      <dgm:t>
        <a:bodyPr/>
        <a:lstStyle/>
        <a:p>
          <a:endParaRPr lang="uk-UA"/>
        </a:p>
      </dgm:t>
    </dgm:pt>
    <dgm:pt modelId="{E58BFECE-CE7B-4C6C-A0E0-E28560F92586}" type="pres">
      <dgm:prSet presAssocID="{769B5F29-B10A-4E51-9A42-9582C4B1B3F7}" presName="connectorText" presStyleLbl="sibTrans2D1" presStyleIdx="1" presStyleCnt="5"/>
      <dgm:spPr/>
      <dgm:t>
        <a:bodyPr/>
        <a:lstStyle/>
        <a:p>
          <a:endParaRPr lang="uk-UA"/>
        </a:p>
      </dgm:t>
    </dgm:pt>
    <dgm:pt modelId="{8516804C-F263-4BA7-A216-0118DCE92042}" type="pres">
      <dgm:prSet presAssocID="{281F0813-46B8-4135-8722-0A36F1C5A034}" presName="node" presStyleLbl="node1" presStyleIdx="2" presStyleCnt="5" custScaleX="162116" custScaleY="130171" custRadScaleRad="120647" custRadScaleInc="-238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E9B5690-635E-487E-8077-2EAD2CFA6B14}" type="pres">
      <dgm:prSet presAssocID="{35977051-BA0F-4BC0-95F9-1816F0426AB1}" presName="sibTrans" presStyleLbl="sibTrans2D1" presStyleIdx="2" presStyleCnt="5"/>
      <dgm:spPr/>
      <dgm:t>
        <a:bodyPr/>
        <a:lstStyle/>
        <a:p>
          <a:endParaRPr lang="uk-UA"/>
        </a:p>
      </dgm:t>
    </dgm:pt>
    <dgm:pt modelId="{DA2DAD1C-4DDD-4D85-98B8-7913908C5E2D}" type="pres">
      <dgm:prSet presAssocID="{35977051-BA0F-4BC0-95F9-1816F0426AB1}" presName="connectorText" presStyleLbl="sibTrans2D1" presStyleIdx="2" presStyleCnt="5"/>
      <dgm:spPr/>
      <dgm:t>
        <a:bodyPr/>
        <a:lstStyle/>
        <a:p>
          <a:endParaRPr lang="uk-UA"/>
        </a:p>
      </dgm:t>
    </dgm:pt>
    <dgm:pt modelId="{5DF68E58-A169-4BBC-B46D-AE00C2EE091A}" type="pres">
      <dgm:prSet presAssocID="{31EAC3B5-D05D-4880-A7E7-9C5E152DA48D}" presName="node" presStyleLbl="node1" presStyleIdx="3" presStyleCnt="5" custScaleX="184517" custScaleY="127645" custRadScaleRad="142261" custRadScaleInc="341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A4B2AA6-45CF-4E75-B8AD-6AA45D859E38}" type="pres">
      <dgm:prSet presAssocID="{DCBA9969-6485-47C3-9D2D-B853130B5D0C}" presName="sibTrans" presStyleLbl="sibTrans2D1" presStyleIdx="3" presStyleCnt="5"/>
      <dgm:spPr/>
      <dgm:t>
        <a:bodyPr/>
        <a:lstStyle/>
        <a:p>
          <a:endParaRPr lang="uk-UA"/>
        </a:p>
      </dgm:t>
    </dgm:pt>
    <dgm:pt modelId="{2555216A-7778-40B4-BCC8-F303B5E1E13B}" type="pres">
      <dgm:prSet presAssocID="{DCBA9969-6485-47C3-9D2D-B853130B5D0C}" presName="connectorText" presStyleLbl="sibTrans2D1" presStyleIdx="3" presStyleCnt="5"/>
      <dgm:spPr/>
      <dgm:t>
        <a:bodyPr/>
        <a:lstStyle/>
        <a:p>
          <a:endParaRPr lang="uk-UA"/>
        </a:p>
      </dgm:t>
    </dgm:pt>
    <dgm:pt modelId="{0EA9C001-18AD-4A08-9245-764A7A0B5BB1}" type="pres">
      <dgm:prSet presAssocID="{2C30B161-931A-48CC-8A6B-A8442397B673}" presName="node" presStyleLbl="node1" presStyleIdx="4" presStyleCnt="5" custScaleX="133957" custScaleY="116185" custRadScaleRad="121943" custRadScaleInc="-37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B66732-02E0-4FDC-8894-A0A44D6EFBA9}" type="pres">
      <dgm:prSet presAssocID="{602709C0-DAB7-4B74-8483-E65920570495}" presName="sibTrans" presStyleLbl="sibTrans2D1" presStyleIdx="4" presStyleCnt="5"/>
      <dgm:spPr/>
      <dgm:t>
        <a:bodyPr/>
        <a:lstStyle/>
        <a:p>
          <a:endParaRPr lang="uk-UA"/>
        </a:p>
      </dgm:t>
    </dgm:pt>
    <dgm:pt modelId="{DF51E29D-C11D-4524-B204-8C49823D9FDF}" type="pres">
      <dgm:prSet presAssocID="{602709C0-DAB7-4B74-8483-E65920570495}" presName="connectorText" presStyleLbl="sibTrans2D1" presStyleIdx="4" presStyleCnt="5"/>
      <dgm:spPr/>
      <dgm:t>
        <a:bodyPr/>
        <a:lstStyle/>
        <a:p>
          <a:endParaRPr lang="uk-UA"/>
        </a:p>
      </dgm:t>
    </dgm:pt>
  </dgm:ptLst>
  <dgm:cxnLst>
    <dgm:cxn modelId="{75F7937D-9C94-41A4-AB58-51817467EEE9}" srcId="{E507652B-4FBF-4232-B013-B992494918C7}" destId="{281F0813-46B8-4135-8722-0A36F1C5A034}" srcOrd="2" destOrd="0" parTransId="{793D267A-F28C-486E-940A-4F966B1EA988}" sibTransId="{35977051-BA0F-4BC0-95F9-1816F0426AB1}"/>
    <dgm:cxn modelId="{F1D9771E-C2E1-4F9F-B528-6014FD3EB1BF}" type="presOf" srcId="{8D5B8D0F-3FB5-4D85-AC63-31776CCFA044}" destId="{05515D2E-9326-4A82-9781-C2F49C7B28FC}" srcOrd="0" destOrd="0" presId="urn:microsoft.com/office/officeart/2005/8/layout/cycle2"/>
    <dgm:cxn modelId="{D637C896-1B64-4E7C-A587-D602D9659508}" type="presOf" srcId="{31EAC3B5-D05D-4880-A7E7-9C5E152DA48D}" destId="{5DF68E58-A169-4BBC-B46D-AE00C2EE091A}" srcOrd="0" destOrd="0" presId="urn:microsoft.com/office/officeart/2005/8/layout/cycle2"/>
    <dgm:cxn modelId="{D1807D24-1CF8-45B2-B81D-7D06A2D9B7D2}" srcId="{E507652B-4FBF-4232-B013-B992494918C7}" destId="{CDAAC0AF-9FE2-4952-8E92-89375BFC9A6A}" srcOrd="1" destOrd="0" parTransId="{AA670503-81A3-4CE3-9C07-E5472FE87D7C}" sibTransId="{769B5F29-B10A-4E51-9A42-9582C4B1B3F7}"/>
    <dgm:cxn modelId="{72D48394-24EB-46E3-9305-6685AC53CD66}" type="presOf" srcId="{281F0813-46B8-4135-8722-0A36F1C5A034}" destId="{8516804C-F263-4BA7-A216-0118DCE92042}" srcOrd="0" destOrd="0" presId="urn:microsoft.com/office/officeart/2005/8/layout/cycle2"/>
    <dgm:cxn modelId="{CA282856-4031-4ED6-8816-4E3411FAB403}" type="presOf" srcId="{35977051-BA0F-4BC0-95F9-1816F0426AB1}" destId="{6E9B5690-635E-487E-8077-2EAD2CFA6B14}" srcOrd="0" destOrd="0" presId="urn:microsoft.com/office/officeart/2005/8/layout/cycle2"/>
    <dgm:cxn modelId="{19E137DA-C7BA-412E-A1AC-30D901543C3A}" type="presOf" srcId="{769B5F29-B10A-4E51-9A42-9582C4B1B3F7}" destId="{8825D8F7-CD55-4E97-A835-E7B8A7628832}" srcOrd="0" destOrd="0" presId="urn:microsoft.com/office/officeart/2005/8/layout/cycle2"/>
    <dgm:cxn modelId="{FE706659-B39A-423C-8781-E330503ED49E}" type="presOf" srcId="{602709C0-DAB7-4B74-8483-E65920570495}" destId="{44B66732-02E0-4FDC-8894-A0A44D6EFBA9}" srcOrd="0" destOrd="0" presId="urn:microsoft.com/office/officeart/2005/8/layout/cycle2"/>
    <dgm:cxn modelId="{367A8A7E-173E-402E-AFA2-D10B1596DB5D}" type="presOf" srcId="{CDAAC0AF-9FE2-4952-8E92-89375BFC9A6A}" destId="{7DB05FCE-990B-4AFC-8D98-39B4F45AB7ED}" srcOrd="0" destOrd="0" presId="urn:microsoft.com/office/officeart/2005/8/layout/cycle2"/>
    <dgm:cxn modelId="{34D7A350-50AC-4EE1-9F27-6E3AADBC9325}" srcId="{E507652B-4FBF-4232-B013-B992494918C7}" destId="{2C30B161-931A-48CC-8A6B-A8442397B673}" srcOrd="4" destOrd="0" parTransId="{6E4CA8F5-CF67-4A6A-A7E3-D66B49026950}" sibTransId="{602709C0-DAB7-4B74-8483-E65920570495}"/>
    <dgm:cxn modelId="{DA6CAFAF-7153-45D9-9DC6-9808842175F7}" srcId="{E507652B-4FBF-4232-B013-B992494918C7}" destId="{50839E06-A416-4D28-B170-345F3CDFF596}" srcOrd="0" destOrd="0" parTransId="{3AD1F3B0-8104-409B-8CA2-AA40C9D61FDA}" sibTransId="{8D5B8D0F-3FB5-4D85-AC63-31776CCFA044}"/>
    <dgm:cxn modelId="{4F5C3C97-AFEA-46AB-9468-ABBFB79C32FE}" type="presOf" srcId="{E507652B-4FBF-4232-B013-B992494918C7}" destId="{F65A4E07-641D-4693-A5D2-DC7157AF1F2A}" srcOrd="0" destOrd="0" presId="urn:microsoft.com/office/officeart/2005/8/layout/cycle2"/>
    <dgm:cxn modelId="{D82A755F-7416-4EF8-9B2F-698F54EFEAA8}" type="presOf" srcId="{769B5F29-B10A-4E51-9A42-9582C4B1B3F7}" destId="{E58BFECE-CE7B-4C6C-A0E0-E28560F92586}" srcOrd="1" destOrd="0" presId="urn:microsoft.com/office/officeart/2005/8/layout/cycle2"/>
    <dgm:cxn modelId="{B0CB2CA9-528D-4282-BFD7-57356327B1C9}" type="presOf" srcId="{602709C0-DAB7-4B74-8483-E65920570495}" destId="{DF51E29D-C11D-4524-B204-8C49823D9FDF}" srcOrd="1" destOrd="0" presId="urn:microsoft.com/office/officeart/2005/8/layout/cycle2"/>
    <dgm:cxn modelId="{A5193C70-C96F-4EA4-A9F2-ED47BBF91DA2}" type="presOf" srcId="{8D5B8D0F-3FB5-4D85-AC63-31776CCFA044}" destId="{D52ED091-C03A-4727-BB08-FA21FBA50ECD}" srcOrd="1" destOrd="0" presId="urn:microsoft.com/office/officeart/2005/8/layout/cycle2"/>
    <dgm:cxn modelId="{0985E8AE-CFCB-4AED-ABD8-3DB9001B26FD}" type="presOf" srcId="{35977051-BA0F-4BC0-95F9-1816F0426AB1}" destId="{DA2DAD1C-4DDD-4D85-98B8-7913908C5E2D}" srcOrd="1" destOrd="0" presId="urn:microsoft.com/office/officeart/2005/8/layout/cycle2"/>
    <dgm:cxn modelId="{E2EF28F3-1D3D-412F-BC8B-160F35201CC4}" srcId="{E507652B-4FBF-4232-B013-B992494918C7}" destId="{31EAC3B5-D05D-4880-A7E7-9C5E152DA48D}" srcOrd="3" destOrd="0" parTransId="{A5457773-A3A8-421B-8A87-BDD459375B12}" sibTransId="{DCBA9969-6485-47C3-9D2D-B853130B5D0C}"/>
    <dgm:cxn modelId="{2E197375-4410-4E72-BF8F-1598B1B666F4}" type="presOf" srcId="{2C30B161-931A-48CC-8A6B-A8442397B673}" destId="{0EA9C001-18AD-4A08-9245-764A7A0B5BB1}" srcOrd="0" destOrd="0" presId="urn:microsoft.com/office/officeart/2005/8/layout/cycle2"/>
    <dgm:cxn modelId="{7DB7640E-8DA1-4702-A129-9EA50BA74178}" type="presOf" srcId="{DCBA9969-6485-47C3-9D2D-B853130B5D0C}" destId="{8A4B2AA6-45CF-4E75-B8AD-6AA45D859E38}" srcOrd="0" destOrd="0" presId="urn:microsoft.com/office/officeart/2005/8/layout/cycle2"/>
    <dgm:cxn modelId="{13DD4970-63D1-4DF5-A52A-322F3033254E}" type="presOf" srcId="{50839E06-A416-4D28-B170-345F3CDFF596}" destId="{72BEE6F0-A343-4F1D-8745-8D3197F7B5EE}" srcOrd="0" destOrd="0" presId="urn:microsoft.com/office/officeart/2005/8/layout/cycle2"/>
    <dgm:cxn modelId="{5CB7C025-DF4F-40FF-B4D9-70DFEA2CE249}" type="presOf" srcId="{DCBA9969-6485-47C3-9D2D-B853130B5D0C}" destId="{2555216A-7778-40B4-BCC8-F303B5E1E13B}" srcOrd="1" destOrd="0" presId="urn:microsoft.com/office/officeart/2005/8/layout/cycle2"/>
    <dgm:cxn modelId="{4CF4DDEF-53C4-48A2-A56F-597E5CBECBE4}" type="presParOf" srcId="{F65A4E07-641D-4693-A5D2-DC7157AF1F2A}" destId="{72BEE6F0-A343-4F1D-8745-8D3197F7B5EE}" srcOrd="0" destOrd="0" presId="urn:microsoft.com/office/officeart/2005/8/layout/cycle2"/>
    <dgm:cxn modelId="{6B3AB2B7-1813-4189-8AFB-3FD423FBF732}" type="presParOf" srcId="{F65A4E07-641D-4693-A5D2-DC7157AF1F2A}" destId="{05515D2E-9326-4A82-9781-C2F49C7B28FC}" srcOrd="1" destOrd="0" presId="urn:microsoft.com/office/officeart/2005/8/layout/cycle2"/>
    <dgm:cxn modelId="{3421BEEB-F92A-4986-B951-F809D3DFC2E5}" type="presParOf" srcId="{05515D2E-9326-4A82-9781-C2F49C7B28FC}" destId="{D52ED091-C03A-4727-BB08-FA21FBA50ECD}" srcOrd="0" destOrd="0" presId="urn:microsoft.com/office/officeart/2005/8/layout/cycle2"/>
    <dgm:cxn modelId="{5B5DE07B-A7C5-49FB-93F5-62F184EFF669}" type="presParOf" srcId="{F65A4E07-641D-4693-A5D2-DC7157AF1F2A}" destId="{7DB05FCE-990B-4AFC-8D98-39B4F45AB7ED}" srcOrd="2" destOrd="0" presId="urn:microsoft.com/office/officeart/2005/8/layout/cycle2"/>
    <dgm:cxn modelId="{5F0D21ED-79F9-4762-94F4-6583202C14CA}" type="presParOf" srcId="{F65A4E07-641D-4693-A5D2-DC7157AF1F2A}" destId="{8825D8F7-CD55-4E97-A835-E7B8A7628832}" srcOrd="3" destOrd="0" presId="urn:microsoft.com/office/officeart/2005/8/layout/cycle2"/>
    <dgm:cxn modelId="{4148F84E-79D5-455C-9482-73F7FABE71F9}" type="presParOf" srcId="{8825D8F7-CD55-4E97-A835-E7B8A7628832}" destId="{E58BFECE-CE7B-4C6C-A0E0-E28560F92586}" srcOrd="0" destOrd="0" presId="urn:microsoft.com/office/officeart/2005/8/layout/cycle2"/>
    <dgm:cxn modelId="{0897D434-B14D-44A9-9BA5-4E036A41C478}" type="presParOf" srcId="{F65A4E07-641D-4693-A5D2-DC7157AF1F2A}" destId="{8516804C-F263-4BA7-A216-0118DCE92042}" srcOrd="4" destOrd="0" presId="urn:microsoft.com/office/officeart/2005/8/layout/cycle2"/>
    <dgm:cxn modelId="{BBB9C3C0-215F-46A9-82D0-3D88DDC1FAC7}" type="presParOf" srcId="{F65A4E07-641D-4693-A5D2-DC7157AF1F2A}" destId="{6E9B5690-635E-487E-8077-2EAD2CFA6B14}" srcOrd="5" destOrd="0" presId="urn:microsoft.com/office/officeart/2005/8/layout/cycle2"/>
    <dgm:cxn modelId="{D5DAA667-7558-4E65-9931-40C6073E2B76}" type="presParOf" srcId="{6E9B5690-635E-487E-8077-2EAD2CFA6B14}" destId="{DA2DAD1C-4DDD-4D85-98B8-7913908C5E2D}" srcOrd="0" destOrd="0" presId="urn:microsoft.com/office/officeart/2005/8/layout/cycle2"/>
    <dgm:cxn modelId="{1E6AC494-2A24-4FDD-822A-6FD2EC7F3FF6}" type="presParOf" srcId="{F65A4E07-641D-4693-A5D2-DC7157AF1F2A}" destId="{5DF68E58-A169-4BBC-B46D-AE00C2EE091A}" srcOrd="6" destOrd="0" presId="urn:microsoft.com/office/officeart/2005/8/layout/cycle2"/>
    <dgm:cxn modelId="{A9CCC578-5DA9-4367-8DC8-2E257AC2ECDE}" type="presParOf" srcId="{F65A4E07-641D-4693-A5D2-DC7157AF1F2A}" destId="{8A4B2AA6-45CF-4E75-B8AD-6AA45D859E38}" srcOrd="7" destOrd="0" presId="urn:microsoft.com/office/officeart/2005/8/layout/cycle2"/>
    <dgm:cxn modelId="{35A13BB5-A951-4120-AC29-17A9F2DBD0B4}" type="presParOf" srcId="{8A4B2AA6-45CF-4E75-B8AD-6AA45D859E38}" destId="{2555216A-7778-40B4-BCC8-F303B5E1E13B}" srcOrd="0" destOrd="0" presId="urn:microsoft.com/office/officeart/2005/8/layout/cycle2"/>
    <dgm:cxn modelId="{05B5719C-9239-4C03-A6C1-771DF41E7EA6}" type="presParOf" srcId="{F65A4E07-641D-4693-A5D2-DC7157AF1F2A}" destId="{0EA9C001-18AD-4A08-9245-764A7A0B5BB1}" srcOrd="8" destOrd="0" presId="urn:microsoft.com/office/officeart/2005/8/layout/cycle2"/>
    <dgm:cxn modelId="{32F7384D-FACA-4ADC-B271-BF30E5CAEE57}" type="presParOf" srcId="{F65A4E07-641D-4693-A5D2-DC7157AF1F2A}" destId="{44B66732-02E0-4FDC-8894-A0A44D6EFBA9}" srcOrd="9" destOrd="0" presId="urn:microsoft.com/office/officeart/2005/8/layout/cycle2"/>
    <dgm:cxn modelId="{49FCBDEB-4C21-4614-A5CD-AD2E3ED2E4B1}" type="presParOf" srcId="{44B66732-02E0-4FDC-8894-A0A44D6EFBA9}" destId="{DF51E29D-C11D-4524-B204-8C49823D9FDF}" srcOrd="0" destOrd="0" presId="urn:microsoft.com/office/officeart/2005/8/layout/cycle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8EB0807-01DD-4EAA-A80E-AA5F43BD09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8445FD66-CDAC-4362-8B0A-6E803C790F45}">
      <dgm:prSet/>
      <dgm:spPr/>
      <dgm:t>
        <a:bodyPr/>
        <a:lstStyle/>
        <a:p>
          <a:pPr rtl="0"/>
          <a:r>
            <a:rPr lang="uk-UA" dirty="0" smtClean="0"/>
            <a:t>Робота в парах: із записаних на окремих папірцях слів скласти вислів, пояснити його</a:t>
          </a:r>
          <a:endParaRPr lang="uk-UA" dirty="0"/>
        </a:p>
      </dgm:t>
    </dgm:pt>
    <dgm:pt modelId="{56408A0F-28AB-4106-8C8D-7599699C675F}" type="parTrans" cxnId="{881EC86C-97F5-4177-B0AF-7B2B6B51C3A5}">
      <dgm:prSet/>
      <dgm:spPr/>
      <dgm:t>
        <a:bodyPr/>
        <a:lstStyle/>
        <a:p>
          <a:endParaRPr lang="uk-UA"/>
        </a:p>
      </dgm:t>
    </dgm:pt>
    <dgm:pt modelId="{0D1165E9-9F32-477D-8897-539A309F7E8C}" type="sibTrans" cxnId="{881EC86C-97F5-4177-B0AF-7B2B6B51C3A5}">
      <dgm:prSet/>
      <dgm:spPr/>
      <dgm:t>
        <a:bodyPr/>
        <a:lstStyle/>
        <a:p>
          <a:endParaRPr lang="uk-UA"/>
        </a:p>
      </dgm:t>
    </dgm:pt>
    <dgm:pt modelId="{730657F3-B06D-4588-B32A-EE2783222A0E}">
      <dgm:prSet/>
      <dgm:spPr/>
      <dgm:t>
        <a:bodyPr/>
        <a:lstStyle/>
        <a:p>
          <a:pPr rtl="0"/>
          <a:r>
            <a:rPr lang="uk-UA" dirty="0" smtClean="0"/>
            <a:t>Потім можна застосувати у творі</a:t>
          </a:r>
          <a:endParaRPr lang="uk-UA" dirty="0"/>
        </a:p>
      </dgm:t>
    </dgm:pt>
    <dgm:pt modelId="{785505DC-1642-45E3-A979-5327F15A7621}" type="parTrans" cxnId="{A33E0FA2-6BA2-41BF-9B99-114E6134316B}">
      <dgm:prSet/>
      <dgm:spPr/>
      <dgm:t>
        <a:bodyPr/>
        <a:lstStyle/>
        <a:p>
          <a:endParaRPr lang="uk-UA"/>
        </a:p>
      </dgm:t>
    </dgm:pt>
    <dgm:pt modelId="{74AC0AD9-AEFA-47E5-90E6-446F2FA62863}" type="sibTrans" cxnId="{A33E0FA2-6BA2-41BF-9B99-114E6134316B}">
      <dgm:prSet/>
      <dgm:spPr/>
      <dgm:t>
        <a:bodyPr/>
        <a:lstStyle/>
        <a:p>
          <a:endParaRPr lang="uk-UA"/>
        </a:p>
      </dgm:t>
    </dgm:pt>
    <dgm:pt modelId="{C5D5E19E-94A7-4835-B7F3-68511C91B12A}" type="pres">
      <dgm:prSet presAssocID="{18EB0807-01DD-4EAA-A80E-AA5F43BD09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2F81200-7AE9-4B2E-A6C6-E6C4A3A1392E}" type="pres">
      <dgm:prSet presAssocID="{8445FD66-CDAC-4362-8B0A-6E803C790F4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24913A3-665F-4A28-BF69-BD4B64E4BF79}" type="pres">
      <dgm:prSet presAssocID="{0D1165E9-9F32-477D-8897-539A309F7E8C}" presName="spacer" presStyleCnt="0"/>
      <dgm:spPr/>
    </dgm:pt>
    <dgm:pt modelId="{F31F4694-C758-4A80-890C-CE1732D17A8E}" type="pres">
      <dgm:prSet presAssocID="{730657F3-B06D-4588-B32A-EE2783222A0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F4E6C9-D67D-4EF7-9DAE-A4271C4F7F3A}" type="presOf" srcId="{18EB0807-01DD-4EAA-A80E-AA5F43BD09C6}" destId="{C5D5E19E-94A7-4835-B7F3-68511C91B12A}" srcOrd="0" destOrd="0" presId="urn:microsoft.com/office/officeart/2005/8/layout/vList2"/>
    <dgm:cxn modelId="{881EC86C-97F5-4177-B0AF-7B2B6B51C3A5}" srcId="{18EB0807-01DD-4EAA-A80E-AA5F43BD09C6}" destId="{8445FD66-CDAC-4362-8B0A-6E803C790F45}" srcOrd="0" destOrd="0" parTransId="{56408A0F-28AB-4106-8C8D-7599699C675F}" sibTransId="{0D1165E9-9F32-477D-8897-539A309F7E8C}"/>
    <dgm:cxn modelId="{805871F9-9F18-40E5-A0FC-450ACF23E742}" type="presOf" srcId="{8445FD66-CDAC-4362-8B0A-6E803C790F45}" destId="{C2F81200-7AE9-4B2E-A6C6-E6C4A3A1392E}" srcOrd="0" destOrd="0" presId="urn:microsoft.com/office/officeart/2005/8/layout/vList2"/>
    <dgm:cxn modelId="{92D14A24-46AC-411F-B99C-F57E25613CFD}" type="presOf" srcId="{730657F3-B06D-4588-B32A-EE2783222A0E}" destId="{F31F4694-C758-4A80-890C-CE1732D17A8E}" srcOrd="0" destOrd="0" presId="urn:microsoft.com/office/officeart/2005/8/layout/vList2"/>
    <dgm:cxn modelId="{A33E0FA2-6BA2-41BF-9B99-114E6134316B}" srcId="{18EB0807-01DD-4EAA-A80E-AA5F43BD09C6}" destId="{730657F3-B06D-4588-B32A-EE2783222A0E}" srcOrd="1" destOrd="0" parTransId="{785505DC-1642-45E3-A979-5327F15A7621}" sibTransId="{74AC0AD9-AEFA-47E5-90E6-446F2FA62863}"/>
    <dgm:cxn modelId="{673D95B9-9E9E-4E96-83CD-A937B46C56F7}" type="presParOf" srcId="{C5D5E19E-94A7-4835-B7F3-68511C91B12A}" destId="{C2F81200-7AE9-4B2E-A6C6-E6C4A3A1392E}" srcOrd="0" destOrd="0" presId="urn:microsoft.com/office/officeart/2005/8/layout/vList2"/>
    <dgm:cxn modelId="{6B12AE18-BA05-423E-A6FF-B6EBB933B011}" type="presParOf" srcId="{C5D5E19E-94A7-4835-B7F3-68511C91B12A}" destId="{524913A3-665F-4A28-BF69-BD4B64E4BF79}" srcOrd="1" destOrd="0" presId="urn:microsoft.com/office/officeart/2005/8/layout/vList2"/>
    <dgm:cxn modelId="{07823AEA-BA4B-43C4-BD6F-B2FADE7250D0}" type="presParOf" srcId="{C5D5E19E-94A7-4835-B7F3-68511C91B12A}" destId="{F31F4694-C758-4A80-890C-CE1732D17A8E}" srcOrd="2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CC88488-481F-476C-9605-29DDB257362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0A39FFB-357C-484E-813C-C385523E0231}">
      <dgm:prSet custT="1"/>
      <dgm:spPr/>
      <dgm:t>
        <a:bodyPr/>
        <a:lstStyle/>
        <a:p>
          <a:pPr algn="ctr" rtl="0"/>
          <a:r>
            <a:rPr lang="uk-UA" sz="2800" b="1" i="0" dirty="0" smtClean="0"/>
            <a:t>Добрі поради</a:t>
          </a:r>
          <a:r>
            <a:rPr lang="uk-UA" sz="1800" b="1" i="0" dirty="0" smtClean="0"/>
            <a:t/>
          </a:r>
          <a:br>
            <a:rPr lang="uk-UA" sz="1800" b="1" i="0" dirty="0" smtClean="0"/>
          </a:br>
          <a:r>
            <a:rPr lang="uk-UA" sz="3200" b="1" i="0" dirty="0" smtClean="0">
              <a:solidFill>
                <a:schemeClr val="accent6">
                  <a:lumMod val="75000"/>
                </a:schemeClr>
              </a:solidFill>
            </a:rPr>
            <a:t>Що допоможе прощати?</a:t>
          </a:r>
          <a:br>
            <a:rPr lang="uk-UA" sz="3200" b="1" i="0" dirty="0" smtClean="0">
              <a:solidFill>
                <a:schemeClr val="accent6">
                  <a:lumMod val="75000"/>
                </a:schemeClr>
              </a:solidFill>
            </a:rPr>
          </a:br>
          <a:endParaRPr lang="uk-UA" sz="2200" b="1" i="0" dirty="0">
            <a:solidFill>
              <a:schemeClr val="accent6">
                <a:lumMod val="75000"/>
              </a:schemeClr>
            </a:solidFill>
          </a:endParaRPr>
        </a:p>
      </dgm:t>
    </dgm:pt>
    <dgm:pt modelId="{959ADA78-705F-4EC5-AF94-1492FE3E2D8C}" type="parTrans" cxnId="{42191B71-821D-484B-869E-B0D7A5075A53}">
      <dgm:prSet/>
      <dgm:spPr/>
      <dgm:t>
        <a:bodyPr/>
        <a:lstStyle/>
        <a:p>
          <a:endParaRPr lang="uk-UA"/>
        </a:p>
      </dgm:t>
    </dgm:pt>
    <dgm:pt modelId="{A9C87FA2-5D2E-4843-98A2-39BB0851996A}" type="sibTrans" cxnId="{42191B71-821D-484B-869E-B0D7A5075A53}">
      <dgm:prSet/>
      <dgm:spPr/>
      <dgm:t>
        <a:bodyPr/>
        <a:lstStyle/>
        <a:p>
          <a:endParaRPr lang="uk-UA"/>
        </a:p>
      </dgm:t>
    </dgm:pt>
    <dgm:pt modelId="{58D8B030-8E11-454B-9458-0271E0B6E3BD}" type="pres">
      <dgm:prSet presAssocID="{5CC88488-481F-476C-9605-29DDB25736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921377F-A8BE-47E9-81AE-93AD5B45C5DA}" type="pres">
      <dgm:prSet presAssocID="{00A39FFB-357C-484E-813C-C385523E023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2191B71-821D-484B-869E-B0D7A5075A53}" srcId="{5CC88488-481F-476C-9605-29DDB2573627}" destId="{00A39FFB-357C-484E-813C-C385523E0231}" srcOrd="0" destOrd="0" parTransId="{959ADA78-705F-4EC5-AF94-1492FE3E2D8C}" sibTransId="{A9C87FA2-5D2E-4843-98A2-39BB0851996A}"/>
    <dgm:cxn modelId="{DAF90662-6309-494D-9EAF-A87E1236C44F}" type="presOf" srcId="{00A39FFB-357C-484E-813C-C385523E0231}" destId="{A921377F-A8BE-47E9-81AE-93AD5B45C5DA}" srcOrd="0" destOrd="0" presId="urn:microsoft.com/office/officeart/2005/8/layout/vList2"/>
    <dgm:cxn modelId="{BBEC6BE3-16EC-4919-BB41-A4385D73A939}" type="presOf" srcId="{5CC88488-481F-476C-9605-29DDB2573627}" destId="{58D8B030-8E11-454B-9458-0271E0B6E3BD}" srcOrd="0" destOrd="0" presId="urn:microsoft.com/office/officeart/2005/8/layout/vList2"/>
    <dgm:cxn modelId="{F336336E-A62C-47C0-B885-DA6694C97C44}" type="presParOf" srcId="{58D8B030-8E11-454B-9458-0271E0B6E3BD}" destId="{A921377F-A8BE-47E9-81AE-93AD5B45C5DA}" srcOrd="0" destOrd="0" presId="urn:microsoft.com/office/officeart/2005/8/layout/vList2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C213CCD-415E-4B94-A7CB-18F0393FB96C}" type="doc">
      <dgm:prSet loTypeId="urn:microsoft.com/office/officeart/2005/8/layout/hList6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uk-UA"/>
        </a:p>
      </dgm:t>
    </dgm:pt>
    <dgm:pt modelId="{547C440B-13D3-42E5-AC52-660C26492031}">
      <dgm:prSet custT="1"/>
      <dgm:spPr/>
      <dgm:t>
        <a:bodyPr/>
        <a:lstStyle/>
        <a:p>
          <a:pPr rtl="0"/>
          <a:r>
            <a:rPr lang="uk-UA" sz="1200" b="1" dirty="0" smtClean="0">
              <a:solidFill>
                <a:schemeClr val="tx1"/>
              </a:solidFill>
            </a:rPr>
            <a:t>Пам’ятайте, що означає прощати. </a:t>
          </a:r>
          <a:r>
            <a:rPr lang="uk-UA" sz="1200" dirty="0" smtClean="0">
              <a:solidFill>
                <a:schemeClr val="tx1"/>
              </a:solidFill>
            </a:rPr>
            <a:t>Прощення не означає дивитись крізь пальці на провину чи робити вигляд, ніби нічого не сталося. Простити означає просто «відпустити» образу</a:t>
          </a:r>
          <a:r>
            <a:rPr lang="uk-UA" sz="1200" dirty="0" smtClean="0"/>
            <a:t>.</a:t>
          </a:r>
          <a:endParaRPr lang="uk-UA" sz="1200" dirty="0"/>
        </a:p>
      </dgm:t>
    </dgm:pt>
    <dgm:pt modelId="{6C22BF4D-77F3-4379-9B2A-810538E33EDC}" type="parTrans" cxnId="{5219B41C-BE15-4CD8-B771-E12B60CBF409}">
      <dgm:prSet/>
      <dgm:spPr/>
      <dgm:t>
        <a:bodyPr/>
        <a:lstStyle/>
        <a:p>
          <a:endParaRPr lang="uk-UA"/>
        </a:p>
      </dgm:t>
    </dgm:pt>
    <dgm:pt modelId="{550DFECB-7C57-475A-AB97-D499FDB2F767}" type="sibTrans" cxnId="{5219B41C-BE15-4CD8-B771-E12B60CBF409}">
      <dgm:prSet/>
      <dgm:spPr/>
      <dgm:t>
        <a:bodyPr/>
        <a:lstStyle/>
        <a:p>
          <a:endParaRPr lang="uk-UA"/>
        </a:p>
      </dgm:t>
    </dgm:pt>
    <dgm:pt modelId="{0D12E603-BE4D-4180-B8EF-A8E2B52AD049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1"/>
              </a:solidFill>
            </a:rPr>
            <a:t>Усвідомте, який пожиток приносить прощення. </a:t>
          </a:r>
          <a:r>
            <a:rPr lang="uk-UA" dirty="0" smtClean="0">
              <a:solidFill>
                <a:schemeClr val="tx1"/>
              </a:solidFill>
            </a:rPr>
            <a:t>Якщо ви позбудетесь гніву та образи, це позитивно вплине на ваше здоров’я, допоможе вам зберігати спокій і відчувати більше радості. А щонайважливіше, коли ви прощаєте інших, Бог прощатиме і вам </a:t>
          </a:r>
          <a:endParaRPr lang="uk-UA" dirty="0">
            <a:solidFill>
              <a:schemeClr val="tx1"/>
            </a:solidFill>
          </a:endParaRPr>
        </a:p>
      </dgm:t>
    </dgm:pt>
    <dgm:pt modelId="{77707F9F-5E4A-4A94-BB96-14A5DAECA444}" type="parTrans" cxnId="{1F07CA48-A39C-492E-B363-93057CA0035B}">
      <dgm:prSet/>
      <dgm:spPr/>
      <dgm:t>
        <a:bodyPr/>
        <a:lstStyle/>
        <a:p>
          <a:endParaRPr lang="uk-UA"/>
        </a:p>
      </dgm:t>
    </dgm:pt>
    <dgm:pt modelId="{30FD22FB-2AEC-4828-8AAD-9988F98C3DA0}" type="sibTrans" cxnId="{1F07CA48-A39C-492E-B363-93057CA0035B}">
      <dgm:prSet/>
      <dgm:spPr/>
      <dgm:t>
        <a:bodyPr/>
        <a:lstStyle/>
        <a:p>
          <a:endParaRPr lang="uk-UA"/>
        </a:p>
      </dgm:t>
    </dgm:pt>
    <dgm:pt modelId="{56F0D64D-18DF-4B3D-9412-9BEC90AC9E54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1"/>
              </a:solidFill>
            </a:rPr>
            <a:t>Будьте співчутливі. </a:t>
          </a:r>
          <a:r>
            <a:rPr lang="uk-UA" dirty="0" smtClean="0">
              <a:solidFill>
                <a:schemeClr val="tx1"/>
              </a:solidFill>
            </a:rPr>
            <a:t>Ми всі недосконалі . Кожен з нас цінує, коли хтось пробачає наші помилки. Тому ми теж повинні вибачати провини інших </a:t>
          </a:r>
          <a:endParaRPr lang="uk-UA" dirty="0">
            <a:solidFill>
              <a:schemeClr val="tx1"/>
            </a:solidFill>
          </a:endParaRPr>
        </a:p>
      </dgm:t>
    </dgm:pt>
    <dgm:pt modelId="{89DD3F88-FD69-4907-942C-1C1011FDC4C7}" type="parTrans" cxnId="{E29A110E-36C7-4875-8143-153A3EA98BCE}">
      <dgm:prSet/>
      <dgm:spPr/>
      <dgm:t>
        <a:bodyPr/>
        <a:lstStyle/>
        <a:p>
          <a:endParaRPr lang="uk-UA"/>
        </a:p>
      </dgm:t>
    </dgm:pt>
    <dgm:pt modelId="{83261CC7-8A84-416F-8284-7DDE89CF69D6}" type="sibTrans" cxnId="{E29A110E-36C7-4875-8143-153A3EA98BCE}">
      <dgm:prSet/>
      <dgm:spPr/>
      <dgm:t>
        <a:bodyPr/>
        <a:lstStyle/>
        <a:p>
          <a:endParaRPr lang="uk-UA"/>
        </a:p>
      </dgm:t>
    </dgm:pt>
    <dgm:pt modelId="{93678ABD-07E1-4B6E-ACBA-8ED05ABC9596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1"/>
              </a:solidFill>
            </a:rPr>
            <a:t>Будьте розсудливі. </a:t>
          </a:r>
          <a:r>
            <a:rPr lang="uk-UA" dirty="0" smtClean="0">
              <a:solidFill>
                <a:schemeClr val="tx1"/>
              </a:solidFill>
            </a:rPr>
            <a:t>Якщо підстава для образи є незначною, варто послухатись біблійної поради: «Продовжуйте терпіти... одне одного» </a:t>
          </a:r>
          <a:endParaRPr lang="uk-UA" dirty="0">
            <a:solidFill>
              <a:schemeClr val="tx1"/>
            </a:solidFill>
          </a:endParaRPr>
        </a:p>
      </dgm:t>
    </dgm:pt>
    <dgm:pt modelId="{32907140-664E-43A9-9238-0ACA0842531C}" type="parTrans" cxnId="{356B7CCB-D187-4604-A49D-B2F87EC7B19F}">
      <dgm:prSet/>
      <dgm:spPr/>
      <dgm:t>
        <a:bodyPr/>
        <a:lstStyle/>
        <a:p>
          <a:endParaRPr lang="uk-UA"/>
        </a:p>
      </dgm:t>
    </dgm:pt>
    <dgm:pt modelId="{AF193362-10B1-4DD5-B7CB-B98ABFD9247F}" type="sibTrans" cxnId="{356B7CCB-D187-4604-A49D-B2F87EC7B19F}">
      <dgm:prSet/>
      <dgm:spPr/>
      <dgm:t>
        <a:bodyPr/>
        <a:lstStyle/>
        <a:p>
          <a:endParaRPr lang="uk-UA"/>
        </a:p>
      </dgm:t>
    </dgm:pt>
    <dgm:pt modelId="{D98F63C8-C2BE-4767-B73D-CDE3B1DF0AD2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1"/>
              </a:solidFill>
            </a:rPr>
            <a:t>Дійте швидко. </a:t>
          </a:r>
          <a:r>
            <a:rPr lang="uk-UA" dirty="0" smtClean="0">
              <a:solidFill>
                <a:schemeClr val="tx1"/>
              </a:solidFill>
            </a:rPr>
            <a:t>Не дозволяйте гніву розпалитися і постарайтесь якомога швидше позбутися образи </a:t>
          </a:r>
          <a:endParaRPr lang="uk-UA" dirty="0">
            <a:solidFill>
              <a:schemeClr val="tx1"/>
            </a:solidFill>
          </a:endParaRPr>
        </a:p>
      </dgm:t>
    </dgm:pt>
    <dgm:pt modelId="{F196A9B8-222A-4F75-A47F-EF1DA9BB043C}" type="parTrans" cxnId="{90117791-B203-4CD7-BCA0-E302FD89B844}">
      <dgm:prSet/>
      <dgm:spPr/>
      <dgm:t>
        <a:bodyPr/>
        <a:lstStyle/>
        <a:p>
          <a:endParaRPr lang="uk-UA"/>
        </a:p>
      </dgm:t>
    </dgm:pt>
    <dgm:pt modelId="{3383114D-9BEA-4FE9-88D4-718237ACA7D0}" type="sibTrans" cxnId="{90117791-B203-4CD7-BCA0-E302FD89B844}">
      <dgm:prSet/>
      <dgm:spPr/>
      <dgm:t>
        <a:bodyPr/>
        <a:lstStyle/>
        <a:p>
          <a:endParaRPr lang="uk-UA"/>
        </a:p>
      </dgm:t>
    </dgm:pt>
    <dgm:pt modelId="{7D95D3FE-C88B-4207-A25B-D5130184DE67}" type="pres">
      <dgm:prSet presAssocID="{0C213CCD-415E-4B94-A7CB-18F0393FB9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22C33EF-3D82-4ECD-9505-0EBE2BB82C4F}" type="pres">
      <dgm:prSet presAssocID="{547C440B-13D3-42E5-AC52-660C2649203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E008241-5593-4153-9D9C-F18EDAAE4138}" type="pres">
      <dgm:prSet presAssocID="{550DFECB-7C57-475A-AB97-D499FDB2F767}" presName="sibTrans" presStyleCnt="0"/>
      <dgm:spPr/>
    </dgm:pt>
    <dgm:pt modelId="{5F65E847-F5F6-4EA1-821E-B5A7D22FEC7F}" type="pres">
      <dgm:prSet presAssocID="{0D12E603-BE4D-4180-B8EF-A8E2B52AD04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2FFEABB-A61C-4AC0-B18D-9A870000B173}" type="pres">
      <dgm:prSet presAssocID="{30FD22FB-2AEC-4828-8AAD-9988F98C3DA0}" presName="sibTrans" presStyleCnt="0"/>
      <dgm:spPr/>
    </dgm:pt>
    <dgm:pt modelId="{187D7DA1-427B-4F13-AE44-D7D41F6C5853}" type="pres">
      <dgm:prSet presAssocID="{56F0D64D-18DF-4B3D-9412-9BEC90AC9E5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2A484F-8F3E-49F9-94E4-21704BF6911D}" type="pres">
      <dgm:prSet presAssocID="{83261CC7-8A84-416F-8284-7DDE89CF69D6}" presName="sibTrans" presStyleCnt="0"/>
      <dgm:spPr/>
    </dgm:pt>
    <dgm:pt modelId="{DD6C3918-C941-421D-B9EF-06F8322241DB}" type="pres">
      <dgm:prSet presAssocID="{93678ABD-07E1-4B6E-ACBA-8ED05ABC95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68BB13-9E87-4447-864C-EA283A74AA03}" type="pres">
      <dgm:prSet presAssocID="{AF193362-10B1-4DD5-B7CB-B98ABFD9247F}" presName="sibTrans" presStyleCnt="0"/>
      <dgm:spPr/>
    </dgm:pt>
    <dgm:pt modelId="{364B822B-32C9-4D5B-821F-FBB4F0D4BF23}" type="pres">
      <dgm:prSet presAssocID="{D98F63C8-C2BE-4767-B73D-CDE3B1DF0AD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56B7CCB-D187-4604-A49D-B2F87EC7B19F}" srcId="{0C213CCD-415E-4B94-A7CB-18F0393FB96C}" destId="{93678ABD-07E1-4B6E-ACBA-8ED05ABC9596}" srcOrd="3" destOrd="0" parTransId="{32907140-664E-43A9-9238-0ACA0842531C}" sibTransId="{AF193362-10B1-4DD5-B7CB-B98ABFD9247F}"/>
    <dgm:cxn modelId="{43BCFCFD-0E78-4E15-8F63-CABD26FC6B82}" type="presOf" srcId="{D98F63C8-C2BE-4767-B73D-CDE3B1DF0AD2}" destId="{364B822B-32C9-4D5B-821F-FBB4F0D4BF23}" srcOrd="0" destOrd="0" presId="urn:microsoft.com/office/officeart/2005/8/layout/hList6"/>
    <dgm:cxn modelId="{69BC8A06-5D2F-494C-A322-CF14EA96CD21}" type="presOf" srcId="{547C440B-13D3-42E5-AC52-660C26492031}" destId="{D22C33EF-3D82-4ECD-9505-0EBE2BB82C4F}" srcOrd="0" destOrd="0" presId="urn:microsoft.com/office/officeart/2005/8/layout/hList6"/>
    <dgm:cxn modelId="{E29A110E-36C7-4875-8143-153A3EA98BCE}" srcId="{0C213CCD-415E-4B94-A7CB-18F0393FB96C}" destId="{56F0D64D-18DF-4B3D-9412-9BEC90AC9E54}" srcOrd="2" destOrd="0" parTransId="{89DD3F88-FD69-4907-942C-1C1011FDC4C7}" sibTransId="{83261CC7-8A84-416F-8284-7DDE89CF69D6}"/>
    <dgm:cxn modelId="{D2CEC4F7-45B5-4328-A105-EE4416D8D174}" type="presOf" srcId="{0D12E603-BE4D-4180-B8EF-A8E2B52AD049}" destId="{5F65E847-F5F6-4EA1-821E-B5A7D22FEC7F}" srcOrd="0" destOrd="0" presId="urn:microsoft.com/office/officeart/2005/8/layout/hList6"/>
    <dgm:cxn modelId="{90117791-B203-4CD7-BCA0-E302FD89B844}" srcId="{0C213CCD-415E-4B94-A7CB-18F0393FB96C}" destId="{D98F63C8-C2BE-4767-B73D-CDE3B1DF0AD2}" srcOrd="4" destOrd="0" parTransId="{F196A9B8-222A-4F75-A47F-EF1DA9BB043C}" sibTransId="{3383114D-9BEA-4FE9-88D4-718237ACA7D0}"/>
    <dgm:cxn modelId="{1F07CA48-A39C-492E-B363-93057CA0035B}" srcId="{0C213CCD-415E-4B94-A7CB-18F0393FB96C}" destId="{0D12E603-BE4D-4180-B8EF-A8E2B52AD049}" srcOrd="1" destOrd="0" parTransId="{77707F9F-5E4A-4A94-BB96-14A5DAECA444}" sibTransId="{30FD22FB-2AEC-4828-8AAD-9988F98C3DA0}"/>
    <dgm:cxn modelId="{E289B392-E69A-4BEB-B02C-C8D5C71C2F9F}" type="presOf" srcId="{93678ABD-07E1-4B6E-ACBA-8ED05ABC9596}" destId="{DD6C3918-C941-421D-B9EF-06F8322241DB}" srcOrd="0" destOrd="0" presId="urn:microsoft.com/office/officeart/2005/8/layout/hList6"/>
    <dgm:cxn modelId="{DA410B70-A8EB-42F1-A6F2-6C9537D80363}" type="presOf" srcId="{0C213CCD-415E-4B94-A7CB-18F0393FB96C}" destId="{7D95D3FE-C88B-4207-A25B-D5130184DE67}" srcOrd="0" destOrd="0" presId="urn:microsoft.com/office/officeart/2005/8/layout/hList6"/>
    <dgm:cxn modelId="{5219B41C-BE15-4CD8-B771-E12B60CBF409}" srcId="{0C213CCD-415E-4B94-A7CB-18F0393FB96C}" destId="{547C440B-13D3-42E5-AC52-660C26492031}" srcOrd="0" destOrd="0" parTransId="{6C22BF4D-77F3-4379-9B2A-810538E33EDC}" sibTransId="{550DFECB-7C57-475A-AB97-D499FDB2F767}"/>
    <dgm:cxn modelId="{B9DF5BF3-690F-4BDC-81E0-DF2718897CF9}" type="presOf" srcId="{56F0D64D-18DF-4B3D-9412-9BEC90AC9E54}" destId="{187D7DA1-427B-4F13-AE44-D7D41F6C5853}" srcOrd="0" destOrd="0" presId="urn:microsoft.com/office/officeart/2005/8/layout/hList6"/>
    <dgm:cxn modelId="{F6DFC209-25F5-4F83-8DF2-949B2CA2FCC9}" type="presParOf" srcId="{7D95D3FE-C88B-4207-A25B-D5130184DE67}" destId="{D22C33EF-3D82-4ECD-9505-0EBE2BB82C4F}" srcOrd="0" destOrd="0" presId="urn:microsoft.com/office/officeart/2005/8/layout/hList6"/>
    <dgm:cxn modelId="{696672A8-7979-45E2-94A2-301CFD1870B7}" type="presParOf" srcId="{7D95D3FE-C88B-4207-A25B-D5130184DE67}" destId="{2E008241-5593-4153-9D9C-F18EDAAE4138}" srcOrd="1" destOrd="0" presId="urn:microsoft.com/office/officeart/2005/8/layout/hList6"/>
    <dgm:cxn modelId="{269831BC-6B51-4D4E-8EC9-89D9803B6C75}" type="presParOf" srcId="{7D95D3FE-C88B-4207-A25B-D5130184DE67}" destId="{5F65E847-F5F6-4EA1-821E-B5A7D22FEC7F}" srcOrd="2" destOrd="0" presId="urn:microsoft.com/office/officeart/2005/8/layout/hList6"/>
    <dgm:cxn modelId="{ED0705E7-37A8-4017-9B77-B0064FBE8522}" type="presParOf" srcId="{7D95D3FE-C88B-4207-A25B-D5130184DE67}" destId="{D2FFEABB-A61C-4AC0-B18D-9A870000B173}" srcOrd="3" destOrd="0" presId="urn:microsoft.com/office/officeart/2005/8/layout/hList6"/>
    <dgm:cxn modelId="{C897412A-ABAF-4908-B7B2-123EE8A81FF2}" type="presParOf" srcId="{7D95D3FE-C88B-4207-A25B-D5130184DE67}" destId="{187D7DA1-427B-4F13-AE44-D7D41F6C5853}" srcOrd="4" destOrd="0" presId="urn:microsoft.com/office/officeart/2005/8/layout/hList6"/>
    <dgm:cxn modelId="{40E153E5-A9CF-48BA-AB1D-7A2F48810CE2}" type="presParOf" srcId="{7D95D3FE-C88B-4207-A25B-D5130184DE67}" destId="{212A484F-8F3E-49F9-94E4-21704BF6911D}" srcOrd="5" destOrd="0" presId="urn:microsoft.com/office/officeart/2005/8/layout/hList6"/>
    <dgm:cxn modelId="{7F831AB1-8DDF-4619-96F5-00AC10F35B5E}" type="presParOf" srcId="{7D95D3FE-C88B-4207-A25B-D5130184DE67}" destId="{DD6C3918-C941-421D-B9EF-06F8322241DB}" srcOrd="6" destOrd="0" presId="urn:microsoft.com/office/officeart/2005/8/layout/hList6"/>
    <dgm:cxn modelId="{A78D0183-617A-42BF-9EB1-D919A9E5E7F6}" type="presParOf" srcId="{7D95D3FE-C88B-4207-A25B-D5130184DE67}" destId="{F368BB13-9E87-4447-864C-EA283A74AA03}" srcOrd="7" destOrd="0" presId="urn:microsoft.com/office/officeart/2005/8/layout/hList6"/>
    <dgm:cxn modelId="{188F40DC-E12E-4931-8FBD-668928FD4C65}" type="presParOf" srcId="{7D95D3FE-C88B-4207-A25B-D5130184DE67}" destId="{364B822B-32C9-4D5B-821F-FBB4F0D4BF23}" srcOrd="8" destOrd="0" presId="urn:microsoft.com/office/officeart/2005/8/layout/hList6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90803F0-7A14-4B91-AEE5-C9C53602EF95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uk-UA"/>
        </a:p>
      </dgm:t>
    </dgm:pt>
    <dgm:pt modelId="{09149FCB-457A-4095-95DE-C82DFC9B52F7}">
      <dgm:prSet custT="1"/>
      <dgm:spPr/>
      <dgm:t>
        <a:bodyPr/>
        <a:lstStyle/>
        <a:p>
          <a:pPr rtl="0"/>
          <a:r>
            <a:rPr lang="uk-UA" sz="3200" b="1" i="0" dirty="0" err="1" smtClean="0"/>
            <a:t>Сенкан</a:t>
          </a:r>
          <a:r>
            <a:rPr lang="uk-UA" sz="3200" b="1" i="0" dirty="0" smtClean="0"/>
            <a:t> до слова "прощення</a:t>
          </a:r>
          <a:r>
            <a:rPr lang="ru-RU" sz="3200" b="1" i="0" dirty="0" smtClean="0"/>
            <a:t>  </a:t>
          </a:r>
          <a:r>
            <a:rPr lang="ru-RU" sz="1700" b="1" i="0" dirty="0" smtClean="0"/>
            <a:t/>
          </a:r>
          <a:br>
            <a:rPr lang="ru-RU" sz="1700" b="1" i="0" dirty="0" smtClean="0"/>
          </a:br>
          <a:endParaRPr lang="uk-UA" sz="1700" b="1" i="0" dirty="0"/>
        </a:p>
      </dgm:t>
    </dgm:pt>
    <dgm:pt modelId="{8D106D59-97AA-4A25-9DE1-8E0C9B636CC4}" type="parTrans" cxnId="{ED4C77B5-E16E-4150-8D5C-11B6FEB76AE1}">
      <dgm:prSet/>
      <dgm:spPr/>
      <dgm:t>
        <a:bodyPr/>
        <a:lstStyle/>
        <a:p>
          <a:endParaRPr lang="uk-UA"/>
        </a:p>
      </dgm:t>
    </dgm:pt>
    <dgm:pt modelId="{07BF6C71-1EBC-4FEE-991D-BCA86CFE9621}" type="sibTrans" cxnId="{ED4C77B5-E16E-4150-8D5C-11B6FEB76AE1}">
      <dgm:prSet/>
      <dgm:spPr/>
      <dgm:t>
        <a:bodyPr/>
        <a:lstStyle/>
        <a:p>
          <a:endParaRPr lang="uk-UA"/>
        </a:p>
      </dgm:t>
    </dgm:pt>
    <dgm:pt modelId="{B7A4DBA1-E491-45D2-A2D3-E8C7D18997E6}" type="pres">
      <dgm:prSet presAssocID="{090803F0-7A14-4B91-AEE5-C9C53602EF9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30346B4-D347-4426-B500-D9BBCD19A585}" type="pres">
      <dgm:prSet presAssocID="{09149FCB-457A-4095-95DE-C82DFC9B52F7}" presName="circle1" presStyleLbl="node1" presStyleIdx="0" presStyleCnt="1"/>
      <dgm:spPr/>
    </dgm:pt>
    <dgm:pt modelId="{15C5C812-FA7A-40E6-8887-0F05337E493B}" type="pres">
      <dgm:prSet presAssocID="{09149FCB-457A-4095-95DE-C82DFC9B52F7}" presName="space" presStyleCnt="0"/>
      <dgm:spPr/>
    </dgm:pt>
    <dgm:pt modelId="{F4F18521-EC77-4BD7-97BB-B899636F9230}" type="pres">
      <dgm:prSet presAssocID="{09149FCB-457A-4095-95DE-C82DFC9B52F7}" presName="rect1" presStyleLbl="alignAcc1" presStyleIdx="0" presStyleCnt="1"/>
      <dgm:spPr/>
      <dgm:t>
        <a:bodyPr/>
        <a:lstStyle/>
        <a:p>
          <a:endParaRPr lang="uk-UA"/>
        </a:p>
      </dgm:t>
    </dgm:pt>
    <dgm:pt modelId="{444D14C8-6FA9-4A0A-B1E9-FD00FB88AA2F}" type="pres">
      <dgm:prSet presAssocID="{09149FCB-457A-4095-95DE-C82DFC9B52F7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7E3060C-834B-4CBA-BA22-5CC1BD35F553}" type="presOf" srcId="{09149FCB-457A-4095-95DE-C82DFC9B52F7}" destId="{F4F18521-EC77-4BD7-97BB-B899636F9230}" srcOrd="0" destOrd="0" presId="urn:microsoft.com/office/officeart/2005/8/layout/target3"/>
    <dgm:cxn modelId="{ED4C77B5-E16E-4150-8D5C-11B6FEB76AE1}" srcId="{090803F0-7A14-4B91-AEE5-C9C53602EF95}" destId="{09149FCB-457A-4095-95DE-C82DFC9B52F7}" srcOrd="0" destOrd="0" parTransId="{8D106D59-97AA-4A25-9DE1-8E0C9B636CC4}" sibTransId="{07BF6C71-1EBC-4FEE-991D-BCA86CFE9621}"/>
    <dgm:cxn modelId="{902584CB-B00F-40E5-9457-DFF839E4C949}" type="presOf" srcId="{090803F0-7A14-4B91-AEE5-C9C53602EF95}" destId="{B7A4DBA1-E491-45D2-A2D3-E8C7D18997E6}" srcOrd="0" destOrd="0" presId="urn:microsoft.com/office/officeart/2005/8/layout/target3"/>
    <dgm:cxn modelId="{36EE78CF-4AB0-491D-AA32-253A9687D3EB}" type="presOf" srcId="{09149FCB-457A-4095-95DE-C82DFC9B52F7}" destId="{444D14C8-6FA9-4A0A-B1E9-FD00FB88AA2F}" srcOrd="1" destOrd="0" presId="urn:microsoft.com/office/officeart/2005/8/layout/target3"/>
    <dgm:cxn modelId="{EEF3AC90-283B-4377-A8D5-DC75BE0C3B85}" type="presParOf" srcId="{B7A4DBA1-E491-45D2-A2D3-E8C7D18997E6}" destId="{030346B4-D347-4426-B500-D9BBCD19A585}" srcOrd="0" destOrd="0" presId="urn:microsoft.com/office/officeart/2005/8/layout/target3"/>
    <dgm:cxn modelId="{6D132413-5D95-4F93-9199-7496026D1AE7}" type="presParOf" srcId="{B7A4DBA1-E491-45D2-A2D3-E8C7D18997E6}" destId="{15C5C812-FA7A-40E6-8887-0F05337E493B}" srcOrd="1" destOrd="0" presId="urn:microsoft.com/office/officeart/2005/8/layout/target3"/>
    <dgm:cxn modelId="{0A18DA67-ED95-4CB5-838B-D4E1E09B400F}" type="presParOf" srcId="{B7A4DBA1-E491-45D2-A2D3-E8C7D18997E6}" destId="{F4F18521-EC77-4BD7-97BB-B899636F9230}" srcOrd="2" destOrd="0" presId="urn:microsoft.com/office/officeart/2005/8/layout/target3"/>
    <dgm:cxn modelId="{10AE94BE-4154-4748-A68A-AE19F4AB01E5}" type="presParOf" srcId="{B7A4DBA1-E491-45D2-A2D3-E8C7D18997E6}" destId="{444D14C8-6FA9-4A0A-B1E9-FD00FB88AA2F}" srcOrd="3" destOrd="0" presId="urn:microsoft.com/office/officeart/2005/8/layout/target3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09B12E3-C1FE-487B-9A3F-3E838383840B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AB4800E2-37F6-4FEC-A868-D0D6436ED456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ЗМІСТ СЕНКАНУ:</a:t>
          </a:r>
          <a:endParaRPr lang="uk-UA" dirty="0">
            <a:solidFill>
              <a:schemeClr val="tx1"/>
            </a:solidFill>
          </a:endParaRPr>
        </a:p>
      </dgm:t>
    </dgm:pt>
    <dgm:pt modelId="{0ECFD021-5EDB-4A38-BABE-E749EBD2E3FA}" type="parTrans" cxnId="{1AECBA9C-AB20-4D02-BC7C-2A1449CCE4B2}">
      <dgm:prSet/>
      <dgm:spPr/>
      <dgm:t>
        <a:bodyPr/>
        <a:lstStyle/>
        <a:p>
          <a:endParaRPr lang="uk-UA"/>
        </a:p>
      </dgm:t>
    </dgm:pt>
    <dgm:pt modelId="{E84746B0-FEA3-48A6-A3E5-879D7103D0A4}" type="sibTrans" cxnId="{1AECBA9C-AB20-4D02-BC7C-2A1449CCE4B2}">
      <dgm:prSet/>
      <dgm:spPr/>
      <dgm:t>
        <a:bodyPr/>
        <a:lstStyle/>
        <a:p>
          <a:endParaRPr lang="uk-UA"/>
        </a:p>
      </dgm:t>
    </dgm:pt>
    <dgm:pt modelId="{2B97A2A4-D447-4F31-870D-CBA3D74CA926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1. Іменник (тема).</a:t>
          </a:r>
          <a:endParaRPr lang="uk-UA" dirty="0">
            <a:solidFill>
              <a:schemeClr val="tx1"/>
            </a:solidFill>
          </a:endParaRPr>
        </a:p>
      </dgm:t>
    </dgm:pt>
    <dgm:pt modelId="{C484CF9D-025A-465F-8605-EB843705D47A}" type="parTrans" cxnId="{84CEE1C0-CE5A-4613-987C-B20A1E841256}">
      <dgm:prSet/>
      <dgm:spPr/>
      <dgm:t>
        <a:bodyPr/>
        <a:lstStyle/>
        <a:p>
          <a:endParaRPr lang="uk-UA"/>
        </a:p>
      </dgm:t>
    </dgm:pt>
    <dgm:pt modelId="{A0A3F547-1776-4C6A-A50B-2FBE2BE06E4F}" type="sibTrans" cxnId="{84CEE1C0-CE5A-4613-987C-B20A1E841256}">
      <dgm:prSet/>
      <dgm:spPr/>
      <dgm:t>
        <a:bodyPr/>
        <a:lstStyle/>
        <a:p>
          <a:endParaRPr lang="uk-UA"/>
        </a:p>
      </dgm:t>
    </dgm:pt>
    <dgm:pt modelId="{8E921AD1-34AE-4A5B-B530-42AEC147A647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2. Два прикметники (яке воно?)</a:t>
          </a:r>
          <a:endParaRPr lang="uk-UA" dirty="0">
            <a:solidFill>
              <a:schemeClr val="tx1"/>
            </a:solidFill>
          </a:endParaRPr>
        </a:p>
      </dgm:t>
    </dgm:pt>
    <dgm:pt modelId="{8512AB30-DAEE-4816-B014-F9C01DB90C80}" type="parTrans" cxnId="{64E399CE-91DC-4D5C-A7C1-2312A3548DD3}">
      <dgm:prSet/>
      <dgm:spPr/>
      <dgm:t>
        <a:bodyPr/>
        <a:lstStyle/>
        <a:p>
          <a:endParaRPr lang="uk-UA"/>
        </a:p>
      </dgm:t>
    </dgm:pt>
    <dgm:pt modelId="{78853A19-8753-477D-9F90-20532B458810}" type="sibTrans" cxnId="{64E399CE-91DC-4D5C-A7C1-2312A3548DD3}">
      <dgm:prSet/>
      <dgm:spPr/>
      <dgm:t>
        <a:bodyPr/>
        <a:lstStyle/>
        <a:p>
          <a:endParaRPr lang="uk-UA"/>
        </a:p>
      </dgm:t>
    </dgm:pt>
    <dgm:pt modelId="{41B34E15-9A4D-4B48-9E1C-6AB9C0F26730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3.Три дієслова (що воно робить?)</a:t>
          </a:r>
          <a:endParaRPr lang="uk-UA" dirty="0">
            <a:solidFill>
              <a:schemeClr val="tx1"/>
            </a:solidFill>
          </a:endParaRPr>
        </a:p>
      </dgm:t>
    </dgm:pt>
    <dgm:pt modelId="{F2A64506-2B08-4923-9C08-216643F6D761}" type="parTrans" cxnId="{EA823FDE-1A27-401B-B0BC-C04B3A41E849}">
      <dgm:prSet/>
      <dgm:spPr/>
      <dgm:t>
        <a:bodyPr/>
        <a:lstStyle/>
        <a:p>
          <a:endParaRPr lang="uk-UA"/>
        </a:p>
      </dgm:t>
    </dgm:pt>
    <dgm:pt modelId="{AFEBC334-BC0E-4B70-A056-B4CAACF451F8}" type="sibTrans" cxnId="{EA823FDE-1A27-401B-B0BC-C04B3A41E849}">
      <dgm:prSet/>
      <dgm:spPr/>
      <dgm:t>
        <a:bodyPr/>
        <a:lstStyle/>
        <a:p>
          <a:endParaRPr lang="uk-UA"/>
        </a:p>
      </dgm:t>
    </dgm:pt>
    <dgm:pt modelId="{A72E7CA2-065A-453F-BA43-C54740EF0397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4. Фраза-висновок з чотирьох слів.</a:t>
          </a:r>
          <a:endParaRPr lang="uk-UA" dirty="0">
            <a:solidFill>
              <a:schemeClr val="tx1"/>
            </a:solidFill>
          </a:endParaRPr>
        </a:p>
      </dgm:t>
    </dgm:pt>
    <dgm:pt modelId="{D12ED5BC-AE63-4E38-84A0-48D1C908DB2C}" type="parTrans" cxnId="{51250DF8-98A2-46F6-8E4A-B9CD2AB086BB}">
      <dgm:prSet/>
      <dgm:spPr/>
      <dgm:t>
        <a:bodyPr/>
        <a:lstStyle/>
        <a:p>
          <a:endParaRPr lang="uk-UA"/>
        </a:p>
      </dgm:t>
    </dgm:pt>
    <dgm:pt modelId="{0C69EFEC-632A-4958-8FFA-01BEEED6E51B}" type="sibTrans" cxnId="{51250DF8-98A2-46F6-8E4A-B9CD2AB086BB}">
      <dgm:prSet/>
      <dgm:spPr/>
      <dgm:t>
        <a:bodyPr/>
        <a:lstStyle/>
        <a:p>
          <a:endParaRPr lang="uk-UA"/>
        </a:p>
      </dgm:t>
    </dgm:pt>
    <dgm:pt modelId="{65AAB474-D03E-4136-A7FD-58154E47831B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5. Іменник-синонім до теми.</a:t>
          </a:r>
          <a:endParaRPr lang="uk-UA" dirty="0">
            <a:solidFill>
              <a:schemeClr val="tx1"/>
            </a:solidFill>
          </a:endParaRPr>
        </a:p>
      </dgm:t>
    </dgm:pt>
    <dgm:pt modelId="{474602D0-F6C1-4D09-9492-267A579282FD}" type="parTrans" cxnId="{88B28F01-DCFE-4FFA-B976-14E88CFEAB71}">
      <dgm:prSet/>
      <dgm:spPr/>
      <dgm:t>
        <a:bodyPr/>
        <a:lstStyle/>
        <a:p>
          <a:endParaRPr lang="uk-UA"/>
        </a:p>
      </dgm:t>
    </dgm:pt>
    <dgm:pt modelId="{5F8D8CE7-DFFC-4DE1-B55A-73F9933E87A1}" type="sibTrans" cxnId="{88B28F01-DCFE-4FFA-B976-14E88CFEAB71}">
      <dgm:prSet/>
      <dgm:spPr/>
      <dgm:t>
        <a:bodyPr/>
        <a:lstStyle/>
        <a:p>
          <a:endParaRPr lang="uk-UA"/>
        </a:p>
      </dgm:t>
    </dgm:pt>
    <dgm:pt modelId="{8D0EC3A9-41EE-428F-935F-7BC957141969}" type="pres">
      <dgm:prSet presAssocID="{D09B12E3-C1FE-487B-9A3F-3E83838384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605B0F3-C191-494A-B1EB-5B9A82A0659F}" type="pres">
      <dgm:prSet presAssocID="{AB4800E2-37F6-4FEC-A868-D0D6436ED456}" presName="linNode" presStyleCnt="0"/>
      <dgm:spPr/>
    </dgm:pt>
    <dgm:pt modelId="{4924367D-F976-469E-A95D-0375CEE69DD4}" type="pres">
      <dgm:prSet presAssocID="{AB4800E2-37F6-4FEC-A868-D0D6436ED456}" presName="parentText" presStyleLbl="node1" presStyleIdx="0" presStyleCnt="6" custScaleX="182819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0987CCF-CAC1-4D26-B035-4BAAFAD4D0BE}" type="pres">
      <dgm:prSet presAssocID="{E84746B0-FEA3-48A6-A3E5-879D7103D0A4}" presName="sp" presStyleCnt="0"/>
      <dgm:spPr/>
    </dgm:pt>
    <dgm:pt modelId="{925AFE99-6B9E-4D43-886D-2D5F4C51EDA2}" type="pres">
      <dgm:prSet presAssocID="{2B97A2A4-D447-4F31-870D-CBA3D74CA926}" presName="linNode" presStyleCnt="0"/>
      <dgm:spPr/>
    </dgm:pt>
    <dgm:pt modelId="{775D66AF-FB69-4237-93E1-FE77A0EBA392}" type="pres">
      <dgm:prSet presAssocID="{2B97A2A4-D447-4F31-870D-CBA3D74CA926}" presName="parentText" presStyleLbl="node1" presStyleIdx="1" presStyleCnt="6" custScaleX="13471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789BAE-EDAA-46CE-BB81-99F54F113179}" type="pres">
      <dgm:prSet presAssocID="{A0A3F547-1776-4C6A-A50B-2FBE2BE06E4F}" presName="sp" presStyleCnt="0"/>
      <dgm:spPr/>
    </dgm:pt>
    <dgm:pt modelId="{9183A432-DB86-4164-87EB-7FD1B376E1EA}" type="pres">
      <dgm:prSet presAssocID="{8E921AD1-34AE-4A5B-B530-42AEC147A647}" presName="linNode" presStyleCnt="0"/>
      <dgm:spPr/>
    </dgm:pt>
    <dgm:pt modelId="{5454AB01-095A-42E7-A02F-9A6FA3CC2123}" type="pres">
      <dgm:prSet presAssocID="{8E921AD1-34AE-4A5B-B530-42AEC147A647}" presName="parentText" presStyleLbl="node1" presStyleIdx="2" presStyleCnt="6" custScaleX="13407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1200D76-4647-43CA-BAC9-7FD17176C23D}" type="pres">
      <dgm:prSet presAssocID="{78853A19-8753-477D-9F90-20532B458810}" presName="sp" presStyleCnt="0"/>
      <dgm:spPr/>
    </dgm:pt>
    <dgm:pt modelId="{6E7F8773-972B-45D8-A2CC-49212C5F9D48}" type="pres">
      <dgm:prSet presAssocID="{41B34E15-9A4D-4B48-9E1C-6AB9C0F26730}" presName="linNode" presStyleCnt="0"/>
      <dgm:spPr/>
    </dgm:pt>
    <dgm:pt modelId="{5A097D18-B38D-487A-9E62-D578194F1FA7}" type="pres">
      <dgm:prSet presAssocID="{41B34E15-9A4D-4B48-9E1C-6AB9C0F26730}" presName="parentText" presStyleLbl="node1" presStyleIdx="3" presStyleCnt="6" custScaleX="134072" custLinFactNeighborX="-2524" custLinFactNeighborY="293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F897C0-4E23-43C0-A41E-9A8EBAB1BBE7}" type="pres">
      <dgm:prSet presAssocID="{AFEBC334-BC0E-4B70-A056-B4CAACF451F8}" presName="sp" presStyleCnt="0"/>
      <dgm:spPr/>
    </dgm:pt>
    <dgm:pt modelId="{6DB542F9-B0CC-4C3C-B9B3-36260E3467B9}" type="pres">
      <dgm:prSet presAssocID="{A72E7CA2-065A-453F-BA43-C54740EF0397}" presName="linNode" presStyleCnt="0"/>
      <dgm:spPr/>
    </dgm:pt>
    <dgm:pt modelId="{5733696E-AB3C-4A32-B297-2E964C91FC4A}" type="pres">
      <dgm:prSet presAssocID="{A72E7CA2-065A-453F-BA43-C54740EF0397}" presName="parentText" presStyleLbl="node1" presStyleIdx="4" presStyleCnt="6" custScaleX="12271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BD961C4-997E-4FC0-99AF-A5606A157909}" type="pres">
      <dgm:prSet presAssocID="{0C69EFEC-632A-4958-8FFA-01BEEED6E51B}" presName="sp" presStyleCnt="0"/>
      <dgm:spPr/>
    </dgm:pt>
    <dgm:pt modelId="{6B0F6AA4-AD38-440F-B1D4-D4C4D521122D}" type="pres">
      <dgm:prSet presAssocID="{65AAB474-D03E-4136-A7FD-58154E47831B}" presName="linNode" presStyleCnt="0"/>
      <dgm:spPr/>
    </dgm:pt>
    <dgm:pt modelId="{BE0DE1CF-3E12-48E1-B6C4-7FEF5D6F895B}" type="pres">
      <dgm:prSet presAssocID="{65AAB474-D03E-4136-A7FD-58154E47831B}" presName="parentText" presStyleLbl="node1" presStyleIdx="5" presStyleCnt="6" custScaleX="12335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4E399CE-91DC-4D5C-A7C1-2312A3548DD3}" srcId="{D09B12E3-C1FE-487B-9A3F-3E838383840B}" destId="{8E921AD1-34AE-4A5B-B530-42AEC147A647}" srcOrd="2" destOrd="0" parTransId="{8512AB30-DAEE-4816-B014-F9C01DB90C80}" sibTransId="{78853A19-8753-477D-9F90-20532B458810}"/>
    <dgm:cxn modelId="{51250DF8-98A2-46F6-8E4A-B9CD2AB086BB}" srcId="{D09B12E3-C1FE-487B-9A3F-3E838383840B}" destId="{A72E7CA2-065A-453F-BA43-C54740EF0397}" srcOrd="4" destOrd="0" parTransId="{D12ED5BC-AE63-4E38-84A0-48D1C908DB2C}" sibTransId="{0C69EFEC-632A-4958-8FFA-01BEEED6E51B}"/>
    <dgm:cxn modelId="{09DC0549-00E6-4DAD-98ED-83896261E82A}" type="presOf" srcId="{AB4800E2-37F6-4FEC-A868-D0D6436ED456}" destId="{4924367D-F976-469E-A95D-0375CEE69DD4}" srcOrd="0" destOrd="0" presId="urn:microsoft.com/office/officeart/2005/8/layout/vList5"/>
    <dgm:cxn modelId="{88B28F01-DCFE-4FFA-B976-14E88CFEAB71}" srcId="{D09B12E3-C1FE-487B-9A3F-3E838383840B}" destId="{65AAB474-D03E-4136-A7FD-58154E47831B}" srcOrd="5" destOrd="0" parTransId="{474602D0-F6C1-4D09-9492-267A579282FD}" sibTransId="{5F8D8CE7-DFFC-4DE1-B55A-73F9933E87A1}"/>
    <dgm:cxn modelId="{858FB373-CB72-40C0-91AB-DD222E0C1D1B}" type="presOf" srcId="{65AAB474-D03E-4136-A7FD-58154E47831B}" destId="{BE0DE1CF-3E12-48E1-B6C4-7FEF5D6F895B}" srcOrd="0" destOrd="0" presId="urn:microsoft.com/office/officeart/2005/8/layout/vList5"/>
    <dgm:cxn modelId="{EA823FDE-1A27-401B-B0BC-C04B3A41E849}" srcId="{D09B12E3-C1FE-487B-9A3F-3E838383840B}" destId="{41B34E15-9A4D-4B48-9E1C-6AB9C0F26730}" srcOrd="3" destOrd="0" parTransId="{F2A64506-2B08-4923-9C08-216643F6D761}" sibTransId="{AFEBC334-BC0E-4B70-A056-B4CAACF451F8}"/>
    <dgm:cxn modelId="{3C3357D9-39DD-4386-96B5-2C1939BC826A}" type="presOf" srcId="{2B97A2A4-D447-4F31-870D-CBA3D74CA926}" destId="{775D66AF-FB69-4237-93E1-FE77A0EBA392}" srcOrd="0" destOrd="0" presId="urn:microsoft.com/office/officeart/2005/8/layout/vList5"/>
    <dgm:cxn modelId="{84CEE1C0-CE5A-4613-987C-B20A1E841256}" srcId="{D09B12E3-C1FE-487B-9A3F-3E838383840B}" destId="{2B97A2A4-D447-4F31-870D-CBA3D74CA926}" srcOrd="1" destOrd="0" parTransId="{C484CF9D-025A-465F-8605-EB843705D47A}" sibTransId="{A0A3F547-1776-4C6A-A50B-2FBE2BE06E4F}"/>
    <dgm:cxn modelId="{8EBD8DF1-DFB4-474A-9709-3205919AF440}" type="presOf" srcId="{41B34E15-9A4D-4B48-9E1C-6AB9C0F26730}" destId="{5A097D18-B38D-487A-9E62-D578194F1FA7}" srcOrd="0" destOrd="0" presId="urn:microsoft.com/office/officeart/2005/8/layout/vList5"/>
    <dgm:cxn modelId="{90F5FE81-8C85-46CC-97E0-99AE94A329E2}" type="presOf" srcId="{8E921AD1-34AE-4A5B-B530-42AEC147A647}" destId="{5454AB01-095A-42E7-A02F-9A6FA3CC2123}" srcOrd="0" destOrd="0" presId="urn:microsoft.com/office/officeart/2005/8/layout/vList5"/>
    <dgm:cxn modelId="{302ADBD9-7858-4B64-BEC9-05DBA625C1D8}" type="presOf" srcId="{A72E7CA2-065A-453F-BA43-C54740EF0397}" destId="{5733696E-AB3C-4A32-B297-2E964C91FC4A}" srcOrd="0" destOrd="0" presId="urn:microsoft.com/office/officeart/2005/8/layout/vList5"/>
    <dgm:cxn modelId="{63BC533D-C54D-474D-AB26-03A5F9C6A691}" type="presOf" srcId="{D09B12E3-C1FE-487B-9A3F-3E838383840B}" destId="{8D0EC3A9-41EE-428F-935F-7BC957141969}" srcOrd="0" destOrd="0" presId="urn:microsoft.com/office/officeart/2005/8/layout/vList5"/>
    <dgm:cxn modelId="{1AECBA9C-AB20-4D02-BC7C-2A1449CCE4B2}" srcId="{D09B12E3-C1FE-487B-9A3F-3E838383840B}" destId="{AB4800E2-37F6-4FEC-A868-D0D6436ED456}" srcOrd="0" destOrd="0" parTransId="{0ECFD021-5EDB-4A38-BABE-E749EBD2E3FA}" sibTransId="{E84746B0-FEA3-48A6-A3E5-879D7103D0A4}"/>
    <dgm:cxn modelId="{06DC7459-D8FB-4311-BF72-91DF3BFFFD13}" type="presParOf" srcId="{8D0EC3A9-41EE-428F-935F-7BC957141969}" destId="{E605B0F3-C191-494A-B1EB-5B9A82A0659F}" srcOrd="0" destOrd="0" presId="urn:microsoft.com/office/officeart/2005/8/layout/vList5"/>
    <dgm:cxn modelId="{55664024-0400-49A2-AC90-45ADA8B406D3}" type="presParOf" srcId="{E605B0F3-C191-494A-B1EB-5B9A82A0659F}" destId="{4924367D-F976-469E-A95D-0375CEE69DD4}" srcOrd="0" destOrd="0" presId="urn:microsoft.com/office/officeart/2005/8/layout/vList5"/>
    <dgm:cxn modelId="{67AABA83-6640-4D9E-9FA8-118E405EF401}" type="presParOf" srcId="{8D0EC3A9-41EE-428F-935F-7BC957141969}" destId="{10987CCF-CAC1-4D26-B035-4BAAFAD4D0BE}" srcOrd="1" destOrd="0" presId="urn:microsoft.com/office/officeart/2005/8/layout/vList5"/>
    <dgm:cxn modelId="{EE86C868-BA22-4E9E-876A-8E6B43740634}" type="presParOf" srcId="{8D0EC3A9-41EE-428F-935F-7BC957141969}" destId="{925AFE99-6B9E-4D43-886D-2D5F4C51EDA2}" srcOrd="2" destOrd="0" presId="urn:microsoft.com/office/officeart/2005/8/layout/vList5"/>
    <dgm:cxn modelId="{F73C8B55-58C2-46EF-8D03-6B7320FE1B4D}" type="presParOf" srcId="{925AFE99-6B9E-4D43-886D-2D5F4C51EDA2}" destId="{775D66AF-FB69-4237-93E1-FE77A0EBA392}" srcOrd="0" destOrd="0" presId="urn:microsoft.com/office/officeart/2005/8/layout/vList5"/>
    <dgm:cxn modelId="{B7F96623-A5F6-40E5-88E2-E86713DAD653}" type="presParOf" srcId="{8D0EC3A9-41EE-428F-935F-7BC957141969}" destId="{3D789BAE-EDAA-46CE-BB81-99F54F113179}" srcOrd="3" destOrd="0" presId="urn:microsoft.com/office/officeart/2005/8/layout/vList5"/>
    <dgm:cxn modelId="{8E06EB53-EC59-4569-B2C0-379165460D62}" type="presParOf" srcId="{8D0EC3A9-41EE-428F-935F-7BC957141969}" destId="{9183A432-DB86-4164-87EB-7FD1B376E1EA}" srcOrd="4" destOrd="0" presId="urn:microsoft.com/office/officeart/2005/8/layout/vList5"/>
    <dgm:cxn modelId="{EBA22D9A-12B3-42FC-8E2D-B35F3D4F98EB}" type="presParOf" srcId="{9183A432-DB86-4164-87EB-7FD1B376E1EA}" destId="{5454AB01-095A-42E7-A02F-9A6FA3CC2123}" srcOrd="0" destOrd="0" presId="urn:microsoft.com/office/officeart/2005/8/layout/vList5"/>
    <dgm:cxn modelId="{7448DE33-4FE9-40A0-AFDE-8604E2B1AB14}" type="presParOf" srcId="{8D0EC3A9-41EE-428F-935F-7BC957141969}" destId="{E1200D76-4647-43CA-BAC9-7FD17176C23D}" srcOrd="5" destOrd="0" presId="urn:microsoft.com/office/officeart/2005/8/layout/vList5"/>
    <dgm:cxn modelId="{18C12FBB-4DB7-4C6E-A869-CCEEAA051279}" type="presParOf" srcId="{8D0EC3A9-41EE-428F-935F-7BC957141969}" destId="{6E7F8773-972B-45D8-A2CC-49212C5F9D48}" srcOrd="6" destOrd="0" presId="urn:microsoft.com/office/officeart/2005/8/layout/vList5"/>
    <dgm:cxn modelId="{49297311-72A5-450D-81E2-9E4974018236}" type="presParOf" srcId="{6E7F8773-972B-45D8-A2CC-49212C5F9D48}" destId="{5A097D18-B38D-487A-9E62-D578194F1FA7}" srcOrd="0" destOrd="0" presId="urn:microsoft.com/office/officeart/2005/8/layout/vList5"/>
    <dgm:cxn modelId="{8CFDEF31-4EFC-4FDB-B33F-19C36D385303}" type="presParOf" srcId="{8D0EC3A9-41EE-428F-935F-7BC957141969}" destId="{F3F897C0-4E23-43C0-A41E-9A8EBAB1BBE7}" srcOrd="7" destOrd="0" presId="urn:microsoft.com/office/officeart/2005/8/layout/vList5"/>
    <dgm:cxn modelId="{5D6C83EC-6967-49FC-A86C-80BF3B6D4B11}" type="presParOf" srcId="{8D0EC3A9-41EE-428F-935F-7BC957141969}" destId="{6DB542F9-B0CC-4C3C-B9B3-36260E3467B9}" srcOrd="8" destOrd="0" presId="urn:microsoft.com/office/officeart/2005/8/layout/vList5"/>
    <dgm:cxn modelId="{2AA46862-4DC7-4A0F-884C-95F30CF69BD6}" type="presParOf" srcId="{6DB542F9-B0CC-4C3C-B9B3-36260E3467B9}" destId="{5733696E-AB3C-4A32-B297-2E964C91FC4A}" srcOrd="0" destOrd="0" presId="urn:microsoft.com/office/officeart/2005/8/layout/vList5"/>
    <dgm:cxn modelId="{8BB758CE-C2BB-470A-B220-F651F32E9E7C}" type="presParOf" srcId="{8D0EC3A9-41EE-428F-935F-7BC957141969}" destId="{0BD961C4-997E-4FC0-99AF-A5606A157909}" srcOrd="9" destOrd="0" presId="urn:microsoft.com/office/officeart/2005/8/layout/vList5"/>
    <dgm:cxn modelId="{73AD65B8-617F-4E23-87FA-226E709103E0}" type="presParOf" srcId="{8D0EC3A9-41EE-428F-935F-7BC957141969}" destId="{6B0F6AA4-AD38-440F-B1D4-D4C4D521122D}" srcOrd="10" destOrd="0" presId="urn:microsoft.com/office/officeart/2005/8/layout/vList5"/>
    <dgm:cxn modelId="{DB128670-A482-4428-8DCA-9A7DAF8EEDBA}" type="presParOf" srcId="{6B0F6AA4-AD38-440F-B1D4-D4C4D521122D}" destId="{BE0DE1CF-3E12-48E1-B6C4-7FEF5D6F895B}" srcOrd="0" destOrd="0" presId="urn:microsoft.com/office/officeart/2005/8/layout/vList5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0FD3999-4A4F-4A89-886C-1D4200030D18}" type="doc">
      <dgm:prSet loTypeId="urn:microsoft.com/office/officeart/2005/8/layout/vList5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072AE39-7BDC-4D70-922A-3BDFE363FBD7}">
      <dgm:prSet custT="1"/>
      <dgm:spPr/>
      <dgm:t>
        <a:bodyPr/>
        <a:lstStyle/>
        <a:p>
          <a:pPr rtl="0"/>
          <a:r>
            <a:rPr lang="uk-UA" sz="2800" b="1" dirty="0" smtClean="0"/>
            <a:t>Прощення</a:t>
          </a:r>
          <a:endParaRPr lang="uk-UA" sz="2800" b="1" dirty="0"/>
        </a:p>
      </dgm:t>
    </dgm:pt>
    <dgm:pt modelId="{542B86FC-E702-4900-8572-0EA5D86E64EC}" type="parTrans" cxnId="{D4C80004-5A8D-4177-9F1D-01EE26D97D5B}">
      <dgm:prSet/>
      <dgm:spPr/>
      <dgm:t>
        <a:bodyPr/>
        <a:lstStyle/>
        <a:p>
          <a:endParaRPr lang="uk-UA"/>
        </a:p>
      </dgm:t>
    </dgm:pt>
    <dgm:pt modelId="{9E839D20-FDF0-4B04-B45B-C1A4EBEC1F57}" type="sibTrans" cxnId="{D4C80004-5A8D-4177-9F1D-01EE26D97D5B}">
      <dgm:prSet/>
      <dgm:spPr/>
      <dgm:t>
        <a:bodyPr/>
        <a:lstStyle/>
        <a:p>
          <a:endParaRPr lang="uk-UA"/>
        </a:p>
      </dgm:t>
    </dgm:pt>
    <dgm:pt modelId="{90619C86-B9D8-4F19-99A8-36759EA21954}">
      <dgm:prSet custT="1"/>
      <dgm:spPr/>
      <dgm:t>
        <a:bodyPr/>
        <a:lstStyle/>
        <a:p>
          <a:pPr rtl="0"/>
          <a:r>
            <a:rPr lang="uk-UA" sz="2400" smtClean="0"/>
            <a:t>Важливе, обов'язкове</a:t>
          </a:r>
          <a:endParaRPr lang="uk-UA" sz="2400" dirty="0"/>
        </a:p>
      </dgm:t>
    </dgm:pt>
    <dgm:pt modelId="{AECA3CDB-1C9D-4E13-9C71-C191328FA6D9}" type="parTrans" cxnId="{12FE90D9-691B-46C9-AD5D-8112F34D4E19}">
      <dgm:prSet/>
      <dgm:spPr/>
      <dgm:t>
        <a:bodyPr/>
        <a:lstStyle/>
        <a:p>
          <a:endParaRPr lang="uk-UA"/>
        </a:p>
      </dgm:t>
    </dgm:pt>
    <dgm:pt modelId="{7E6626C6-5AAB-4FF0-A1C1-9E8CA96A82D5}" type="sibTrans" cxnId="{12FE90D9-691B-46C9-AD5D-8112F34D4E19}">
      <dgm:prSet/>
      <dgm:spPr/>
      <dgm:t>
        <a:bodyPr/>
        <a:lstStyle/>
        <a:p>
          <a:endParaRPr lang="uk-UA"/>
        </a:p>
      </dgm:t>
    </dgm:pt>
    <dgm:pt modelId="{1EB8E6BB-5D80-4872-AB8C-4D383478CFC9}">
      <dgm:prSet custT="1"/>
      <dgm:spPr/>
      <dgm:t>
        <a:bodyPr/>
        <a:lstStyle/>
        <a:p>
          <a:pPr rtl="0"/>
          <a:r>
            <a:rPr lang="uk-UA" sz="2000" dirty="0" smtClean="0"/>
            <a:t>Заспокоює,врівноважує, оздоровлює</a:t>
          </a:r>
          <a:endParaRPr lang="uk-UA" sz="2000" dirty="0"/>
        </a:p>
      </dgm:t>
    </dgm:pt>
    <dgm:pt modelId="{F6F03E40-1432-4E0F-9526-E123ACD90D35}" type="parTrans" cxnId="{8D688B59-484C-4B0C-B4DE-3CC64100D6E3}">
      <dgm:prSet/>
      <dgm:spPr/>
      <dgm:t>
        <a:bodyPr/>
        <a:lstStyle/>
        <a:p>
          <a:endParaRPr lang="uk-UA"/>
        </a:p>
      </dgm:t>
    </dgm:pt>
    <dgm:pt modelId="{6E938984-E4D1-4F86-8964-201066726757}" type="sibTrans" cxnId="{8D688B59-484C-4B0C-B4DE-3CC64100D6E3}">
      <dgm:prSet/>
      <dgm:spPr/>
      <dgm:t>
        <a:bodyPr/>
        <a:lstStyle/>
        <a:p>
          <a:endParaRPr lang="uk-UA"/>
        </a:p>
      </dgm:t>
    </dgm:pt>
    <dgm:pt modelId="{E9ECDC88-8DB2-4974-B1C3-3DDDFF7EA64A}">
      <dgm:prSet/>
      <dgm:spPr/>
      <dgm:t>
        <a:bodyPr/>
        <a:lstStyle/>
        <a:p>
          <a:pPr rtl="0"/>
          <a:r>
            <a:rPr lang="uk-UA" dirty="0" smtClean="0"/>
            <a:t>Хочу </a:t>
          </a:r>
          <a:r>
            <a:rPr lang="ru-RU" dirty="0" err="1" smtClean="0"/>
            <a:t>навчитися</a:t>
          </a:r>
          <a:r>
            <a:rPr lang="ru-RU" dirty="0" smtClean="0"/>
            <a:t> </a:t>
          </a:r>
          <a:r>
            <a:rPr lang="uk-UA" dirty="0" smtClean="0"/>
            <a:t>всіх прощати </a:t>
          </a:r>
          <a:endParaRPr lang="uk-UA" dirty="0"/>
        </a:p>
      </dgm:t>
    </dgm:pt>
    <dgm:pt modelId="{5B9A302C-45AB-43A9-A479-04C0506C3550}" type="parTrans" cxnId="{A74B7893-E953-4581-A289-ECE2AFA4C071}">
      <dgm:prSet/>
      <dgm:spPr/>
      <dgm:t>
        <a:bodyPr/>
        <a:lstStyle/>
        <a:p>
          <a:endParaRPr lang="uk-UA"/>
        </a:p>
      </dgm:t>
    </dgm:pt>
    <dgm:pt modelId="{5399019E-9591-408E-B648-CC4A6E63C6FD}" type="sibTrans" cxnId="{A74B7893-E953-4581-A289-ECE2AFA4C071}">
      <dgm:prSet/>
      <dgm:spPr/>
      <dgm:t>
        <a:bodyPr/>
        <a:lstStyle/>
        <a:p>
          <a:endParaRPr lang="uk-UA"/>
        </a:p>
      </dgm:t>
    </dgm:pt>
    <dgm:pt modelId="{68FD0CE4-ECC5-4C78-AE64-FC1D2F4DFCA8}">
      <dgm:prSet custT="1"/>
      <dgm:spPr/>
      <dgm:t>
        <a:bodyPr/>
        <a:lstStyle/>
        <a:p>
          <a:pPr rtl="0"/>
          <a:r>
            <a:rPr lang="uk-UA" sz="3200" smtClean="0"/>
            <a:t>Любов</a:t>
          </a:r>
          <a:endParaRPr lang="uk-UA" sz="3200" dirty="0"/>
        </a:p>
      </dgm:t>
    </dgm:pt>
    <dgm:pt modelId="{3D8F9272-65B7-4D9B-B081-2786FCB969C6}" type="parTrans" cxnId="{FEA1E6C0-4BFC-4A5C-A3F5-72D570C03415}">
      <dgm:prSet/>
      <dgm:spPr/>
      <dgm:t>
        <a:bodyPr/>
        <a:lstStyle/>
        <a:p>
          <a:endParaRPr lang="uk-UA"/>
        </a:p>
      </dgm:t>
    </dgm:pt>
    <dgm:pt modelId="{A53E0CC0-A65C-4324-B6DB-3B0490C58E1F}" type="sibTrans" cxnId="{FEA1E6C0-4BFC-4A5C-A3F5-72D570C03415}">
      <dgm:prSet/>
      <dgm:spPr/>
      <dgm:t>
        <a:bodyPr/>
        <a:lstStyle/>
        <a:p>
          <a:endParaRPr lang="uk-UA"/>
        </a:p>
      </dgm:t>
    </dgm:pt>
    <dgm:pt modelId="{3EFD2FF0-2BA6-4112-B100-C521956D4C3C}" type="pres">
      <dgm:prSet presAssocID="{80FD3999-4A4F-4A89-886C-1D4200030D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48B0ACA-BEFD-412B-9BBD-4C7B0644C014}" type="pres">
      <dgm:prSet presAssocID="{D072AE39-7BDC-4D70-922A-3BDFE363FBD7}" presName="linNode" presStyleCnt="0"/>
      <dgm:spPr/>
    </dgm:pt>
    <dgm:pt modelId="{9431A0A8-5FFA-4642-B719-AC191682D59A}" type="pres">
      <dgm:prSet presAssocID="{D072AE39-7BDC-4D70-922A-3BDFE363FBD7}" presName="parentText" presStyleLbl="node1" presStyleIdx="0" presStyleCnt="5" custScaleX="13868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39F0E8-AB9E-4E74-8751-04C63FE07566}" type="pres">
      <dgm:prSet presAssocID="{9E839D20-FDF0-4B04-B45B-C1A4EBEC1F57}" presName="sp" presStyleCnt="0"/>
      <dgm:spPr/>
    </dgm:pt>
    <dgm:pt modelId="{D314F715-CDE8-4DF6-B850-8C3855C232DC}" type="pres">
      <dgm:prSet presAssocID="{90619C86-B9D8-4F19-99A8-36759EA21954}" presName="linNode" presStyleCnt="0"/>
      <dgm:spPr/>
    </dgm:pt>
    <dgm:pt modelId="{8C5C1F98-B69D-4894-8C5F-330ADE6687D1}" type="pres">
      <dgm:prSet presAssocID="{90619C86-B9D8-4F19-99A8-36759EA21954}" presName="parentText" presStyleLbl="node1" presStyleIdx="1" presStyleCnt="5" custScaleX="13451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60B7B49-E2EE-424A-8146-FC63BEEB7EF3}" type="pres">
      <dgm:prSet presAssocID="{7E6626C6-5AAB-4FF0-A1C1-9E8CA96A82D5}" presName="sp" presStyleCnt="0"/>
      <dgm:spPr/>
    </dgm:pt>
    <dgm:pt modelId="{EF482F9E-AEE6-41F8-8253-C53DC5520D45}" type="pres">
      <dgm:prSet presAssocID="{1EB8E6BB-5D80-4872-AB8C-4D383478CFC9}" presName="linNode" presStyleCnt="0"/>
      <dgm:spPr/>
    </dgm:pt>
    <dgm:pt modelId="{43360641-51BB-46DC-B761-DE22AAD00587}" type="pres">
      <dgm:prSet presAssocID="{1EB8E6BB-5D80-4872-AB8C-4D383478CFC9}" presName="parentText" presStyleLbl="node1" presStyleIdx="2" presStyleCnt="5" custScaleX="135349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A9B3762-DF2C-4112-AB90-55CA7C2DB7C5}" type="pres">
      <dgm:prSet presAssocID="{6E938984-E4D1-4F86-8964-201066726757}" presName="sp" presStyleCnt="0"/>
      <dgm:spPr/>
    </dgm:pt>
    <dgm:pt modelId="{70DA3C42-BE59-4C5E-9C36-9BAA7EEF15D1}" type="pres">
      <dgm:prSet presAssocID="{E9ECDC88-8DB2-4974-B1C3-3DDDFF7EA64A}" presName="linNode" presStyleCnt="0"/>
      <dgm:spPr/>
    </dgm:pt>
    <dgm:pt modelId="{43C176B4-4804-40DF-877E-5383B5C518E4}" type="pres">
      <dgm:prSet presAssocID="{E9ECDC88-8DB2-4974-B1C3-3DDDFF7EA64A}" presName="parentText" presStyleLbl="node1" presStyleIdx="3" presStyleCnt="5" custScaleX="13618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53710C-1963-406A-990C-09438FEC94B3}" type="pres">
      <dgm:prSet presAssocID="{5399019E-9591-408E-B648-CC4A6E63C6FD}" presName="sp" presStyleCnt="0"/>
      <dgm:spPr/>
    </dgm:pt>
    <dgm:pt modelId="{1D1E49DB-416C-4482-877E-B0A94411EBEE}" type="pres">
      <dgm:prSet presAssocID="{68FD0CE4-ECC5-4C78-AE64-FC1D2F4DFCA8}" presName="linNode" presStyleCnt="0"/>
      <dgm:spPr/>
    </dgm:pt>
    <dgm:pt modelId="{8CD339E8-8A3F-4C84-BE71-1865C3769487}" type="pres">
      <dgm:prSet presAssocID="{68FD0CE4-ECC5-4C78-AE64-FC1D2F4DFCA8}" presName="parentText" presStyleLbl="node1" presStyleIdx="4" presStyleCnt="5" custScaleX="13451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38A79F8-12B3-4698-8591-C141815A7C74}" type="presOf" srcId="{80FD3999-4A4F-4A89-886C-1D4200030D18}" destId="{3EFD2FF0-2BA6-4112-B100-C521956D4C3C}" srcOrd="0" destOrd="0" presId="urn:microsoft.com/office/officeart/2005/8/layout/vList5"/>
    <dgm:cxn modelId="{1A9C9A50-0522-43BF-B88C-D030EB1563F9}" type="presOf" srcId="{1EB8E6BB-5D80-4872-AB8C-4D383478CFC9}" destId="{43360641-51BB-46DC-B761-DE22AAD00587}" srcOrd="0" destOrd="0" presId="urn:microsoft.com/office/officeart/2005/8/layout/vList5"/>
    <dgm:cxn modelId="{CFF08DED-1F2D-485A-AA88-54F8E28AAE1D}" type="presOf" srcId="{68FD0CE4-ECC5-4C78-AE64-FC1D2F4DFCA8}" destId="{8CD339E8-8A3F-4C84-BE71-1865C3769487}" srcOrd="0" destOrd="0" presId="urn:microsoft.com/office/officeart/2005/8/layout/vList5"/>
    <dgm:cxn modelId="{F8A981F5-1C22-420A-B871-6134C8B331E4}" type="presOf" srcId="{E9ECDC88-8DB2-4974-B1C3-3DDDFF7EA64A}" destId="{43C176B4-4804-40DF-877E-5383B5C518E4}" srcOrd="0" destOrd="0" presId="urn:microsoft.com/office/officeart/2005/8/layout/vList5"/>
    <dgm:cxn modelId="{FEA1E6C0-4BFC-4A5C-A3F5-72D570C03415}" srcId="{80FD3999-4A4F-4A89-886C-1D4200030D18}" destId="{68FD0CE4-ECC5-4C78-AE64-FC1D2F4DFCA8}" srcOrd="4" destOrd="0" parTransId="{3D8F9272-65B7-4D9B-B081-2786FCB969C6}" sibTransId="{A53E0CC0-A65C-4324-B6DB-3B0490C58E1F}"/>
    <dgm:cxn modelId="{D4C80004-5A8D-4177-9F1D-01EE26D97D5B}" srcId="{80FD3999-4A4F-4A89-886C-1D4200030D18}" destId="{D072AE39-7BDC-4D70-922A-3BDFE363FBD7}" srcOrd="0" destOrd="0" parTransId="{542B86FC-E702-4900-8572-0EA5D86E64EC}" sibTransId="{9E839D20-FDF0-4B04-B45B-C1A4EBEC1F57}"/>
    <dgm:cxn modelId="{057D6864-15AA-41BB-884A-036B2544BAFC}" type="presOf" srcId="{D072AE39-7BDC-4D70-922A-3BDFE363FBD7}" destId="{9431A0A8-5FFA-4642-B719-AC191682D59A}" srcOrd="0" destOrd="0" presId="urn:microsoft.com/office/officeart/2005/8/layout/vList5"/>
    <dgm:cxn modelId="{8D688B59-484C-4B0C-B4DE-3CC64100D6E3}" srcId="{80FD3999-4A4F-4A89-886C-1D4200030D18}" destId="{1EB8E6BB-5D80-4872-AB8C-4D383478CFC9}" srcOrd="2" destOrd="0" parTransId="{F6F03E40-1432-4E0F-9526-E123ACD90D35}" sibTransId="{6E938984-E4D1-4F86-8964-201066726757}"/>
    <dgm:cxn modelId="{A74B7893-E953-4581-A289-ECE2AFA4C071}" srcId="{80FD3999-4A4F-4A89-886C-1D4200030D18}" destId="{E9ECDC88-8DB2-4974-B1C3-3DDDFF7EA64A}" srcOrd="3" destOrd="0" parTransId="{5B9A302C-45AB-43A9-A479-04C0506C3550}" sibTransId="{5399019E-9591-408E-B648-CC4A6E63C6FD}"/>
    <dgm:cxn modelId="{12FE90D9-691B-46C9-AD5D-8112F34D4E19}" srcId="{80FD3999-4A4F-4A89-886C-1D4200030D18}" destId="{90619C86-B9D8-4F19-99A8-36759EA21954}" srcOrd="1" destOrd="0" parTransId="{AECA3CDB-1C9D-4E13-9C71-C191328FA6D9}" sibTransId="{7E6626C6-5AAB-4FF0-A1C1-9E8CA96A82D5}"/>
    <dgm:cxn modelId="{C4AF6F93-FB9F-4C96-8827-BA76D744AE80}" type="presOf" srcId="{90619C86-B9D8-4F19-99A8-36759EA21954}" destId="{8C5C1F98-B69D-4894-8C5F-330ADE6687D1}" srcOrd="0" destOrd="0" presId="urn:microsoft.com/office/officeart/2005/8/layout/vList5"/>
    <dgm:cxn modelId="{FB339738-6497-42D0-B2B9-87FC0FF350EF}" type="presParOf" srcId="{3EFD2FF0-2BA6-4112-B100-C521956D4C3C}" destId="{348B0ACA-BEFD-412B-9BBD-4C7B0644C014}" srcOrd="0" destOrd="0" presId="urn:microsoft.com/office/officeart/2005/8/layout/vList5"/>
    <dgm:cxn modelId="{AF9C5C9F-5A2D-475C-AC6A-10D1FA701D5B}" type="presParOf" srcId="{348B0ACA-BEFD-412B-9BBD-4C7B0644C014}" destId="{9431A0A8-5FFA-4642-B719-AC191682D59A}" srcOrd="0" destOrd="0" presId="urn:microsoft.com/office/officeart/2005/8/layout/vList5"/>
    <dgm:cxn modelId="{4771CCA1-328D-496C-87E6-A1230567DA4C}" type="presParOf" srcId="{3EFD2FF0-2BA6-4112-B100-C521956D4C3C}" destId="{B239F0E8-AB9E-4E74-8751-04C63FE07566}" srcOrd="1" destOrd="0" presId="urn:microsoft.com/office/officeart/2005/8/layout/vList5"/>
    <dgm:cxn modelId="{87F49C35-7EA7-468B-B421-9B16279A9A91}" type="presParOf" srcId="{3EFD2FF0-2BA6-4112-B100-C521956D4C3C}" destId="{D314F715-CDE8-4DF6-B850-8C3855C232DC}" srcOrd="2" destOrd="0" presId="urn:microsoft.com/office/officeart/2005/8/layout/vList5"/>
    <dgm:cxn modelId="{CC118320-1C78-4778-886F-46404E070B60}" type="presParOf" srcId="{D314F715-CDE8-4DF6-B850-8C3855C232DC}" destId="{8C5C1F98-B69D-4894-8C5F-330ADE6687D1}" srcOrd="0" destOrd="0" presId="urn:microsoft.com/office/officeart/2005/8/layout/vList5"/>
    <dgm:cxn modelId="{25BC3F94-B1EC-4B00-8658-252641857BD6}" type="presParOf" srcId="{3EFD2FF0-2BA6-4112-B100-C521956D4C3C}" destId="{B60B7B49-E2EE-424A-8146-FC63BEEB7EF3}" srcOrd="3" destOrd="0" presId="urn:microsoft.com/office/officeart/2005/8/layout/vList5"/>
    <dgm:cxn modelId="{E45809AB-EABD-4364-90F8-B66F3C116B45}" type="presParOf" srcId="{3EFD2FF0-2BA6-4112-B100-C521956D4C3C}" destId="{EF482F9E-AEE6-41F8-8253-C53DC5520D45}" srcOrd="4" destOrd="0" presId="urn:microsoft.com/office/officeart/2005/8/layout/vList5"/>
    <dgm:cxn modelId="{5A9E0FD9-BB31-4666-A31D-B4EDA5328A4A}" type="presParOf" srcId="{EF482F9E-AEE6-41F8-8253-C53DC5520D45}" destId="{43360641-51BB-46DC-B761-DE22AAD00587}" srcOrd="0" destOrd="0" presId="urn:microsoft.com/office/officeart/2005/8/layout/vList5"/>
    <dgm:cxn modelId="{BE13152E-DF0D-40B0-B352-F9187DC0F5C9}" type="presParOf" srcId="{3EFD2FF0-2BA6-4112-B100-C521956D4C3C}" destId="{7A9B3762-DF2C-4112-AB90-55CA7C2DB7C5}" srcOrd="5" destOrd="0" presId="urn:microsoft.com/office/officeart/2005/8/layout/vList5"/>
    <dgm:cxn modelId="{1B64CE67-E6F0-4809-913A-0FF9368136E5}" type="presParOf" srcId="{3EFD2FF0-2BA6-4112-B100-C521956D4C3C}" destId="{70DA3C42-BE59-4C5E-9C36-9BAA7EEF15D1}" srcOrd="6" destOrd="0" presId="urn:microsoft.com/office/officeart/2005/8/layout/vList5"/>
    <dgm:cxn modelId="{F01F3709-DC94-47F2-9A84-074BF4376905}" type="presParOf" srcId="{70DA3C42-BE59-4C5E-9C36-9BAA7EEF15D1}" destId="{43C176B4-4804-40DF-877E-5383B5C518E4}" srcOrd="0" destOrd="0" presId="urn:microsoft.com/office/officeart/2005/8/layout/vList5"/>
    <dgm:cxn modelId="{DF431371-FEE2-4A83-B593-2E8184F24384}" type="presParOf" srcId="{3EFD2FF0-2BA6-4112-B100-C521956D4C3C}" destId="{C053710C-1963-406A-990C-09438FEC94B3}" srcOrd="7" destOrd="0" presId="urn:microsoft.com/office/officeart/2005/8/layout/vList5"/>
    <dgm:cxn modelId="{A22B0D3C-480B-4469-89E6-CE691EB1BB32}" type="presParOf" srcId="{3EFD2FF0-2BA6-4112-B100-C521956D4C3C}" destId="{1D1E49DB-416C-4482-877E-B0A94411EBEE}" srcOrd="8" destOrd="0" presId="urn:microsoft.com/office/officeart/2005/8/layout/vList5"/>
    <dgm:cxn modelId="{458EE857-2D3F-43E6-986C-FC2CCE914E21}" type="presParOf" srcId="{1D1E49DB-416C-4482-877E-B0A94411EBEE}" destId="{8CD339E8-8A3F-4C84-BE71-1865C3769487}" srcOrd="0" destOrd="0" presId="urn:microsoft.com/office/officeart/2005/8/layout/vList5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260725A-5A37-46C0-AA36-D3EAF353319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uk-UA"/>
        </a:p>
      </dgm:t>
    </dgm:pt>
    <dgm:pt modelId="{6AB06CD7-C696-493A-B759-43F50ED632E7}">
      <dgm:prSet custT="1"/>
      <dgm:spPr/>
      <dgm:t>
        <a:bodyPr/>
        <a:lstStyle/>
        <a:p>
          <a:pPr rtl="0"/>
          <a:endParaRPr lang="uk-UA" sz="3200" b="1" i="0" dirty="0" smtClean="0"/>
        </a:p>
        <a:p>
          <a:pPr rtl="0"/>
          <a:r>
            <a:rPr lang="uk-UA" sz="3200" b="1" i="0" dirty="0" smtClean="0"/>
            <a:t>Асоціативний кущ до слова "прощення"</a:t>
          </a:r>
          <a:r>
            <a:rPr lang="uk-UA" sz="3100" b="1" i="0" dirty="0" smtClean="0"/>
            <a:t/>
          </a:r>
          <a:br>
            <a:rPr lang="uk-UA" sz="3100" b="1" i="0" dirty="0" smtClean="0"/>
          </a:br>
          <a:endParaRPr lang="uk-UA" sz="3100" b="1" i="0" dirty="0"/>
        </a:p>
      </dgm:t>
    </dgm:pt>
    <dgm:pt modelId="{681100D7-E3D8-4854-8774-5FD2EA59B55A}" type="parTrans" cxnId="{3B6318C8-608B-4A80-B628-01F2D600F14D}">
      <dgm:prSet/>
      <dgm:spPr/>
      <dgm:t>
        <a:bodyPr/>
        <a:lstStyle/>
        <a:p>
          <a:endParaRPr lang="uk-UA"/>
        </a:p>
      </dgm:t>
    </dgm:pt>
    <dgm:pt modelId="{49B7B652-54C9-468F-9FE4-41334316BECB}" type="sibTrans" cxnId="{3B6318C8-608B-4A80-B628-01F2D600F14D}">
      <dgm:prSet/>
      <dgm:spPr/>
      <dgm:t>
        <a:bodyPr/>
        <a:lstStyle/>
        <a:p>
          <a:endParaRPr lang="uk-UA"/>
        </a:p>
      </dgm:t>
    </dgm:pt>
    <dgm:pt modelId="{D84EBD50-B6CA-461D-9E2D-142CDA29ADD1}" type="pres">
      <dgm:prSet presAssocID="{5260725A-5A37-46C0-AA36-D3EAF353319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A9E45B3-DAFB-4355-8DC9-12A88AA7E14F}" type="pres">
      <dgm:prSet presAssocID="{6AB06CD7-C696-493A-B759-43F50ED632E7}" presName="circle1" presStyleLbl="node1" presStyleIdx="0" presStyleCnt="1"/>
      <dgm:spPr/>
    </dgm:pt>
    <dgm:pt modelId="{1A5EBC1D-EF2D-4A9C-B664-D3AA2294BB75}" type="pres">
      <dgm:prSet presAssocID="{6AB06CD7-C696-493A-B759-43F50ED632E7}" presName="space" presStyleCnt="0"/>
      <dgm:spPr/>
    </dgm:pt>
    <dgm:pt modelId="{F23DBBDC-1E4B-4794-9688-A460F7126745}" type="pres">
      <dgm:prSet presAssocID="{6AB06CD7-C696-493A-B759-43F50ED632E7}" presName="rect1" presStyleLbl="alignAcc1" presStyleIdx="0" presStyleCnt="1"/>
      <dgm:spPr/>
      <dgm:t>
        <a:bodyPr/>
        <a:lstStyle/>
        <a:p>
          <a:endParaRPr lang="uk-UA"/>
        </a:p>
      </dgm:t>
    </dgm:pt>
    <dgm:pt modelId="{D5219671-8591-4BBB-8C4F-7E9BA68D2E21}" type="pres">
      <dgm:prSet presAssocID="{6AB06CD7-C696-493A-B759-43F50ED632E7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A0D886B-DF62-48E4-BDAB-24368FF62DD9}" type="presOf" srcId="{6AB06CD7-C696-493A-B759-43F50ED632E7}" destId="{D5219671-8591-4BBB-8C4F-7E9BA68D2E21}" srcOrd="1" destOrd="0" presId="urn:microsoft.com/office/officeart/2005/8/layout/target3"/>
    <dgm:cxn modelId="{C55AAF5C-03CE-4141-B141-C5908E51A374}" type="presOf" srcId="{5260725A-5A37-46C0-AA36-D3EAF3533195}" destId="{D84EBD50-B6CA-461D-9E2D-142CDA29ADD1}" srcOrd="0" destOrd="0" presId="urn:microsoft.com/office/officeart/2005/8/layout/target3"/>
    <dgm:cxn modelId="{0A6F6000-5B45-44E0-B4D4-D5FF51BCD88B}" type="presOf" srcId="{6AB06CD7-C696-493A-B759-43F50ED632E7}" destId="{F23DBBDC-1E4B-4794-9688-A460F7126745}" srcOrd="0" destOrd="0" presId="urn:microsoft.com/office/officeart/2005/8/layout/target3"/>
    <dgm:cxn modelId="{3B6318C8-608B-4A80-B628-01F2D600F14D}" srcId="{5260725A-5A37-46C0-AA36-D3EAF3533195}" destId="{6AB06CD7-C696-493A-B759-43F50ED632E7}" srcOrd="0" destOrd="0" parTransId="{681100D7-E3D8-4854-8774-5FD2EA59B55A}" sibTransId="{49B7B652-54C9-468F-9FE4-41334316BECB}"/>
    <dgm:cxn modelId="{30B0BED2-C828-4BD8-A41D-62DC25565100}" type="presParOf" srcId="{D84EBD50-B6CA-461D-9E2D-142CDA29ADD1}" destId="{8A9E45B3-DAFB-4355-8DC9-12A88AA7E14F}" srcOrd="0" destOrd="0" presId="urn:microsoft.com/office/officeart/2005/8/layout/target3"/>
    <dgm:cxn modelId="{EA780BC1-29A3-4836-A2F1-8E10FB855684}" type="presParOf" srcId="{D84EBD50-B6CA-461D-9E2D-142CDA29ADD1}" destId="{1A5EBC1D-EF2D-4A9C-B664-D3AA2294BB75}" srcOrd="1" destOrd="0" presId="urn:microsoft.com/office/officeart/2005/8/layout/target3"/>
    <dgm:cxn modelId="{03229263-1D26-411E-A091-8948A6A34587}" type="presParOf" srcId="{D84EBD50-B6CA-461D-9E2D-142CDA29ADD1}" destId="{F23DBBDC-1E4B-4794-9688-A460F7126745}" srcOrd="2" destOrd="0" presId="urn:microsoft.com/office/officeart/2005/8/layout/target3"/>
    <dgm:cxn modelId="{9E650CB7-82DB-487A-8A26-65DF87C44BA1}" type="presParOf" srcId="{D84EBD50-B6CA-461D-9E2D-142CDA29ADD1}" destId="{D5219671-8591-4BBB-8C4F-7E9BA68D2E21}" srcOrd="3" destOrd="0" presId="urn:microsoft.com/office/officeart/2005/8/layout/target3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9ACE9C9-C1B0-4F63-847C-8B067E8E404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9F3ACDB-36EA-40A4-BB40-468489A182EE}">
      <dgm:prSet custT="1"/>
      <dgm:spPr/>
      <dgm:t>
        <a:bodyPr/>
        <a:lstStyle/>
        <a:p>
          <a:pPr rtl="0"/>
          <a:endParaRPr lang="uk-UA" sz="1600" dirty="0" smtClean="0"/>
        </a:p>
        <a:p>
          <a:pPr rtl="0"/>
          <a:r>
            <a:rPr lang="uk-UA" sz="2400" dirty="0" smtClean="0">
              <a:solidFill>
                <a:schemeClr val="tx1"/>
              </a:solidFill>
            </a:rPr>
            <a:t>І група - з української літератури </a:t>
          </a:r>
          <a:endParaRPr lang="uk-UA" sz="2400" dirty="0">
            <a:solidFill>
              <a:schemeClr val="tx1"/>
            </a:solidFill>
          </a:endParaRPr>
        </a:p>
      </dgm:t>
    </dgm:pt>
    <dgm:pt modelId="{2F0893F5-9432-4BCF-934B-7AF2C5219D7B}" type="parTrans" cxnId="{EE0BB034-5A6A-49B9-A3A8-6ACDFF1697A7}">
      <dgm:prSet/>
      <dgm:spPr/>
      <dgm:t>
        <a:bodyPr/>
        <a:lstStyle/>
        <a:p>
          <a:endParaRPr lang="uk-UA"/>
        </a:p>
      </dgm:t>
    </dgm:pt>
    <dgm:pt modelId="{9D6AF5A7-F093-49ED-9131-67AEBAC18675}" type="sibTrans" cxnId="{EE0BB034-5A6A-49B9-A3A8-6ACDFF1697A7}">
      <dgm:prSet/>
      <dgm:spPr/>
      <dgm:t>
        <a:bodyPr/>
        <a:lstStyle/>
        <a:p>
          <a:endParaRPr lang="uk-UA"/>
        </a:p>
      </dgm:t>
    </dgm:pt>
    <dgm:pt modelId="{E7C766D7-3671-4D17-8C11-80CEDBF32985}">
      <dgm:prSet/>
      <dgm:spPr/>
      <dgm:t>
        <a:bodyPr/>
        <a:lstStyle/>
        <a:p>
          <a:pPr rtl="0"/>
          <a:endParaRPr lang="uk-UA" sz="800" dirty="0"/>
        </a:p>
      </dgm:t>
    </dgm:pt>
    <dgm:pt modelId="{D6F152BC-3C81-4D83-8FA1-9A4668255565}" type="parTrans" cxnId="{315B7DAD-0E89-4102-B529-4FA360C4FF9C}">
      <dgm:prSet/>
      <dgm:spPr/>
      <dgm:t>
        <a:bodyPr/>
        <a:lstStyle/>
        <a:p>
          <a:endParaRPr lang="uk-UA"/>
        </a:p>
      </dgm:t>
    </dgm:pt>
    <dgm:pt modelId="{9B48D5AC-EE1E-4730-A5DF-66F13E3BD48E}" type="sibTrans" cxnId="{315B7DAD-0E89-4102-B529-4FA360C4FF9C}">
      <dgm:prSet/>
      <dgm:spPr/>
      <dgm:t>
        <a:bodyPr/>
        <a:lstStyle/>
        <a:p>
          <a:endParaRPr lang="uk-UA"/>
        </a:p>
      </dgm:t>
    </dgm:pt>
    <dgm:pt modelId="{5C47120F-9EC8-4DB4-B75B-665559709D8A}">
      <dgm:prSet/>
      <dgm:spPr/>
      <dgm:t>
        <a:bodyPr/>
        <a:lstStyle/>
        <a:p>
          <a:pPr rtl="0"/>
          <a:endParaRPr lang="uk-UA" sz="800" dirty="0"/>
        </a:p>
      </dgm:t>
    </dgm:pt>
    <dgm:pt modelId="{E1EF6D03-9ECD-4257-9422-5BD01941EB49}" type="parTrans" cxnId="{CD5EB4DE-20CE-4D7A-9259-E339D5492164}">
      <dgm:prSet/>
      <dgm:spPr/>
      <dgm:t>
        <a:bodyPr/>
        <a:lstStyle/>
        <a:p>
          <a:endParaRPr lang="uk-UA"/>
        </a:p>
      </dgm:t>
    </dgm:pt>
    <dgm:pt modelId="{BFE99EC5-70EF-407E-A3B3-E7B5DAC4A49E}" type="sibTrans" cxnId="{CD5EB4DE-20CE-4D7A-9259-E339D5492164}">
      <dgm:prSet/>
      <dgm:spPr/>
      <dgm:t>
        <a:bodyPr/>
        <a:lstStyle/>
        <a:p>
          <a:endParaRPr lang="uk-UA"/>
        </a:p>
      </dgm:t>
    </dgm:pt>
    <dgm:pt modelId="{7A96EA50-E568-4A1D-8DA3-A1AC3F1C3D93}">
      <dgm:prSet/>
      <dgm:spPr/>
      <dgm:t>
        <a:bodyPr/>
        <a:lstStyle/>
        <a:p>
          <a:pPr rtl="0"/>
          <a:endParaRPr lang="uk-UA" sz="800" dirty="0"/>
        </a:p>
      </dgm:t>
    </dgm:pt>
    <dgm:pt modelId="{DA8ED019-93EA-4CFF-B258-7675A08CE602}" type="parTrans" cxnId="{65F49F51-D9A0-4DF4-B4DB-2833E6BAC5EB}">
      <dgm:prSet/>
      <dgm:spPr/>
      <dgm:t>
        <a:bodyPr/>
        <a:lstStyle/>
        <a:p>
          <a:endParaRPr lang="uk-UA"/>
        </a:p>
      </dgm:t>
    </dgm:pt>
    <dgm:pt modelId="{E7719FB6-3D61-4C5D-A19A-2FEDAE70D0A6}" type="sibTrans" cxnId="{65F49F51-D9A0-4DF4-B4DB-2833E6BAC5EB}">
      <dgm:prSet/>
      <dgm:spPr/>
      <dgm:t>
        <a:bodyPr/>
        <a:lstStyle/>
        <a:p>
          <a:endParaRPr lang="uk-UA"/>
        </a:p>
      </dgm:t>
    </dgm:pt>
    <dgm:pt modelId="{E10A593B-2B41-4FDA-BAD4-F933C9EA1520}">
      <dgm:prSet custT="1"/>
      <dgm:spPr/>
      <dgm:t>
        <a:bodyPr/>
        <a:lstStyle/>
        <a:p>
          <a:pPr rtl="0"/>
          <a:endParaRPr lang="uk-UA" sz="1500" dirty="0" smtClean="0"/>
        </a:p>
        <a:p>
          <a:pPr rtl="0"/>
          <a:r>
            <a:rPr lang="uk-UA" sz="2400" dirty="0" smtClean="0">
              <a:solidFill>
                <a:schemeClr val="tx1"/>
              </a:solidFill>
            </a:rPr>
            <a:t>ІІІ група  - з історії  або життя </a:t>
          </a:r>
        </a:p>
        <a:p>
          <a:pPr rtl="0"/>
          <a:endParaRPr lang="uk-UA" sz="1500" dirty="0"/>
        </a:p>
      </dgm:t>
    </dgm:pt>
    <dgm:pt modelId="{686822C7-943C-4DB3-8CE9-D2770345E6C2}" type="parTrans" cxnId="{2D6632CC-9415-4AB0-9784-2ACB82B206C0}">
      <dgm:prSet/>
      <dgm:spPr/>
      <dgm:t>
        <a:bodyPr/>
        <a:lstStyle/>
        <a:p>
          <a:endParaRPr lang="uk-UA"/>
        </a:p>
      </dgm:t>
    </dgm:pt>
    <dgm:pt modelId="{FC9D750C-9A7C-4B8C-AFB3-613F1E60DCD9}" type="sibTrans" cxnId="{2D6632CC-9415-4AB0-9784-2ACB82B206C0}">
      <dgm:prSet/>
      <dgm:spPr/>
      <dgm:t>
        <a:bodyPr/>
        <a:lstStyle/>
        <a:p>
          <a:endParaRPr lang="uk-UA"/>
        </a:p>
      </dgm:t>
    </dgm:pt>
    <dgm:pt modelId="{FF23E35F-81BB-4A9B-B056-4D67102F912B}">
      <dgm:prSet custT="1"/>
      <dgm:spPr/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 smtClean="0">
              <a:solidFill>
                <a:schemeClr val="tx1"/>
              </a:solidFill>
            </a:rPr>
            <a:t>ІІ група - з Біблії</a:t>
          </a:r>
        </a:p>
        <a:p>
          <a:pPr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500" dirty="0"/>
        </a:p>
      </dgm:t>
    </dgm:pt>
    <dgm:pt modelId="{4C1955EC-A2D9-4A7E-AC1B-AEB831BDEFD8}" type="parTrans" cxnId="{66BF1B58-22F8-43DD-8E06-6B82AAA6C9BD}">
      <dgm:prSet/>
      <dgm:spPr/>
      <dgm:t>
        <a:bodyPr/>
        <a:lstStyle/>
        <a:p>
          <a:endParaRPr lang="uk-UA"/>
        </a:p>
      </dgm:t>
    </dgm:pt>
    <dgm:pt modelId="{7F43F388-568A-434C-8237-2F392A681125}" type="sibTrans" cxnId="{66BF1B58-22F8-43DD-8E06-6B82AAA6C9BD}">
      <dgm:prSet/>
      <dgm:spPr/>
      <dgm:t>
        <a:bodyPr/>
        <a:lstStyle/>
        <a:p>
          <a:endParaRPr lang="uk-UA"/>
        </a:p>
      </dgm:t>
    </dgm:pt>
    <dgm:pt modelId="{DAECEA1C-9ABE-4544-AEED-F7A44A82AF5E}" type="pres">
      <dgm:prSet presAssocID="{D9ACE9C9-C1B0-4F63-847C-8B067E8E404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AE5C348-3C10-4FA6-A470-7DA3D08618BC}" type="pres">
      <dgm:prSet presAssocID="{B9F3ACDB-36EA-40A4-BB40-468489A182EE}" presName="composite" presStyleCnt="0"/>
      <dgm:spPr/>
    </dgm:pt>
    <dgm:pt modelId="{1AEF175C-8482-4CFF-8346-B90E751CB2C1}" type="pres">
      <dgm:prSet presAssocID="{B9F3ACDB-36EA-40A4-BB40-468489A182EE}" presName="imgShp" presStyleLbl="fgImgPlace1" presStyleIdx="0" presStyleCnt="3" custScaleX="111987" custScaleY="10709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C289C80-E175-4D39-8BA6-12A9461AABD9}" type="pres">
      <dgm:prSet presAssocID="{B9F3ACDB-36EA-40A4-BB40-468489A182EE}" presName="txShp" presStyleLbl="node1" presStyleIdx="0" presStyleCnt="3" custLinFactNeighborX="194" custLinFactNeighborY="28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DB5DDFB-8C7E-4870-88D8-C32C68433ABC}" type="pres">
      <dgm:prSet presAssocID="{9D6AF5A7-F093-49ED-9131-67AEBAC18675}" presName="spacing" presStyleCnt="0"/>
      <dgm:spPr/>
    </dgm:pt>
    <dgm:pt modelId="{EB3708A8-9693-464C-88B9-79B6860CCF91}" type="pres">
      <dgm:prSet presAssocID="{FF23E35F-81BB-4A9B-B056-4D67102F912B}" presName="composite" presStyleCnt="0"/>
      <dgm:spPr/>
    </dgm:pt>
    <dgm:pt modelId="{992FE1B1-27D6-4598-ADF0-EE2C99388182}" type="pres">
      <dgm:prSet presAssocID="{FF23E35F-81BB-4A9B-B056-4D67102F912B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90BCE7C-0373-4AC4-B961-75D418FFFEC0}" type="pres">
      <dgm:prSet presAssocID="{FF23E35F-81BB-4A9B-B056-4D67102F912B}" presName="txShp" presStyleLbl="node1" presStyleIdx="1" presStyleCnt="3" custLinFactNeighborX="-581" custLinFactNeighborY="-93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4836B43-4E42-4C0B-AAFD-D8969F117938}" type="pres">
      <dgm:prSet presAssocID="{7F43F388-568A-434C-8237-2F392A681125}" presName="spacing" presStyleCnt="0"/>
      <dgm:spPr/>
    </dgm:pt>
    <dgm:pt modelId="{F7886360-8536-4F73-8618-809F32F39D27}" type="pres">
      <dgm:prSet presAssocID="{E10A593B-2B41-4FDA-BAD4-F933C9EA1520}" presName="composite" presStyleCnt="0"/>
      <dgm:spPr/>
    </dgm:pt>
    <dgm:pt modelId="{2EECAA5D-FFF2-4AF6-BC8E-D782BA2F1B8C}" type="pres">
      <dgm:prSet presAssocID="{E10A593B-2B41-4FDA-BAD4-F933C9EA1520}" presName="imgShp" presStyleLbl="fgImgPlace1" presStyleIdx="2" presStyleCnt="3" custLinFactNeighborX="-4024" custLinFactNeighborY="-268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7CAF9D8-1D51-4ADA-BDD3-6399269EBD05}" type="pres">
      <dgm:prSet presAssocID="{E10A593B-2B41-4FDA-BAD4-F933C9EA152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56FED99-9F7F-4075-8867-2B2DD7D16E81}" type="presOf" srcId="{5C47120F-9EC8-4DB4-B75B-665559709D8A}" destId="{9C289C80-E175-4D39-8BA6-12A9461AABD9}" srcOrd="0" destOrd="2" presId="urn:microsoft.com/office/officeart/2005/8/layout/vList3"/>
    <dgm:cxn modelId="{C9453999-B1AD-473C-B19F-A9FDC258FDBD}" type="presOf" srcId="{D9ACE9C9-C1B0-4F63-847C-8B067E8E4048}" destId="{DAECEA1C-9ABE-4544-AEED-F7A44A82AF5E}" srcOrd="0" destOrd="0" presId="urn:microsoft.com/office/officeart/2005/8/layout/vList3"/>
    <dgm:cxn modelId="{DA4C1AE7-8313-4B2F-BA7C-1F230506E4F9}" type="presOf" srcId="{E7C766D7-3671-4D17-8C11-80CEDBF32985}" destId="{9C289C80-E175-4D39-8BA6-12A9461AABD9}" srcOrd="0" destOrd="1" presId="urn:microsoft.com/office/officeart/2005/8/layout/vList3"/>
    <dgm:cxn modelId="{2EB7E388-98BA-4245-A376-9166257EB7D2}" type="presOf" srcId="{B9F3ACDB-36EA-40A4-BB40-468489A182EE}" destId="{9C289C80-E175-4D39-8BA6-12A9461AABD9}" srcOrd="0" destOrd="0" presId="urn:microsoft.com/office/officeart/2005/8/layout/vList3"/>
    <dgm:cxn modelId="{2D6632CC-9415-4AB0-9784-2ACB82B206C0}" srcId="{D9ACE9C9-C1B0-4F63-847C-8B067E8E4048}" destId="{E10A593B-2B41-4FDA-BAD4-F933C9EA1520}" srcOrd="2" destOrd="0" parTransId="{686822C7-943C-4DB3-8CE9-D2770345E6C2}" sibTransId="{FC9D750C-9A7C-4B8C-AFB3-613F1E60DCD9}"/>
    <dgm:cxn modelId="{65F49F51-D9A0-4DF4-B4DB-2833E6BAC5EB}" srcId="{B9F3ACDB-36EA-40A4-BB40-468489A182EE}" destId="{7A96EA50-E568-4A1D-8DA3-A1AC3F1C3D93}" srcOrd="2" destOrd="0" parTransId="{DA8ED019-93EA-4CFF-B258-7675A08CE602}" sibTransId="{E7719FB6-3D61-4C5D-A19A-2FEDAE70D0A6}"/>
    <dgm:cxn modelId="{CD5EB4DE-20CE-4D7A-9259-E339D5492164}" srcId="{B9F3ACDB-36EA-40A4-BB40-468489A182EE}" destId="{5C47120F-9EC8-4DB4-B75B-665559709D8A}" srcOrd="1" destOrd="0" parTransId="{E1EF6D03-9ECD-4257-9422-5BD01941EB49}" sibTransId="{BFE99EC5-70EF-407E-A3B3-E7B5DAC4A49E}"/>
    <dgm:cxn modelId="{7D8FE41B-D33C-40EA-89F8-9579FAEA6503}" type="presOf" srcId="{E10A593B-2B41-4FDA-BAD4-F933C9EA1520}" destId="{37CAF9D8-1D51-4ADA-BDD3-6399269EBD05}" srcOrd="0" destOrd="0" presId="urn:microsoft.com/office/officeart/2005/8/layout/vList3"/>
    <dgm:cxn modelId="{EDB09AAC-D375-4E32-8BE1-1C0000FC30A7}" type="presOf" srcId="{FF23E35F-81BB-4A9B-B056-4D67102F912B}" destId="{790BCE7C-0373-4AC4-B961-75D418FFFEC0}" srcOrd="0" destOrd="0" presId="urn:microsoft.com/office/officeart/2005/8/layout/vList3"/>
    <dgm:cxn modelId="{66BF1B58-22F8-43DD-8E06-6B82AAA6C9BD}" srcId="{D9ACE9C9-C1B0-4F63-847C-8B067E8E4048}" destId="{FF23E35F-81BB-4A9B-B056-4D67102F912B}" srcOrd="1" destOrd="0" parTransId="{4C1955EC-A2D9-4A7E-AC1B-AEB831BDEFD8}" sibTransId="{7F43F388-568A-434C-8237-2F392A681125}"/>
    <dgm:cxn modelId="{180934D8-DA41-494A-BC5A-58D0D3252744}" type="presOf" srcId="{7A96EA50-E568-4A1D-8DA3-A1AC3F1C3D93}" destId="{9C289C80-E175-4D39-8BA6-12A9461AABD9}" srcOrd="0" destOrd="3" presId="urn:microsoft.com/office/officeart/2005/8/layout/vList3"/>
    <dgm:cxn modelId="{EE0BB034-5A6A-49B9-A3A8-6ACDFF1697A7}" srcId="{D9ACE9C9-C1B0-4F63-847C-8B067E8E4048}" destId="{B9F3ACDB-36EA-40A4-BB40-468489A182EE}" srcOrd="0" destOrd="0" parTransId="{2F0893F5-9432-4BCF-934B-7AF2C5219D7B}" sibTransId="{9D6AF5A7-F093-49ED-9131-67AEBAC18675}"/>
    <dgm:cxn modelId="{315B7DAD-0E89-4102-B529-4FA360C4FF9C}" srcId="{B9F3ACDB-36EA-40A4-BB40-468489A182EE}" destId="{E7C766D7-3671-4D17-8C11-80CEDBF32985}" srcOrd="0" destOrd="0" parTransId="{D6F152BC-3C81-4D83-8FA1-9A4668255565}" sibTransId="{9B48D5AC-EE1E-4730-A5DF-66F13E3BD48E}"/>
    <dgm:cxn modelId="{A1FA45DE-EDAD-4A2E-9272-F63C1BFC48ED}" type="presParOf" srcId="{DAECEA1C-9ABE-4544-AEED-F7A44A82AF5E}" destId="{3AE5C348-3C10-4FA6-A470-7DA3D08618BC}" srcOrd="0" destOrd="0" presId="urn:microsoft.com/office/officeart/2005/8/layout/vList3"/>
    <dgm:cxn modelId="{64370F38-736D-43E4-9839-835E816941D0}" type="presParOf" srcId="{3AE5C348-3C10-4FA6-A470-7DA3D08618BC}" destId="{1AEF175C-8482-4CFF-8346-B90E751CB2C1}" srcOrd="0" destOrd="0" presId="urn:microsoft.com/office/officeart/2005/8/layout/vList3"/>
    <dgm:cxn modelId="{3F57F402-1F8D-4609-8819-A04F30508129}" type="presParOf" srcId="{3AE5C348-3C10-4FA6-A470-7DA3D08618BC}" destId="{9C289C80-E175-4D39-8BA6-12A9461AABD9}" srcOrd="1" destOrd="0" presId="urn:microsoft.com/office/officeart/2005/8/layout/vList3"/>
    <dgm:cxn modelId="{699B25B8-3292-4FAC-AEFF-7BF34086FA26}" type="presParOf" srcId="{DAECEA1C-9ABE-4544-AEED-F7A44A82AF5E}" destId="{EDB5DDFB-8C7E-4870-88D8-C32C68433ABC}" srcOrd="1" destOrd="0" presId="urn:microsoft.com/office/officeart/2005/8/layout/vList3"/>
    <dgm:cxn modelId="{2058B7DD-498D-4E9F-A7BB-2B0FD47285F1}" type="presParOf" srcId="{DAECEA1C-9ABE-4544-AEED-F7A44A82AF5E}" destId="{EB3708A8-9693-464C-88B9-79B6860CCF91}" srcOrd="2" destOrd="0" presId="urn:microsoft.com/office/officeart/2005/8/layout/vList3"/>
    <dgm:cxn modelId="{DDDDB9E6-3A41-4D05-BEE0-39937BF118D2}" type="presParOf" srcId="{EB3708A8-9693-464C-88B9-79B6860CCF91}" destId="{992FE1B1-27D6-4598-ADF0-EE2C99388182}" srcOrd="0" destOrd="0" presId="urn:microsoft.com/office/officeart/2005/8/layout/vList3"/>
    <dgm:cxn modelId="{196694B5-B357-4C98-973E-631185CC953D}" type="presParOf" srcId="{EB3708A8-9693-464C-88B9-79B6860CCF91}" destId="{790BCE7C-0373-4AC4-B961-75D418FFFEC0}" srcOrd="1" destOrd="0" presId="urn:microsoft.com/office/officeart/2005/8/layout/vList3"/>
    <dgm:cxn modelId="{FAAF3CE5-4FF6-4C9F-866A-1736F407DD8B}" type="presParOf" srcId="{DAECEA1C-9ABE-4544-AEED-F7A44A82AF5E}" destId="{C4836B43-4E42-4C0B-AAFD-D8969F117938}" srcOrd="3" destOrd="0" presId="urn:microsoft.com/office/officeart/2005/8/layout/vList3"/>
    <dgm:cxn modelId="{787677D2-3E70-4AD8-9DCA-46C66C9F7E9C}" type="presParOf" srcId="{DAECEA1C-9ABE-4544-AEED-F7A44A82AF5E}" destId="{F7886360-8536-4F73-8618-809F32F39D27}" srcOrd="4" destOrd="0" presId="urn:microsoft.com/office/officeart/2005/8/layout/vList3"/>
    <dgm:cxn modelId="{E8EC5448-8384-4342-903D-855FD64BDFCC}" type="presParOf" srcId="{F7886360-8536-4F73-8618-809F32F39D27}" destId="{2EECAA5D-FFF2-4AF6-BC8E-D782BA2F1B8C}" srcOrd="0" destOrd="0" presId="urn:microsoft.com/office/officeart/2005/8/layout/vList3"/>
    <dgm:cxn modelId="{12316D79-3785-4E1E-8487-CF72D068E51D}" type="presParOf" srcId="{F7886360-8536-4F73-8618-809F32F39D27}" destId="{37CAF9D8-1D51-4ADA-BDD3-6399269EBD05}" srcOrd="1" destOrd="0" presId="urn:microsoft.com/office/officeart/2005/8/layout/vList3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7BAFE11-3B03-42AF-A53D-0CD1409FDE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4327573-0B7E-4520-BD71-CC2F0BB5BCF3}">
      <dgm:prSet/>
      <dgm:spPr/>
      <dgm:t>
        <a:bodyPr/>
        <a:lstStyle/>
        <a:p>
          <a:pPr algn="ctr" rtl="0"/>
          <a:r>
            <a:rPr lang="uk-UA" b="1" i="0" dirty="0" smtClean="0"/>
            <a:t>Проблемна ситуація</a:t>
          </a:r>
          <a:endParaRPr lang="uk-UA" b="1" i="0" dirty="0"/>
        </a:p>
      </dgm:t>
    </dgm:pt>
    <dgm:pt modelId="{25DC92A4-A263-4789-AAE0-53E95A7DFB31}" type="parTrans" cxnId="{59DEBC87-A16A-4726-9718-473C172488BC}">
      <dgm:prSet/>
      <dgm:spPr/>
      <dgm:t>
        <a:bodyPr/>
        <a:lstStyle/>
        <a:p>
          <a:endParaRPr lang="uk-UA"/>
        </a:p>
      </dgm:t>
    </dgm:pt>
    <dgm:pt modelId="{9C248343-6DAC-40EA-93F8-3269A748EE7A}" type="sibTrans" cxnId="{59DEBC87-A16A-4726-9718-473C172488BC}">
      <dgm:prSet/>
      <dgm:spPr/>
      <dgm:t>
        <a:bodyPr/>
        <a:lstStyle/>
        <a:p>
          <a:endParaRPr lang="uk-UA"/>
        </a:p>
      </dgm:t>
    </dgm:pt>
    <dgm:pt modelId="{DA5474F4-CE06-4645-A4DD-3B0CBFFF7169}" type="pres">
      <dgm:prSet presAssocID="{77BAFE11-3B03-42AF-A53D-0CD1409FDE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5AEC2D-0065-4928-88FD-C1FF321463FE}" type="pres">
      <dgm:prSet presAssocID="{14327573-0B7E-4520-BD71-CC2F0BB5BC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0E7A90D-5AF6-403E-8FAC-AA63E51B8721}" type="presOf" srcId="{77BAFE11-3B03-42AF-A53D-0CD1409FDE11}" destId="{DA5474F4-CE06-4645-A4DD-3B0CBFFF7169}" srcOrd="0" destOrd="0" presId="urn:microsoft.com/office/officeart/2005/8/layout/vList2"/>
    <dgm:cxn modelId="{1DD83FC3-3E20-4503-9220-5A707BBB24C2}" type="presOf" srcId="{14327573-0B7E-4520-BD71-CC2F0BB5BCF3}" destId="{605AEC2D-0065-4928-88FD-C1FF321463FE}" srcOrd="0" destOrd="0" presId="urn:microsoft.com/office/officeart/2005/8/layout/vList2"/>
    <dgm:cxn modelId="{59DEBC87-A16A-4726-9718-473C172488BC}" srcId="{77BAFE11-3B03-42AF-A53D-0CD1409FDE11}" destId="{14327573-0B7E-4520-BD71-CC2F0BB5BCF3}" srcOrd="0" destOrd="0" parTransId="{25DC92A4-A263-4789-AAE0-53E95A7DFB31}" sibTransId="{9C248343-6DAC-40EA-93F8-3269A748EE7A}"/>
    <dgm:cxn modelId="{A8F2026D-E955-4AEE-888A-6EF6B6F308C3}" type="presParOf" srcId="{DA5474F4-CE06-4645-A4DD-3B0CBFFF7169}" destId="{605AEC2D-0065-4928-88FD-C1FF321463FE}" srcOrd="0" destOrd="0" presId="urn:microsoft.com/office/officeart/2005/8/layout/vList2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99017E2C-187B-43F0-A0C8-5FFBD8853F3C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CA6B3058-AE46-4F46-87C5-B908BE8DDE8E}">
      <dgm:prSet/>
      <dgm:spPr/>
      <dgm:t>
        <a:bodyPr/>
        <a:lstStyle/>
        <a:p>
          <a:pPr rtl="0"/>
          <a:r>
            <a:rPr lang="uk-UA" dirty="0" smtClean="0"/>
            <a:t>Ситуація 1</a:t>
          </a:r>
          <a:endParaRPr lang="uk-UA" dirty="0"/>
        </a:p>
      </dgm:t>
    </dgm:pt>
    <dgm:pt modelId="{0A656292-719C-4A41-BE41-39B1C82599DF}" type="parTrans" cxnId="{B028CE40-D744-4A4E-B30C-A0BFEB54AC0D}">
      <dgm:prSet/>
      <dgm:spPr/>
      <dgm:t>
        <a:bodyPr/>
        <a:lstStyle/>
        <a:p>
          <a:endParaRPr lang="uk-UA"/>
        </a:p>
      </dgm:t>
    </dgm:pt>
    <dgm:pt modelId="{16D757AE-02F4-4A03-A362-BE319927B7FD}" type="sibTrans" cxnId="{B028CE40-D744-4A4E-B30C-A0BFEB54AC0D}">
      <dgm:prSet/>
      <dgm:spPr/>
      <dgm:t>
        <a:bodyPr/>
        <a:lstStyle/>
        <a:p>
          <a:endParaRPr lang="uk-UA"/>
        </a:p>
      </dgm:t>
    </dgm:pt>
    <dgm:pt modelId="{86847EDA-0F9C-43A7-BFD3-FA6EF41B62C8}">
      <dgm:prSet/>
      <dgm:spPr/>
      <dgm:t>
        <a:bodyPr/>
        <a:lstStyle/>
        <a:p>
          <a:pPr algn="ctr" rtl="0"/>
          <a:r>
            <a:rPr lang="uk-UA" dirty="0" smtClean="0">
              <a:solidFill>
                <a:schemeClr val="tx1"/>
              </a:solidFill>
            </a:rPr>
            <a:t>Ваш друг чи подруга вже кілька днів не розмовляє з однокласником (однокласницею) через особисту образу. Переконайте, що треба прощати.</a:t>
          </a:r>
          <a:endParaRPr lang="uk-UA" dirty="0">
            <a:solidFill>
              <a:schemeClr val="tx1"/>
            </a:solidFill>
          </a:endParaRPr>
        </a:p>
      </dgm:t>
    </dgm:pt>
    <dgm:pt modelId="{857413DF-8BBF-4718-A406-F595DEEFFFAB}" type="parTrans" cxnId="{2A6E1AD5-4AED-4A13-BC73-53652D9E10F3}">
      <dgm:prSet/>
      <dgm:spPr/>
      <dgm:t>
        <a:bodyPr/>
        <a:lstStyle/>
        <a:p>
          <a:endParaRPr lang="uk-UA"/>
        </a:p>
      </dgm:t>
    </dgm:pt>
    <dgm:pt modelId="{42D2CC1E-F523-4013-B777-2FF22266C77F}" type="sibTrans" cxnId="{2A6E1AD5-4AED-4A13-BC73-53652D9E10F3}">
      <dgm:prSet/>
      <dgm:spPr/>
      <dgm:t>
        <a:bodyPr/>
        <a:lstStyle/>
        <a:p>
          <a:endParaRPr lang="uk-UA"/>
        </a:p>
      </dgm:t>
    </dgm:pt>
    <dgm:pt modelId="{38C98363-AE20-4916-91C4-6C005F3EEBD2}" type="pres">
      <dgm:prSet presAssocID="{99017E2C-187B-43F0-A0C8-5FFBD8853F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222EA8F-1C10-4391-8CF0-0283B5186644}" type="pres">
      <dgm:prSet presAssocID="{CA6B3058-AE46-4F46-87C5-B908BE8DDE8E}" presName="parentText" presStyleLbl="node1" presStyleIdx="0" presStyleCnt="2" custScaleX="28507" custLinFactNeighborX="37194" custLinFactNeighborY="3098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FD34C9-82F0-46D0-8F4A-C7A855D76D0C}" type="pres">
      <dgm:prSet presAssocID="{16D757AE-02F4-4A03-A362-BE319927B7FD}" presName="spacer" presStyleCnt="0"/>
      <dgm:spPr/>
    </dgm:pt>
    <dgm:pt modelId="{E94DB7B3-23E3-4CA6-87FD-DF71277632C1}" type="pres">
      <dgm:prSet presAssocID="{86847EDA-0F9C-43A7-BFD3-FA6EF41B62C8}" presName="parentText" presStyleLbl="node1" presStyleIdx="1" presStyleCnt="2" custScaleX="73552" custScaleY="179395" custLinFactY="-46163" custLinFactNeighborX="-2751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54926F1-1BA7-4537-97D0-0E889B9FE58E}" type="presOf" srcId="{99017E2C-187B-43F0-A0C8-5FFBD8853F3C}" destId="{38C98363-AE20-4916-91C4-6C005F3EEBD2}" srcOrd="0" destOrd="0" presId="urn:microsoft.com/office/officeart/2005/8/layout/vList2"/>
    <dgm:cxn modelId="{064F9886-B60A-4313-9F9D-867F285D5C1B}" type="presOf" srcId="{CA6B3058-AE46-4F46-87C5-B908BE8DDE8E}" destId="{5222EA8F-1C10-4391-8CF0-0283B5186644}" srcOrd="0" destOrd="0" presId="urn:microsoft.com/office/officeart/2005/8/layout/vList2"/>
    <dgm:cxn modelId="{B028CE40-D744-4A4E-B30C-A0BFEB54AC0D}" srcId="{99017E2C-187B-43F0-A0C8-5FFBD8853F3C}" destId="{CA6B3058-AE46-4F46-87C5-B908BE8DDE8E}" srcOrd="0" destOrd="0" parTransId="{0A656292-719C-4A41-BE41-39B1C82599DF}" sibTransId="{16D757AE-02F4-4A03-A362-BE319927B7FD}"/>
    <dgm:cxn modelId="{346EEA9A-6D3B-47C1-9297-610EEC44471C}" type="presOf" srcId="{86847EDA-0F9C-43A7-BFD3-FA6EF41B62C8}" destId="{E94DB7B3-23E3-4CA6-87FD-DF71277632C1}" srcOrd="0" destOrd="0" presId="urn:microsoft.com/office/officeart/2005/8/layout/vList2"/>
    <dgm:cxn modelId="{2A6E1AD5-4AED-4A13-BC73-53652D9E10F3}" srcId="{99017E2C-187B-43F0-A0C8-5FFBD8853F3C}" destId="{86847EDA-0F9C-43A7-BFD3-FA6EF41B62C8}" srcOrd="1" destOrd="0" parTransId="{857413DF-8BBF-4718-A406-F595DEEFFFAB}" sibTransId="{42D2CC1E-F523-4013-B777-2FF22266C77F}"/>
    <dgm:cxn modelId="{7D9A5F9D-8CE0-4EB0-977D-59E7207EE631}" type="presParOf" srcId="{38C98363-AE20-4916-91C4-6C005F3EEBD2}" destId="{5222EA8F-1C10-4391-8CF0-0283B5186644}" srcOrd="0" destOrd="0" presId="urn:microsoft.com/office/officeart/2005/8/layout/vList2"/>
    <dgm:cxn modelId="{D6735DB9-C120-424D-8E28-16CD07F51C51}" type="presParOf" srcId="{38C98363-AE20-4916-91C4-6C005F3EEBD2}" destId="{D9FD34C9-82F0-46D0-8F4A-C7A855D76D0C}" srcOrd="1" destOrd="0" presId="urn:microsoft.com/office/officeart/2005/8/layout/vList2"/>
    <dgm:cxn modelId="{76C26905-4AA9-42FC-BFC0-1110BFD85EC4}" type="presParOf" srcId="{38C98363-AE20-4916-91C4-6C005F3EEBD2}" destId="{E94DB7B3-23E3-4CA6-87FD-DF71277632C1}" srcOrd="2" destOrd="0" presId="urn:microsoft.com/office/officeart/2005/8/layout/vList2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7BAFE11-3B03-42AF-A53D-0CD1409FDE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4327573-0B7E-4520-BD71-CC2F0BB5BCF3}">
      <dgm:prSet/>
      <dgm:spPr/>
      <dgm:t>
        <a:bodyPr/>
        <a:lstStyle/>
        <a:p>
          <a:pPr algn="ctr" rtl="0"/>
          <a:r>
            <a:rPr lang="uk-UA" b="1" i="0" dirty="0" smtClean="0"/>
            <a:t>Проблемна ситуація</a:t>
          </a:r>
          <a:endParaRPr lang="uk-UA" b="1" i="0" dirty="0"/>
        </a:p>
      </dgm:t>
    </dgm:pt>
    <dgm:pt modelId="{25DC92A4-A263-4789-AAE0-53E95A7DFB31}" type="parTrans" cxnId="{59DEBC87-A16A-4726-9718-473C172488BC}">
      <dgm:prSet/>
      <dgm:spPr/>
      <dgm:t>
        <a:bodyPr/>
        <a:lstStyle/>
        <a:p>
          <a:endParaRPr lang="uk-UA"/>
        </a:p>
      </dgm:t>
    </dgm:pt>
    <dgm:pt modelId="{9C248343-6DAC-40EA-93F8-3269A748EE7A}" type="sibTrans" cxnId="{59DEBC87-A16A-4726-9718-473C172488BC}">
      <dgm:prSet/>
      <dgm:spPr/>
      <dgm:t>
        <a:bodyPr/>
        <a:lstStyle/>
        <a:p>
          <a:endParaRPr lang="uk-UA"/>
        </a:p>
      </dgm:t>
    </dgm:pt>
    <dgm:pt modelId="{DA5474F4-CE06-4645-A4DD-3B0CBFFF7169}" type="pres">
      <dgm:prSet presAssocID="{77BAFE11-3B03-42AF-A53D-0CD1409FDE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5AEC2D-0065-4928-88FD-C1FF321463FE}" type="pres">
      <dgm:prSet presAssocID="{14327573-0B7E-4520-BD71-CC2F0BB5BC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5737C57-11F6-4D18-AF64-9F4E988F39E7}" type="presOf" srcId="{77BAFE11-3B03-42AF-A53D-0CD1409FDE11}" destId="{DA5474F4-CE06-4645-A4DD-3B0CBFFF7169}" srcOrd="0" destOrd="0" presId="urn:microsoft.com/office/officeart/2005/8/layout/vList2"/>
    <dgm:cxn modelId="{7F15BC9F-0DA2-4089-915D-216F1FAF0BEC}" type="presOf" srcId="{14327573-0B7E-4520-BD71-CC2F0BB5BCF3}" destId="{605AEC2D-0065-4928-88FD-C1FF321463FE}" srcOrd="0" destOrd="0" presId="urn:microsoft.com/office/officeart/2005/8/layout/vList2"/>
    <dgm:cxn modelId="{59DEBC87-A16A-4726-9718-473C172488BC}" srcId="{77BAFE11-3B03-42AF-A53D-0CD1409FDE11}" destId="{14327573-0B7E-4520-BD71-CC2F0BB5BCF3}" srcOrd="0" destOrd="0" parTransId="{25DC92A4-A263-4789-AAE0-53E95A7DFB31}" sibTransId="{9C248343-6DAC-40EA-93F8-3269A748EE7A}"/>
    <dgm:cxn modelId="{6CEB03D8-E73D-45A8-8C33-D63FDF666803}" type="presParOf" srcId="{DA5474F4-CE06-4645-A4DD-3B0CBFFF7169}" destId="{605AEC2D-0065-4928-88FD-C1FF321463FE}" srcOrd="0" destOrd="0" presId="urn:microsoft.com/office/officeart/2005/8/layout/vList2"/>
  </dgm:cxnLst>
  <dgm:bg/>
  <dgm:whole/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99017E2C-187B-43F0-A0C8-5FFBD8853F3C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CA6B3058-AE46-4F46-87C5-B908BE8DDE8E}">
      <dgm:prSet/>
      <dgm:spPr/>
      <dgm:t>
        <a:bodyPr/>
        <a:lstStyle/>
        <a:p>
          <a:pPr rtl="0"/>
          <a:r>
            <a:rPr lang="uk-UA" dirty="0" smtClean="0"/>
            <a:t>Ситуація 2</a:t>
          </a:r>
          <a:endParaRPr lang="uk-UA" dirty="0"/>
        </a:p>
      </dgm:t>
    </dgm:pt>
    <dgm:pt modelId="{0A656292-719C-4A41-BE41-39B1C82599DF}" type="parTrans" cxnId="{B028CE40-D744-4A4E-B30C-A0BFEB54AC0D}">
      <dgm:prSet/>
      <dgm:spPr/>
      <dgm:t>
        <a:bodyPr/>
        <a:lstStyle/>
        <a:p>
          <a:endParaRPr lang="uk-UA"/>
        </a:p>
      </dgm:t>
    </dgm:pt>
    <dgm:pt modelId="{16D757AE-02F4-4A03-A362-BE319927B7FD}" type="sibTrans" cxnId="{B028CE40-D744-4A4E-B30C-A0BFEB54AC0D}">
      <dgm:prSet/>
      <dgm:spPr/>
      <dgm:t>
        <a:bodyPr/>
        <a:lstStyle/>
        <a:p>
          <a:endParaRPr lang="uk-UA"/>
        </a:p>
      </dgm:t>
    </dgm:pt>
    <dgm:pt modelId="{86847EDA-0F9C-43A7-BFD3-FA6EF41B62C8}">
      <dgm:prSet/>
      <dgm:spPr/>
      <dgm:t>
        <a:bodyPr/>
        <a:lstStyle/>
        <a:p>
          <a:pPr algn="ctr" rtl="0"/>
          <a:r>
            <a:rPr lang="uk-UA" dirty="0" smtClean="0">
              <a:solidFill>
                <a:schemeClr val="tx1"/>
              </a:solidFill>
            </a:rPr>
            <a:t>Вам батьки не дозволили йти на дискотеку, оскільки триває час Великого посту. Ви відреагували сердито. Батьки засмучені. Ваші дії</a:t>
          </a:r>
          <a:endParaRPr lang="uk-UA" dirty="0">
            <a:solidFill>
              <a:schemeClr val="tx1"/>
            </a:solidFill>
          </a:endParaRPr>
        </a:p>
      </dgm:t>
    </dgm:pt>
    <dgm:pt modelId="{857413DF-8BBF-4718-A406-F595DEEFFFAB}" type="parTrans" cxnId="{2A6E1AD5-4AED-4A13-BC73-53652D9E10F3}">
      <dgm:prSet/>
      <dgm:spPr/>
      <dgm:t>
        <a:bodyPr/>
        <a:lstStyle/>
        <a:p>
          <a:endParaRPr lang="uk-UA"/>
        </a:p>
      </dgm:t>
    </dgm:pt>
    <dgm:pt modelId="{42D2CC1E-F523-4013-B777-2FF22266C77F}" type="sibTrans" cxnId="{2A6E1AD5-4AED-4A13-BC73-53652D9E10F3}">
      <dgm:prSet/>
      <dgm:spPr/>
      <dgm:t>
        <a:bodyPr/>
        <a:lstStyle/>
        <a:p>
          <a:endParaRPr lang="uk-UA"/>
        </a:p>
      </dgm:t>
    </dgm:pt>
    <dgm:pt modelId="{38C98363-AE20-4916-91C4-6C005F3EEBD2}" type="pres">
      <dgm:prSet presAssocID="{99017E2C-187B-43F0-A0C8-5FFBD8853F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222EA8F-1C10-4391-8CF0-0283B5186644}" type="pres">
      <dgm:prSet presAssocID="{CA6B3058-AE46-4F46-87C5-B908BE8DDE8E}" presName="parentText" presStyleLbl="node1" presStyleIdx="0" presStyleCnt="2" custScaleX="28507" custLinFactNeighborX="37194" custLinFactNeighborY="3098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FD34C9-82F0-46D0-8F4A-C7A855D76D0C}" type="pres">
      <dgm:prSet presAssocID="{16D757AE-02F4-4A03-A362-BE319927B7FD}" presName="spacer" presStyleCnt="0"/>
      <dgm:spPr/>
    </dgm:pt>
    <dgm:pt modelId="{E94DB7B3-23E3-4CA6-87FD-DF71277632C1}" type="pres">
      <dgm:prSet presAssocID="{86847EDA-0F9C-43A7-BFD3-FA6EF41B62C8}" presName="parentText" presStyleLbl="node1" presStyleIdx="1" presStyleCnt="2" custScaleX="73552" custScaleY="179395" custLinFactY="-46163" custLinFactNeighborX="-2751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AFCBAA9-B514-4DC9-9695-457C89D1432B}" type="presOf" srcId="{86847EDA-0F9C-43A7-BFD3-FA6EF41B62C8}" destId="{E94DB7B3-23E3-4CA6-87FD-DF71277632C1}" srcOrd="0" destOrd="0" presId="urn:microsoft.com/office/officeart/2005/8/layout/vList2"/>
    <dgm:cxn modelId="{2A6E1AD5-4AED-4A13-BC73-53652D9E10F3}" srcId="{99017E2C-187B-43F0-A0C8-5FFBD8853F3C}" destId="{86847EDA-0F9C-43A7-BFD3-FA6EF41B62C8}" srcOrd="1" destOrd="0" parTransId="{857413DF-8BBF-4718-A406-F595DEEFFFAB}" sibTransId="{42D2CC1E-F523-4013-B777-2FF22266C77F}"/>
    <dgm:cxn modelId="{55C3479F-CFA5-4E5C-BE1A-E1993C1D46B8}" type="presOf" srcId="{CA6B3058-AE46-4F46-87C5-B908BE8DDE8E}" destId="{5222EA8F-1C10-4391-8CF0-0283B5186644}" srcOrd="0" destOrd="0" presId="urn:microsoft.com/office/officeart/2005/8/layout/vList2"/>
    <dgm:cxn modelId="{C818B09A-FF88-45A8-A1B6-C7E371B5160C}" type="presOf" srcId="{99017E2C-187B-43F0-A0C8-5FFBD8853F3C}" destId="{38C98363-AE20-4916-91C4-6C005F3EEBD2}" srcOrd="0" destOrd="0" presId="urn:microsoft.com/office/officeart/2005/8/layout/vList2"/>
    <dgm:cxn modelId="{B028CE40-D744-4A4E-B30C-A0BFEB54AC0D}" srcId="{99017E2C-187B-43F0-A0C8-5FFBD8853F3C}" destId="{CA6B3058-AE46-4F46-87C5-B908BE8DDE8E}" srcOrd="0" destOrd="0" parTransId="{0A656292-719C-4A41-BE41-39B1C82599DF}" sibTransId="{16D757AE-02F4-4A03-A362-BE319927B7FD}"/>
    <dgm:cxn modelId="{B2466DAF-291D-40B9-B37C-51ABAC11596A}" type="presParOf" srcId="{38C98363-AE20-4916-91C4-6C005F3EEBD2}" destId="{5222EA8F-1C10-4391-8CF0-0283B5186644}" srcOrd="0" destOrd="0" presId="urn:microsoft.com/office/officeart/2005/8/layout/vList2"/>
    <dgm:cxn modelId="{E9ACDCCB-796B-4B60-BBC8-B704A83DD4B1}" type="presParOf" srcId="{38C98363-AE20-4916-91C4-6C005F3EEBD2}" destId="{D9FD34C9-82F0-46D0-8F4A-C7A855D76D0C}" srcOrd="1" destOrd="0" presId="urn:microsoft.com/office/officeart/2005/8/layout/vList2"/>
    <dgm:cxn modelId="{6C70619A-138B-4406-9878-A6B1C5074C21}" type="presParOf" srcId="{38C98363-AE20-4916-91C4-6C005F3EEBD2}" destId="{E94DB7B3-23E3-4CA6-87FD-DF71277632C1}" srcOrd="2" destOrd="0" presId="urn:microsoft.com/office/officeart/2005/8/layout/vList2"/>
  </dgm:cxnLst>
  <dgm:bg/>
  <dgm:whole/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77BAFE11-3B03-42AF-A53D-0CD1409FDE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4327573-0B7E-4520-BD71-CC2F0BB5BCF3}">
      <dgm:prSet/>
      <dgm:spPr/>
      <dgm:t>
        <a:bodyPr/>
        <a:lstStyle/>
        <a:p>
          <a:pPr algn="ctr" rtl="0"/>
          <a:r>
            <a:rPr lang="uk-UA" b="1" i="0" dirty="0" smtClean="0"/>
            <a:t>Проблемна ситуація</a:t>
          </a:r>
          <a:endParaRPr lang="uk-UA" b="1" i="0" dirty="0"/>
        </a:p>
      </dgm:t>
    </dgm:pt>
    <dgm:pt modelId="{25DC92A4-A263-4789-AAE0-53E95A7DFB31}" type="parTrans" cxnId="{59DEBC87-A16A-4726-9718-473C172488BC}">
      <dgm:prSet/>
      <dgm:spPr/>
      <dgm:t>
        <a:bodyPr/>
        <a:lstStyle/>
        <a:p>
          <a:endParaRPr lang="uk-UA"/>
        </a:p>
      </dgm:t>
    </dgm:pt>
    <dgm:pt modelId="{9C248343-6DAC-40EA-93F8-3269A748EE7A}" type="sibTrans" cxnId="{59DEBC87-A16A-4726-9718-473C172488BC}">
      <dgm:prSet/>
      <dgm:spPr/>
      <dgm:t>
        <a:bodyPr/>
        <a:lstStyle/>
        <a:p>
          <a:endParaRPr lang="uk-UA"/>
        </a:p>
      </dgm:t>
    </dgm:pt>
    <dgm:pt modelId="{DA5474F4-CE06-4645-A4DD-3B0CBFFF7169}" type="pres">
      <dgm:prSet presAssocID="{77BAFE11-3B03-42AF-A53D-0CD1409FDE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5AEC2D-0065-4928-88FD-C1FF321463FE}" type="pres">
      <dgm:prSet presAssocID="{14327573-0B7E-4520-BD71-CC2F0BB5BC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FC0D14A-E13E-4E80-A4AF-6DBC80D42FFD}" type="presOf" srcId="{77BAFE11-3B03-42AF-A53D-0CD1409FDE11}" destId="{DA5474F4-CE06-4645-A4DD-3B0CBFFF7169}" srcOrd="0" destOrd="0" presId="urn:microsoft.com/office/officeart/2005/8/layout/vList2"/>
    <dgm:cxn modelId="{A77A069E-081C-41E1-82B6-1A3FFCA0251A}" type="presOf" srcId="{14327573-0B7E-4520-BD71-CC2F0BB5BCF3}" destId="{605AEC2D-0065-4928-88FD-C1FF321463FE}" srcOrd="0" destOrd="0" presId="urn:microsoft.com/office/officeart/2005/8/layout/vList2"/>
    <dgm:cxn modelId="{59DEBC87-A16A-4726-9718-473C172488BC}" srcId="{77BAFE11-3B03-42AF-A53D-0CD1409FDE11}" destId="{14327573-0B7E-4520-BD71-CC2F0BB5BCF3}" srcOrd="0" destOrd="0" parTransId="{25DC92A4-A263-4789-AAE0-53E95A7DFB31}" sibTransId="{9C248343-6DAC-40EA-93F8-3269A748EE7A}"/>
    <dgm:cxn modelId="{73AE34A5-9F8E-4AE1-97A4-DC9AF8DA476A}" type="presParOf" srcId="{DA5474F4-CE06-4645-A4DD-3B0CBFFF7169}" destId="{605AEC2D-0065-4928-88FD-C1FF321463FE}" srcOrd="0" destOrd="0" presId="urn:microsoft.com/office/officeart/2005/8/layout/vList2"/>
  </dgm:cxnLst>
  <dgm:bg/>
  <dgm:whole/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99017E2C-187B-43F0-A0C8-5FFBD8853F3C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CA6B3058-AE46-4F46-87C5-B908BE8DDE8E}">
      <dgm:prSet/>
      <dgm:spPr/>
      <dgm:t>
        <a:bodyPr/>
        <a:lstStyle/>
        <a:p>
          <a:pPr rtl="0"/>
          <a:r>
            <a:rPr lang="uk-UA" dirty="0" smtClean="0"/>
            <a:t>Ситуація 3</a:t>
          </a:r>
          <a:endParaRPr lang="uk-UA" dirty="0"/>
        </a:p>
      </dgm:t>
    </dgm:pt>
    <dgm:pt modelId="{0A656292-719C-4A41-BE41-39B1C82599DF}" type="parTrans" cxnId="{B028CE40-D744-4A4E-B30C-A0BFEB54AC0D}">
      <dgm:prSet/>
      <dgm:spPr/>
      <dgm:t>
        <a:bodyPr/>
        <a:lstStyle/>
        <a:p>
          <a:endParaRPr lang="uk-UA"/>
        </a:p>
      </dgm:t>
    </dgm:pt>
    <dgm:pt modelId="{16D757AE-02F4-4A03-A362-BE319927B7FD}" type="sibTrans" cxnId="{B028CE40-D744-4A4E-B30C-A0BFEB54AC0D}">
      <dgm:prSet/>
      <dgm:spPr/>
      <dgm:t>
        <a:bodyPr/>
        <a:lstStyle/>
        <a:p>
          <a:endParaRPr lang="uk-UA"/>
        </a:p>
      </dgm:t>
    </dgm:pt>
    <dgm:pt modelId="{86847EDA-0F9C-43A7-BFD3-FA6EF41B62C8}">
      <dgm:prSet/>
      <dgm:spPr/>
      <dgm:t>
        <a:bodyPr/>
        <a:lstStyle/>
        <a:p>
          <a:pPr algn="ctr" rtl="0"/>
          <a:r>
            <a:rPr lang="uk-UA" dirty="0" smtClean="0">
              <a:solidFill>
                <a:schemeClr val="tx1"/>
              </a:solidFill>
            </a:rPr>
            <a:t>Згадайте образ Оксани з поеми "</a:t>
          </a:r>
          <a:r>
            <a:rPr lang="uk-UA" dirty="0" err="1" smtClean="0">
              <a:solidFill>
                <a:schemeClr val="tx1"/>
              </a:solidFill>
            </a:rPr>
            <a:t>Гайдамаки“</a:t>
          </a:r>
          <a:r>
            <a:rPr lang="uk-UA" dirty="0" smtClean="0">
              <a:solidFill>
                <a:schemeClr val="tx1"/>
              </a:solidFill>
            </a:rPr>
            <a:t> Т.Шевченка. Конфедерати вбили її батька. Як поспівчуваєте дівчині і що порадите?</a:t>
          </a:r>
          <a:endParaRPr lang="uk-UA" dirty="0">
            <a:solidFill>
              <a:schemeClr val="tx1"/>
            </a:solidFill>
          </a:endParaRPr>
        </a:p>
      </dgm:t>
    </dgm:pt>
    <dgm:pt modelId="{857413DF-8BBF-4718-A406-F595DEEFFFAB}" type="parTrans" cxnId="{2A6E1AD5-4AED-4A13-BC73-53652D9E10F3}">
      <dgm:prSet/>
      <dgm:spPr/>
      <dgm:t>
        <a:bodyPr/>
        <a:lstStyle/>
        <a:p>
          <a:endParaRPr lang="uk-UA"/>
        </a:p>
      </dgm:t>
    </dgm:pt>
    <dgm:pt modelId="{42D2CC1E-F523-4013-B777-2FF22266C77F}" type="sibTrans" cxnId="{2A6E1AD5-4AED-4A13-BC73-53652D9E10F3}">
      <dgm:prSet/>
      <dgm:spPr/>
      <dgm:t>
        <a:bodyPr/>
        <a:lstStyle/>
        <a:p>
          <a:endParaRPr lang="uk-UA"/>
        </a:p>
      </dgm:t>
    </dgm:pt>
    <dgm:pt modelId="{38C98363-AE20-4916-91C4-6C005F3EEBD2}" type="pres">
      <dgm:prSet presAssocID="{99017E2C-187B-43F0-A0C8-5FFBD8853F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222EA8F-1C10-4391-8CF0-0283B5186644}" type="pres">
      <dgm:prSet presAssocID="{CA6B3058-AE46-4F46-87C5-B908BE8DDE8E}" presName="parentText" presStyleLbl="node1" presStyleIdx="0" presStyleCnt="2" custScaleX="28507" custLinFactNeighborX="38382" custLinFactNeighborY="-9337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FD34C9-82F0-46D0-8F4A-C7A855D76D0C}" type="pres">
      <dgm:prSet presAssocID="{16D757AE-02F4-4A03-A362-BE319927B7FD}" presName="spacer" presStyleCnt="0"/>
      <dgm:spPr/>
    </dgm:pt>
    <dgm:pt modelId="{E94DB7B3-23E3-4CA6-87FD-DF71277632C1}" type="pres">
      <dgm:prSet presAssocID="{86847EDA-0F9C-43A7-BFD3-FA6EF41B62C8}" presName="parentText" presStyleLbl="node1" presStyleIdx="1" presStyleCnt="2" custScaleX="73552" custScaleY="179395" custLinFactY="-61809" custLinFactNeighborX="-1643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A6E1AD5-4AED-4A13-BC73-53652D9E10F3}" srcId="{99017E2C-187B-43F0-A0C8-5FFBD8853F3C}" destId="{86847EDA-0F9C-43A7-BFD3-FA6EF41B62C8}" srcOrd="1" destOrd="0" parTransId="{857413DF-8BBF-4718-A406-F595DEEFFFAB}" sibTransId="{42D2CC1E-F523-4013-B777-2FF22266C77F}"/>
    <dgm:cxn modelId="{F0987DC6-FA42-45BE-A5D0-380101CCBDD0}" type="presOf" srcId="{99017E2C-187B-43F0-A0C8-5FFBD8853F3C}" destId="{38C98363-AE20-4916-91C4-6C005F3EEBD2}" srcOrd="0" destOrd="0" presId="urn:microsoft.com/office/officeart/2005/8/layout/vList2"/>
    <dgm:cxn modelId="{F14A7D17-CCD4-49C5-ABF8-6FA427845379}" type="presOf" srcId="{86847EDA-0F9C-43A7-BFD3-FA6EF41B62C8}" destId="{E94DB7B3-23E3-4CA6-87FD-DF71277632C1}" srcOrd="0" destOrd="0" presId="urn:microsoft.com/office/officeart/2005/8/layout/vList2"/>
    <dgm:cxn modelId="{3D093EE5-68F1-44C6-8D03-17186FC72A36}" type="presOf" srcId="{CA6B3058-AE46-4F46-87C5-B908BE8DDE8E}" destId="{5222EA8F-1C10-4391-8CF0-0283B5186644}" srcOrd="0" destOrd="0" presId="urn:microsoft.com/office/officeart/2005/8/layout/vList2"/>
    <dgm:cxn modelId="{B028CE40-D744-4A4E-B30C-A0BFEB54AC0D}" srcId="{99017E2C-187B-43F0-A0C8-5FFBD8853F3C}" destId="{CA6B3058-AE46-4F46-87C5-B908BE8DDE8E}" srcOrd="0" destOrd="0" parTransId="{0A656292-719C-4A41-BE41-39B1C82599DF}" sibTransId="{16D757AE-02F4-4A03-A362-BE319927B7FD}"/>
    <dgm:cxn modelId="{C4D7A7CB-3178-484E-A902-3E7AFA380E94}" type="presParOf" srcId="{38C98363-AE20-4916-91C4-6C005F3EEBD2}" destId="{5222EA8F-1C10-4391-8CF0-0283B5186644}" srcOrd="0" destOrd="0" presId="urn:microsoft.com/office/officeart/2005/8/layout/vList2"/>
    <dgm:cxn modelId="{C3A851E8-76AD-462B-B877-FB0AC1C5E58F}" type="presParOf" srcId="{38C98363-AE20-4916-91C4-6C005F3EEBD2}" destId="{D9FD34C9-82F0-46D0-8F4A-C7A855D76D0C}" srcOrd="1" destOrd="0" presId="urn:microsoft.com/office/officeart/2005/8/layout/vList2"/>
    <dgm:cxn modelId="{6DFDD7EA-76E7-4748-B324-BB25F1817823}" type="presParOf" srcId="{38C98363-AE20-4916-91C4-6C005F3EEBD2}" destId="{E94DB7B3-23E3-4CA6-87FD-DF71277632C1}" srcOrd="2" destOrd="0" presId="urn:microsoft.com/office/officeart/2005/8/layout/vList2"/>
  </dgm:cxnLst>
  <dgm:bg/>
  <dgm:whole/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7BAFE11-3B03-42AF-A53D-0CD1409FDE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4327573-0B7E-4520-BD71-CC2F0BB5BCF3}">
      <dgm:prSet/>
      <dgm:spPr/>
      <dgm:t>
        <a:bodyPr/>
        <a:lstStyle/>
        <a:p>
          <a:pPr algn="ctr" rtl="0"/>
          <a:r>
            <a:rPr lang="uk-UA" b="1" i="0" dirty="0" smtClean="0"/>
            <a:t>Проблемна ситуація</a:t>
          </a:r>
          <a:endParaRPr lang="uk-UA" b="1" i="0" dirty="0"/>
        </a:p>
      </dgm:t>
    </dgm:pt>
    <dgm:pt modelId="{25DC92A4-A263-4789-AAE0-53E95A7DFB31}" type="parTrans" cxnId="{59DEBC87-A16A-4726-9718-473C172488BC}">
      <dgm:prSet/>
      <dgm:spPr/>
      <dgm:t>
        <a:bodyPr/>
        <a:lstStyle/>
        <a:p>
          <a:endParaRPr lang="uk-UA"/>
        </a:p>
      </dgm:t>
    </dgm:pt>
    <dgm:pt modelId="{9C248343-6DAC-40EA-93F8-3269A748EE7A}" type="sibTrans" cxnId="{59DEBC87-A16A-4726-9718-473C172488BC}">
      <dgm:prSet/>
      <dgm:spPr/>
      <dgm:t>
        <a:bodyPr/>
        <a:lstStyle/>
        <a:p>
          <a:endParaRPr lang="uk-UA"/>
        </a:p>
      </dgm:t>
    </dgm:pt>
    <dgm:pt modelId="{DA5474F4-CE06-4645-A4DD-3B0CBFFF7169}" type="pres">
      <dgm:prSet presAssocID="{77BAFE11-3B03-42AF-A53D-0CD1409FDE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05AEC2D-0065-4928-88FD-C1FF321463FE}" type="pres">
      <dgm:prSet presAssocID="{14327573-0B7E-4520-BD71-CC2F0BB5BC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C99475A-61E8-4411-8F1D-E825E66617EF}" type="presOf" srcId="{77BAFE11-3B03-42AF-A53D-0CD1409FDE11}" destId="{DA5474F4-CE06-4645-A4DD-3B0CBFFF7169}" srcOrd="0" destOrd="0" presId="urn:microsoft.com/office/officeart/2005/8/layout/vList2"/>
    <dgm:cxn modelId="{59DEBC87-A16A-4726-9718-473C172488BC}" srcId="{77BAFE11-3B03-42AF-A53D-0CD1409FDE11}" destId="{14327573-0B7E-4520-BD71-CC2F0BB5BCF3}" srcOrd="0" destOrd="0" parTransId="{25DC92A4-A263-4789-AAE0-53E95A7DFB31}" sibTransId="{9C248343-6DAC-40EA-93F8-3269A748EE7A}"/>
    <dgm:cxn modelId="{4DCE364E-EEE4-4693-8D3C-A31247C5DE08}" type="presOf" srcId="{14327573-0B7E-4520-BD71-CC2F0BB5BCF3}" destId="{605AEC2D-0065-4928-88FD-C1FF321463FE}" srcOrd="0" destOrd="0" presId="urn:microsoft.com/office/officeart/2005/8/layout/vList2"/>
    <dgm:cxn modelId="{A358B9E7-1121-4B2E-B86E-EA914799ECBD}" type="presParOf" srcId="{DA5474F4-CE06-4645-A4DD-3B0CBFFF7169}" destId="{605AEC2D-0065-4928-88FD-C1FF321463FE}" srcOrd="0" destOrd="0" presId="urn:microsoft.com/office/officeart/2005/8/layout/vList2"/>
  </dgm:cxnLst>
  <dgm:bg/>
  <dgm:whole/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99017E2C-187B-43F0-A0C8-5FFBD8853F3C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CA6B3058-AE46-4F46-87C5-B908BE8DDE8E}">
      <dgm:prSet/>
      <dgm:spPr/>
      <dgm:t>
        <a:bodyPr/>
        <a:lstStyle/>
        <a:p>
          <a:pPr rtl="0"/>
          <a:r>
            <a:rPr lang="uk-UA" dirty="0" smtClean="0"/>
            <a:t>Ситуація 4</a:t>
          </a:r>
          <a:endParaRPr lang="uk-UA" dirty="0"/>
        </a:p>
      </dgm:t>
    </dgm:pt>
    <dgm:pt modelId="{0A656292-719C-4A41-BE41-39B1C82599DF}" type="parTrans" cxnId="{B028CE40-D744-4A4E-B30C-A0BFEB54AC0D}">
      <dgm:prSet/>
      <dgm:spPr/>
      <dgm:t>
        <a:bodyPr/>
        <a:lstStyle/>
        <a:p>
          <a:endParaRPr lang="uk-UA"/>
        </a:p>
      </dgm:t>
    </dgm:pt>
    <dgm:pt modelId="{16D757AE-02F4-4A03-A362-BE319927B7FD}" type="sibTrans" cxnId="{B028CE40-D744-4A4E-B30C-A0BFEB54AC0D}">
      <dgm:prSet/>
      <dgm:spPr/>
      <dgm:t>
        <a:bodyPr/>
        <a:lstStyle/>
        <a:p>
          <a:endParaRPr lang="uk-UA"/>
        </a:p>
      </dgm:t>
    </dgm:pt>
    <dgm:pt modelId="{86847EDA-0F9C-43A7-BFD3-FA6EF41B62C8}">
      <dgm:prSet/>
      <dgm:spPr/>
      <dgm:t>
        <a:bodyPr/>
        <a:lstStyle/>
        <a:p>
          <a:pPr algn="ctr" rtl="0"/>
          <a:r>
            <a:rPr lang="uk-UA" dirty="0" smtClean="0">
              <a:solidFill>
                <a:schemeClr val="tx1"/>
              </a:solidFill>
            </a:rPr>
            <a:t>Багато військових, які повернулися додому із зони АТО, не можуть пристосуватися до звичайного життя . Підтримайте їх словами</a:t>
          </a:r>
          <a:endParaRPr lang="uk-UA" dirty="0">
            <a:solidFill>
              <a:schemeClr val="tx1"/>
            </a:solidFill>
          </a:endParaRPr>
        </a:p>
      </dgm:t>
    </dgm:pt>
    <dgm:pt modelId="{857413DF-8BBF-4718-A406-F595DEEFFFAB}" type="parTrans" cxnId="{2A6E1AD5-4AED-4A13-BC73-53652D9E10F3}">
      <dgm:prSet/>
      <dgm:spPr/>
      <dgm:t>
        <a:bodyPr/>
        <a:lstStyle/>
        <a:p>
          <a:endParaRPr lang="uk-UA"/>
        </a:p>
      </dgm:t>
    </dgm:pt>
    <dgm:pt modelId="{42D2CC1E-F523-4013-B777-2FF22266C77F}" type="sibTrans" cxnId="{2A6E1AD5-4AED-4A13-BC73-53652D9E10F3}">
      <dgm:prSet/>
      <dgm:spPr/>
      <dgm:t>
        <a:bodyPr/>
        <a:lstStyle/>
        <a:p>
          <a:endParaRPr lang="uk-UA"/>
        </a:p>
      </dgm:t>
    </dgm:pt>
    <dgm:pt modelId="{38C98363-AE20-4916-91C4-6C005F3EEBD2}" type="pres">
      <dgm:prSet presAssocID="{99017E2C-187B-43F0-A0C8-5FFBD8853F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222EA8F-1C10-4391-8CF0-0283B5186644}" type="pres">
      <dgm:prSet presAssocID="{CA6B3058-AE46-4F46-87C5-B908BE8DDE8E}" presName="parentText" presStyleLbl="node1" presStyleIdx="0" presStyleCnt="2" custScaleX="28507" custLinFactNeighborX="37194" custLinFactNeighborY="3098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FD34C9-82F0-46D0-8F4A-C7A855D76D0C}" type="pres">
      <dgm:prSet presAssocID="{16D757AE-02F4-4A03-A362-BE319927B7FD}" presName="spacer" presStyleCnt="0"/>
      <dgm:spPr/>
    </dgm:pt>
    <dgm:pt modelId="{E94DB7B3-23E3-4CA6-87FD-DF71277632C1}" type="pres">
      <dgm:prSet presAssocID="{86847EDA-0F9C-43A7-BFD3-FA6EF41B62C8}" presName="parentText" presStyleLbl="node1" presStyleIdx="1" presStyleCnt="2" custScaleX="73552" custScaleY="179395" custLinFactY="-46163" custLinFactNeighborX="-2751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B929801-41B2-46AC-8A3E-2A6491908728}" type="presOf" srcId="{99017E2C-187B-43F0-A0C8-5FFBD8853F3C}" destId="{38C98363-AE20-4916-91C4-6C005F3EEBD2}" srcOrd="0" destOrd="0" presId="urn:microsoft.com/office/officeart/2005/8/layout/vList2"/>
    <dgm:cxn modelId="{467B710A-9EF3-4AB3-8DDE-CCFA28F94FCC}" type="presOf" srcId="{CA6B3058-AE46-4F46-87C5-B908BE8DDE8E}" destId="{5222EA8F-1C10-4391-8CF0-0283B5186644}" srcOrd="0" destOrd="0" presId="urn:microsoft.com/office/officeart/2005/8/layout/vList2"/>
    <dgm:cxn modelId="{B028CE40-D744-4A4E-B30C-A0BFEB54AC0D}" srcId="{99017E2C-187B-43F0-A0C8-5FFBD8853F3C}" destId="{CA6B3058-AE46-4F46-87C5-B908BE8DDE8E}" srcOrd="0" destOrd="0" parTransId="{0A656292-719C-4A41-BE41-39B1C82599DF}" sibTransId="{16D757AE-02F4-4A03-A362-BE319927B7FD}"/>
    <dgm:cxn modelId="{2A6E1AD5-4AED-4A13-BC73-53652D9E10F3}" srcId="{99017E2C-187B-43F0-A0C8-5FFBD8853F3C}" destId="{86847EDA-0F9C-43A7-BFD3-FA6EF41B62C8}" srcOrd="1" destOrd="0" parTransId="{857413DF-8BBF-4718-A406-F595DEEFFFAB}" sibTransId="{42D2CC1E-F523-4013-B777-2FF22266C77F}"/>
    <dgm:cxn modelId="{65D6C6BE-624E-4828-9376-F0045B8A6BB0}" type="presOf" srcId="{86847EDA-0F9C-43A7-BFD3-FA6EF41B62C8}" destId="{E94DB7B3-23E3-4CA6-87FD-DF71277632C1}" srcOrd="0" destOrd="0" presId="urn:microsoft.com/office/officeart/2005/8/layout/vList2"/>
    <dgm:cxn modelId="{39E9F53C-1B06-4A69-9B50-974A6F8326A3}" type="presParOf" srcId="{38C98363-AE20-4916-91C4-6C005F3EEBD2}" destId="{5222EA8F-1C10-4391-8CF0-0283B5186644}" srcOrd="0" destOrd="0" presId="urn:microsoft.com/office/officeart/2005/8/layout/vList2"/>
    <dgm:cxn modelId="{FE94636E-60AA-4E50-AE60-5896CA892DEA}" type="presParOf" srcId="{38C98363-AE20-4916-91C4-6C005F3EEBD2}" destId="{D9FD34C9-82F0-46D0-8F4A-C7A855D76D0C}" srcOrd="1" destOrd="0" presId="urn:microsoft.com/office/officeart/2005/8/layout/vList2"/>
    <dgm:cxn modelId="{CDFED647-061C-46CD-8AEE-4825E8063439}" type="presParOf" srcId="{38C98363-AE20-4916-91C4-6C005F3EEBD2}" destId="{E94DB7B3-23E3-4CA6-87FD-DF71277632C1}" srcOrd="2" destOrd="0" presId="urn:microsoft.com/office/officeart/2005/8/layout/vList2"/>
  </dgm:cxnLst>
  <dgm:bg/>
  <dgm:whole/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1FFFB720-2D5B-4EEE-9971-757D666F835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840D65DA-3449-45CC-AAF2-435BBD6171F3}">
      <dgm:prSet custT="1"/>
      <dgm:spPr/>
      <dgm:t>
        <a:bodyPr/>
        <a:lstStyle/>
        <a:p>
          <a:pPr algn="ctr" rtl="0"/>
          <a:r>
            <a:rPr lang="uk-UA" sz="3600" b="1" i="0" dirty="0" smtClean="0">
              <a:solidFill>
                <a:schemeClr val="accent6">
                  <a:lumMod val="50000"/>
                </a:schemeClr>
              </a:solidFill>
            </a:rPr>
            <a:t>Міні - диспут</a:t>
          </a:r>
          <a:br>
            <a:rPr lang="uk-UA" sz="3600" b="1" i="0" dirty="0" smtClean="0">
              <a:solidFill>
                <a:schemeClr val="accent6">
                  <a:lumMod val="50000"/>
                </a:schemeClr>
              </a:solidFill>
            </a:rPr>
          </a:br>
          <a:r>
            <a:rPr lang="uk-UA" sz="3600" b="1" i="0" dirty="0" smtClean="0">
              <a:solidFill>
                <a:schemeClr val="accent6">
                  <a:lumMod val="50000"/>
                </a:schemeClr>
              </a:solidFill>
            </a:rPr>
            <a:t>- Скільки разів потрібно прощати? </a:t>
          </a:r>
          <a:endParaRPr lang="uk-UA" sz="3600" b="1" i="0" dirty="0">
            <a:solidFill>
              <a:schemeClr val="accent6">
                <a:lumMod val="50000"/>
              </a:schemeClr>
            </a:solidFill>
          </a:endParaRPr>
        </a:p>
      </dgm:t>
    </dgm:pt>
    <dgm:pt modelId="{271736C3-2EE5-4E17-B4DD-7E095FE97321}" type="parTrans" cxnId="{447629E5-D061-45D2-9C97-93E4ABAF6664}">
      <dgm:prSet/>
      <dgm:spPr/>
      <dgm:t>
        <a:bodyPr/>
        <a:lstStyle/>
        <a:p>
          <a:endParaRPr lang="uk-UA"/>
        </a:p>
      </dgm:t>
    </dgm:pt>
    <dgm:pt modelId="{B491F9EB-99B5-4621-987B-AED0E1F8D2BB}" type="sibTrans" cxnId="{447629E5-D061-45D2-9C97-93E4ABAF6664}">
      <dgm:prSet/>
      <dgm:spPr/>
      <dgm:t>
        <a:bodyPr/>
        <a:lstStyle/>
        <a:p>
          <a:endParaRPr lang="uk-UA"/>
        </a:p>
      </dgm:t>
    </dgm:pt>
    <dgm:pt modelId="{23978809-7190-4E2A-9FA7-9E640E0A2F3F}" type="pres">
      <dgm:prSet presAssocID="{1FFFB720-2D5B-4EEE-9971-757D666F83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0964EFF-E1BF-452C-80AC-84B1C5F91B44}" type="pres">
      <dgm:prSet presAssocID="{840D65DA-3449-45CC-AAF2-435BBD6171F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38A28EC-28FF-4A60-BBD2-1D7D444E4035}" type="presOf" srcId="{1FFFB720-2D5B-4EEE-9971-757D666F835F}" destId="{23978809-7190-4E2A-9FA7-9E640E0A2F3F}" srcOrd="0" destOrd="0" presId="urn:microsoft.com/office/officeart/2005/8/layout/vList2"/>
    <dgm:cxn modelId="{447629E5-D061-45D2-9C97-93E4ABAF6664}" srcId="{1FFFB720-2D5B-4EEE-9971-757D666F835F}" destId="{840D65DA-3449-45CC-AAF2-435BBD6171F3}" srcOrd="0" destOrd="0" parTransId="{271736C3-2EE5-4E17-B4DD-7E095FE97321}" sibTransId="{B491F9EB-99B5-4621-987B-AED0E1F8D2BB}"/>
    <dgm:cxn modelId="{2CD6C639-47A8-47A1-A261-0967F8A52E71}" type="presOf" srcId="{840D65DA-3449-45CC-AAF2-435BBD6171F3}" destId="{90964EFF-E1BF-452C-80AC-84B1C5F91B44}" srcOrd="0" destOrd="0" presId="urn:microsoft.com/office/officeart/2005/8/layout/vList2"/>
    <dgm:cxn modelId="{8C5DCB91-F83A-444E-A5C4-786B55A56DEA}" type="presParOf" srcId="{23978809-7190-4E2A-9FA7-9E640E0A2F3F}" destId="{90964EFF-E1BF-452C-80AC-84B1C5F91B44}" srcOrd="0" destOrd="0" presId="urn:microsoft.com/office/officeart/2005/8/layout/vList2"/>
  </dgm:cxnLst>
  <dgm:bg/>
  <dgm:whole/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2C5DA2C1-67BF-4C44-BB28-3E20F4EB2C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5D0B433-5BB7-4992-A568-788AF7C53E1F}">
      <dgm:prSet custT="1"/>
      <dgm:spPr/>
      <dgm:t>
        <a:bodyPr/>
        <a:lstStyle/>
        <a:p>
          <a:pPr rtl="0"/>
          <a:endParaRPr lang="uk-UA" sz="2800" b="1" i="0" dirty="0" smtClean="0"/>
        </a:p>
        <a:p>
          <a:pPr rtl="0"/>
          <a:r>
            <a:rPr lang="en-US" sz="2800" b="1" i="0" dirty="0" smtClean="0"/>
            <a:t>V</a:t>
          </a:r>
          <a:r>
            <a:rPr lang="uk-UA" sz="2800" b="1" i="0" dirty="0" smtClean="0"/>
            <a:t>. Усне складання твору в публіцистичному стилі на морально-етичну тему</a:t>
          </a:r>
          <a:br>
            <a:rPr lang="uk-UA" sz="2800" b="1" i="0" dirty="0" smtClean="0"/>
          </a:br>
          <a:endParaRPr lang="uk-UA" sz="2800" b="1" i="0" dirty="0"/>
        </a:p>
      </dgm:t>
    </dgm:pt>
    <dgm:pt modelId="{74C70617-9985-4890-AD8C-636534733E32}" type="parTrans" cxnId="{B20E69B7-FD17-4920-BEF0-E089D261D591}">
      <dgm:prSet/>
      <dgm:spPr/>
      <dgm:t>
        <a:bodyPr/>
        <a:lstStyle/>
        <a:p>
          <a:endParaRPr lang="uk-UA"/>
        </a:p>
      </dgm:t>
    </dgm:pt>
    <dgm:pt modelId="{051483E5-8460-48C5-900E-3F08E0A62DD4}" type="sibTrans" cxnId="{B20E69B7-FD17-4920-BEF0-E089D261D591}">
      <dgm:prSet/>
      <dgm:spPr/>
      <dgm:t>
        <a:bodyPr/>
        <a:lstStyle/>
        <a:p>
          <a:endParaRPr lang="uk-UA"/>
        </a:p>
      </dgm:t>
    </dgm:pt>
    <dgm:pt modelId="{92F456E8-76A2-4C30-87AD-64DF26B10EFA}" type="pres">
      <dgm:prSet presAssocID="{2C5DA2C1-67BF-4C44-BB28-3E20F4EB2C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CCA9E35-E3E1-4FDC-86F0-67A62641944A}" type="pres">
      <dgm:prSet presAssocID="{D5D0B433-5BB7-4992-A568-788AF7C53E1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16EB78C-DEB5-4937-885B-D42442F2C31F}" type="presOf" srcId="{2C5DA2C1-67BF-4C44-BB28-3E20F4EB2C0A}" destId="{92F456E8-76A2-4C30-87AD-64DF26B10EFA}" srcOrd="0" destOrd="0" presId="urn:microsoft.com/office/officeart/2005/8/layout/vList2"/>
    <dgm:cxn modelId="{B20E69B7-FD17-4920-BEF0-E089D261D591}" srcId="{2C5DA2C1-67BF-4C44-BB28-3E20F4EB2C0A}" destId="{D5D0B433-5BB7-4992-A568-788AF7C53E1F}" srcOrd="0" destOrd="0" parTransId="{74C70617-9985-4890-AD8C-636534733E32}" sibTransId="{051483E5-8460-48C5-900E-3F08E0A62DD4}"/>
    <dgm:cxn modelId="{07E2F44B-96E5-4D20-8687-BC224F59E2C9}" type="presOf" srcId="{D5D0B433-5BB7-4992-A568-788AF7C53E1F}" destId="{BCCA9E35-E3E1-4FDC-86F0-67A62641944A}" srcOrd="0" destOrd="0" presId="urn:microsoft.com/office/officeart/2005/8/layout/vList2"/>
    <dgm:cxn modelId="{D13C00F0-6E0B-42CF-92AD-3C968CBBCE2F}" type="presParOf" srcId="{92F456E8-76A2-4C30-87AD-64DF26B10EFA}" destId="{BCCA9E35-E3E1-4FDC-86F0-67A62641944A}" srcOrd="0" destOrd="0" presId="urn:microsoft.com/office/officeart/2005/8/layout/vList2"/>
  </dgm:cxnLst>
  <dgm:bg/>
  <dgm:whole/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03402C1B-35F5-4783-AC5D-5C7C6482F259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A676B5FC-1D9C-44B8-AF87-6F2D5795AEAF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1"/>
              </a:solidFill>
            </a:rPr>
            <a:t>Бесіда</a:t>
          </a:r>
          <a:endParaRPr lang="uk-UA" dirty="0">
            <a:solidFill>
              <a:schemeClr val="tx1"/>
            </a:solidFill>
          </a:endParaRPr>
        </a:p>
      </dgm:t>
    </dgm:pt>
    <dgm:pt modelId="{9F225708-E015-4C9E-BBB8-438785BDF6E3}" type="parTrans" cxnId="{3B0A7B2D-0EDF-419B-8495-AECA3BBD9575}">
      <dgm:prSet/>
      <dgm:spPr/>
      <dgm:t>
        <a:bodyPr/>
        <a:lstStyle/>
        <a:p>
          <a:endParaRPr lang="uk-UA"/>
        </a:p>
      </dgm:t>
    </dgm:pt>
    <dgm:pt modelId="{F405156C-DEC0-4FF0-9934-8879D59450EA}" type="sibTrans" cxnId="{3B0A7B2D-0EDF-419B-8495-AECA3BBD9575}">
      <dgm:prSet/>
      <dgm:spPr/>
      <dgm:t>
        <a:bodyPr/>
        <a:lstStyle/>
        <a:p>
          <a:endParaRPr lang="uk-UA"/>
        </a:p>
      </dgm:t>
    </dgm:pt>
    <dgm:pt modelId="{BA270389-FFA5-4C5E-B424-55322C136A40}">
      <dgm:prSet/>
      <dgm:spPr/>
      <dgm:t>
        <a:bodyPr/>
        <a:lstStyle/>
        <a:p>
          <a:pPr algn="ctr" rtl="0"/>
          <a:r>
            <a:rPr lang="uk-UA" dirty="0" smtClean="0">
              <a:solidFill>
                <a:schemeClr val="tx1"/>
              </a:solidFill>
            </a:rPr>
            <a:t>3 яким поняттям ми сьогодні знайомилися?</a:t>
          </a:r>
          <a:endParaRPr lang="uk-UA" dirty="0">
            <a:solidFill>
              <a:schemeClr val="tx1"/>
            </a:solidFill>
          </a:endParaRPr>
        </a:p>
      </dgm:t>
    </dgm:pt>
    <dgm:pt modelId="{B23033BD-CDC7-4CD7-A999-447556200F3E}" type="parTrans" cxnId="{A883B0EB-7143-4634-A7F4-EE558E1DF74A}">
      <dgm:prSet/>
      <dgm:spPr/>
      <dgm:t>
        <a:bodyPr/>
        <a:lstStyle/>
        <a:p>
          <a:endParaRPr lang="uk-UA"/>
        </a:p>
      </dgm:t>
    </dgm:pt>
    <dgm:pt modelId="{363B981B-D541-4E50-A327-49FE3B693B73}" type="sibTrans" cxnId="{A883B0EB-7143-4634-A7F4-EE558E1DF74A}">
      <dgm:prSet/>
      <dgm:spPr/>
      <dgm:t>
        <a:bodyPr/>
        <a:lstStyle/>
        <a:p>
          <a:endParaRPr lang="uk-UA"/>
        </a:p>
      </dgm:t>
    </dgm:pt>
    <dgm:pt modelId="{A6BA5B21-9170-473E-90F2-9C5A27D23DA2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Що таке прощення?</a:t>
          </a:r>
          <a:endParaRPr lang="uk-UA" dirty="0">
            <a:solidFill>
              <a:schemeClr val="tx1"/>
            </a:solidFill>
          </a:endParaRPr>
        </a:p>
      </dgm:t>
    </dgm:pt>
    <dgm:pt modelId="{F24C5F6A-46CA-4CE8-85B4-8A36B4238120}" type="parTrans" cxnId="{E7BA776E-AEFB-4CB2-A58E-858B8466C4CC}">
      <dgm:prSet/>
      <dgm:spPr/>
      <dgm:t>
        <a:bodyPr/>
        <a:lstStyle/>
        <a:p>
          <a:endParaRPr lang="uk-UA"/>
        </a:p>
      </dgm:t>
    </dgm:pt>
    <dgm:pt modelId="{CE60E808-4310-4A6F-BB09-6B52E0688D18}" type="sibTrans" cxnId="{E7BA776E-AEFB-4CB2-A58E-858B8466C4CC}">
      <dgm:prSet/>
      <dgm:spPr/>
      <dgm:t>
        <a:bodyPr/>
        <a:lstStyle/>
        <a:p>
          <a:endParaRPr lang="uk-UA"/>
        </a:p>
      </dgm:t>
    </dgm:pt>
    <dgm:pt modelId="{516DB049-7E3F-488B-84B7-08663D08385A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За що людина може ображатися?</a:t>
          </a:r>
          <a:endParaRPr lang="uk-UA" dirty="0">
            <a:solidFill>
              <a:schemeClr val="tx1"/>
            </a:solidFill>
          </a:endParaRPr>
        </a:p>
      </dgm:t>
    </dgm:pt>
    <dgm:pt modelId="{405B7D16-C152-4FCA-A611-D77DDEA7F8A4}" type="parTrans" cxnId="{D95B4DE4-4C9E-4082-8C7E-5DF49BD864A2}">
      <dgm:prSet/>
      <dgm:spPr/>
      <dgm:t>
        <a:bodyPr/>
        <a:lstStyle/>
        <a:p>
          <a:endParaRPr lang="uk-UA"/>
        </a:p>
      </dgm:t>
    </dgm:pt>
    <dgm:pt modelId="{1A17E3DD-46C1-48B2-B4A9-95EFD2561263}" type="sibTrans" cxnId="{D95B4DE4-4C9E-4082-8C7E-5DF49BD864A2}">
      <dgm:prSet/>
      <dgm:spPr/>
      <dgm:t>
        <a:bodyPr/>
        <a:lstStyle/>
        <a:p>
          <a:endParaRPr lang="uk-UA"/>
        </a:p>
      </dgm:t>
    </dgm:pt>
    <dgm:pt modelId="{4A7D0CE2-922F-410F-86AA-A3EC95C8359C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Чи легко просити пробачення?</a:t>
          </a:r>
          <a:endParaRPr lang="uk-UA" dirty="0">
            <a:solidFill>
              <a:schemeClr val="tx1"/>
            </a:solidFill>
          </a:endParaRPr>
        </a:p>
      </dgm:t>
    </dgm:pt>
    <dgm:pt modelId="{39A334D4-642D-49CE-9933-F398BBCD9344}" type="parTrans" cxnId="{AB8A1CF7-1BD1-4574-B775-8218A1A981E5}">
      <dgm:prSet/>
      <dgm:spPr/>
      <dgm:t>
        <a:bodyPr/>
        <a:lstStyle/>
        <a:p>
          <a:endParaRPr lang="uk-UA"/>
        </a:p>
      </dgm:t>
    </dgm:pt>
    <dgm:pt modelId="{A65F5260-4CD9-4EF3-B405-9DC0A50B6068}" type="sibTrans" cxnId="{AB8A1CF7-1BD1-4574-B775-8218A1A981E5}">
      <dgm:prSet/>
      <dgm:spPr/>
      <dgm:t>
        <a:bodyPr/>
        <a:lstStyle/>
        <a:p>
          <a:endParaRPr lang="uk-UA"/>
        </a:p>
      </dgm:t>
    </dgm:pt>
    <dgm:pt modelId="{CBDB0113-6913-475A-9B96-0A0E29F99235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Чому ми повинні прощати?</a:t>
          </a:r>
          <a:endParaRPr lang="uk-UA" dirty="0">
            <a:solidFill>
              <a:schemeClr val="tx1"/>
            </a:solidFill>
          </a:endParaRPr>
        </a:p>
      </dgm:t>
    </dgm:pt>
    <dgm:pt modelId="{58C778E4-94C6-4940-8CDB-53AE2C9C1523}" type="parTrans" cxnId="{F62DDBF3-3A75-448A-B886-69BB5C4C6246}">
      <dgm:prSet/>
      <dgm:spPr/>
      <dgm:t>
        <a:bodyPr/>
        <a:lstStyle/>
        <a:p>
          <a:endParaRPr lang="uk-UA"/>
        </a:p>
      </dgm:t>
    </dgm:pt>
    <dgm:pt modelId="{039CC532-13B9-4F26-8A96-038A88089AD0}" type="sibTrans" cxnId="{F62DDBF3-3A75-448A-B886-69BB5C4C6246}">
      <dgm:prSet/>
      <dgm:spPr/>
      <dgm:t>
        <a:bodyPr/>
        <a:lstStyle/>
        <a:p>
          <a:endParaRPr lang="uk-UA"/>
        </a:p>
      </dgm:t>
    </dgm:pt>
    <dgm:pt modelId="{0F293209-3D3E-4565-8D40-E6F926133E69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Що допоможе прощати? </a:t>
          </a:r>
          <a:endParaRPr lang="uk-UA" dirty="0">
            <a:solidFill>
              <a:schemeClr val="tx1"/>
            </a:solidFill>
          </a:endParaRPr>
        </a:p>
      </dgm:t>
    </dgm:pt>
    <dgm:pt modelId="{43AA143C-0A93-40E7-8B5B-A9C7066669BE}" type="parTrans" cxnId="{57828580-FD49-40A4-ADCC-2008B71883D1}">
      <dgm:prSet/>
      <dgm:spPr/>
      <dgm:t>
        <a:bodyPr/>
        <a:lstStyle/>
        <a:p>
          <a:endParaRPr lang="uk-UA"/>
        </a:p>
      </dgm:t>
    </dgm:pt>
    <dgm:pt modelId="{ED50DE13-3218-4EDE-8E18-5FEB0BC65BA9}" type="sibTrans" cxnId="{57828580-FD49-40A4-ADCC-2008B71883D1}">
      <dgm:prSet/>
      <dgm:spPr/>
      <dgm:t>
        <a:bodyPr/>
        <a:lstStyle/>
        <a:p>
          <a:endParaRPr lang="uk-UA"/>
        </a:p>
      </dgm:t>
    </dgm:pt>
    <dgm:pt modelId="{8DABB096-5CA5-4DBC-834F-9BC51BC075C9}" type="pres">
      <dgm:prSet presAssocID="{03402C1B-35F5-4783-AC5D-5C7C6482F2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336E2A5-D972-48BD-BB06-E38C3542B2AD}" type="pres">
      <dgm:prSet presAssocID="{A676B5FC-1D9C-44B8-AF87-6F2D5795AEAF}" presName="linNode" presStyleCnt="0"/>
      <dgm:spPr/>
    </dgm:pt>
    <dgm:pt modelId="{1EC24320-1AEE-4B64-92B5-5B17CF369AA8}" type="pres">
      <dgm:prSet presAssocID="{A676B5FC-1D9C-44B8-AF87-6F2D5795AEAF}" presName="parentText" presStyleLbl="node1" presStyleIdx="0" presStyleCnt="7" custScaleX="8052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440810-48CF-43E2-8D0F-12601CF15637}" type="pres">
      <dgm:prSet presAssocID="{F405156C-DEC0-4FF0-9934-8879D59450EA}" presName="sp" presStyleCnt="0"/>
      <dgm:spPr/>
    </dgm:pt>
    <dgm:pt modelId="{345E3E32-A74C-4A11-913C-600510BEB00A}" type="pres">
      <dgm:prSet presAssocID="{BA270389-FFA5-4C5E-B424-55322C136A40}" presName="linNode" presStyleCnt="0"/>
      <dgm:spPr/>
    </dgm:pt>
    <dgm:pt modelId="{A9E4B075-F6E2-464E-8C02-385EB1A08B21}" type="pres">
      <dgm:prSet presAssocID="{BA270389-FFA5-4C5E-B424-55322C136A40}" presName="parentText" presStyleLbl="node1" presStyleIdx="1" presStyleCnt="7" custScaleX="277778" custLinFactNeighborX="-715" custLinFactNeighborY="554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6DEB7C-6D01-4078-8B9E-2ECC5597BD45}" type="pres">
      <dgm:prSet presAssocID="{363B981B-D541-4E50-A327-49FE3B693B73}" presName="sp" presStyleCnt="0"/>
      <dgm:spPr/>
    </dgm:pt>
    <dgm:pt modelId="{D6FE30E0-8A17-4925-9DDB-AA8537EEBF6E}" type="pres">
      <dgm:prSet presAssocID="{A6BA5B21-9170-473E-90F2-9C5A27D23DA2}" presName="linNode" presStyleCnt="0"/>
      <dgm:spPr/>
    </dgm:pt>
    <dgm:pt modelId="{669E4584-EB28-4DCC-AC85-A96B567D55DD}" type="pres">
      <dgm:prSet presAssocID="{A6BA5B21-9170-473E-90F2-9C5A27D23DA2}" presName="parentText" presStyleLbl="node1" presStyleIdx="2" presStyleCnt="7" custScaleX="277778" custLinFactNeighborX="1074" custLinFactNeighborY="138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18B0EE-D231-4176-A35B-603E4BB49D49}" type="pres">
      <dgm:prSet presAssocID="{CE60E808-4310-4A6F-BB09-6B52E0688D18}" presName="sp" presStyleCnt="0"/>
      <dgm:spPr/>
    </dgm:pt>
    <dgm:pt modelId="{71247F28-B123-4F40-8D8F-C49EDE7970DE}" type="pres">
      <dgm:prSet presAssocID="{516DB049-7E3F-488B-84B7-08663D08385A}" presName="linNode" presStyleCnt="0"/>
      <dgm:spPr/>
    </dgm:pt>
    <dgm:pt modelId="{6DFD9A9D-3F1B-4C54-A5A3-F6CAED479F70}" type="pres">
      <dgm:prSet presAssocID="{516DB049-7E3F-488B-84B7-08663D08385A}" presName="parentText" presStyleLbl="node1" presStyleIdx="3" presStyleCnt="7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8D58661-C09A-4F54-80F0-67A86FDD72C1}" type="pres">
      <dgm:prSet presAssocID="{1A17E3DD-46C1-48B2-B4A9-95EFD2561263}" presName="sp" presStyleCnt="0"/>
      <dgm:spPr/>
    </dgm:pt>
    <dgm:pt modelId="{E397E73B-B15F-474E-965C-476AC595C214}" type="pres">
      <dgm:prSet presAssocID="{4A7D0CE2-922F-410F-86AA-A3EC95C8359C}" presName="linNode" presStyleCnt="0"/>
      <dgm:spPr/>
    </dgm:pt>
    <dgm:pt modelId="{3A36C963-8D67-4682-9BB2-5A9F882C338C}" type="pres">
      <dgm:prSet presAssocID="{4A7D0CE2-922F-410F-86AA-A3EC95C8359C}" presName="parentText" presStyleLbl="node1" presStyleIdx="4" presStyleCnt="7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344839E-B4A6-4E27-B9D4-CD22CFD88CD0}" type="pres">
      <dgm:prSet presAssocID="{A65F5260-4CD9-4EF3-B405-9DC0A50B6068}" presName="sp" presStyleCnt="0"/>
      <dgm:spPr/>
    </dgm:pt>
    <dgm:pt modelId="{2E8B7B9D-F997-4CA9-9C51-79C5BC22B221}" type="pres">
      <dgm:prSet presAssocID="{CBDB0113-6913-475A-9B96-0A0E29F99235}" presName="linNode" presStyleCnt="0"/>
      <dgm:spPr/>
    </dgm:pt>
    <dgm:pt modelId="{74606A9A-4D81-43C3-8888-E94B1CBF28D6}" type="pres">
      <dgm:prSet presAssocID="{CBDB0113-6913-475A-9B96-0A0E29F99235}" presName="parentText" presStyleLbl="node1" presStyleIdx="5" presStyleCnt="7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0A5D0B6-F06A-4B23-9E08-41FEBA04720A}" type="pres">
      <dgm:prSet presAssocID="{039CC532-13B9-4F26-8A96-038A88089AD0}" presName="sp" presStyleCnt="0"/>
      <dgm:spPr/>
    </dgm:pt>
    <dgm:pt modelId="{43423362-BDF9-413C-8DD0-E66A8F04CECB}" type="pres">
      <dgm:prSet presAssocID="{0F293209-3D3E-4565-8D40-E6F926133E69}" presName="linNode" presStyleCnt="0"/>
      <dgm:spPr/>
    </dgm:pt>
    <dgm:pt modelId="{ED0B8928-6E55-46AF-9BC6-D2D3B99D9FC7}" type="pres">
      <dgm:prSet presAssocID="{0F293209-3D3E-4565-8D40-E6F926133E69}" presName="parentText" presStyleLbl="node1" presStyleIdx="6" presStyleCnt="7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AE096A4-6B6E-4271-ABD6-11B5C839F85A}" type="presOf" srcId="{4A7D0CE2-922F-410F-86AA-A3EC95C8359C}" destId="{3A36C963-8D67-4682-9BB2-5A9F882C338C}" srcOrd="0" destOrd="0" presId="urn:microsoft.com/office/officeart/2005/8/layout/vList5"/>
    <dgm:cxn modelId="{F62DDBF3-3A75-448A-B886-69BB5C4C6246}" srcId="{03402C1B-35F5-4783-AC5D-5C7C6482F259}" destId="{CBDB0113-6913-475A-9B96-0A0E29F99235}" srcOrd="5" destOrd="0" parTransId="{58C778E4-94C6-4940-8CDB-53AE2C9C1523}" sibTransId="{039CC532-13B9-4F26-8A96-038A88089AD0}"/>
    <dgm:cxn modelId="{AB8A1CF7-1BD1-4574-B775-8218A1A981E5}" srcId="{03402C1B-35F5-4783-AC5D-5C7C6482F259}" destId="{4A7D0CE2-922F-410F-86AA-A3EC95C8359C}" srcOrd="4" destOrd="0" parTransId="{39A334D4-642D-49CE-9933-F398BBCD9344}" sibTransId="{A65F5260-4CD9-4EF3-B405-9DC0A50B6068}"/>
    <dgm:cxn modelId="{E2F301DA-D82F-48E8-93F9-EB8A0C636077}" type="presOf" srcId="{BA270389-FFA5-4C5E-B424-55322C136A40}" destId="{A9E4B075-F6E2-464E-8C02-385EB1A08B21}" srcOrd="0" destOrd="0" presId="urn:microsoft.com/office/officeart/2005/8/layout/vList5"/>
    <dgm:cxn modelId="{AC9899B1-0E3B-40C5-92E9-3E3B1F250C14}" type="presOf" srcId="{A6BA5B21-9170-473E-90F2-9C5A27D23DA2}" destId="{669E4584-EB28-4DCC-AC85-A96B567D55DD}" srcOrd="0" destOrd="0" presId="urn:microsoft.com/office/officeart/2005/8/layout/vList5"/>
    <dgm:cxn modelId="{3B0A7B2D-0EDF-419B-8495-AECA3BBD9575}" srcId="{03402C1B-35F5-4783-AC5D-5C7C6482F259}" destId="{A676B5FC-1D9C-44B8-AF87-6F2D5795AEAF}" srcOrd="0" destOrd="0" parTransId="{9F225708-E015-4C9E-BBB8-438785BDF6E3}" sibTransId="{F405156C-DEC0-4FF0-9934-8879D59450EA}"/>
    <dgm:cxn modelId="{E7BA776E-AEFB-4CB2-A58E-858B8466C4CC}" srcId="{03402C1B-35F5-4783-AC5D-5C7C6482F259}" destId="{A6BA5B21-9170-473E-90F2-9C5A27D23DA2}" srcOrd="2" destOrd="0" parTransId="{F24C5F6A-46CA-4CE8-85B4-8A36B4238120}" sibTransId="{CE60E808-4310-4A6F-BB09-6B52E0688D18}"/>
    <dgm:cxn modelId="{57828580-FD49-40A4-ADCC-2008B71883D1}" srcId="{03402C1B-35F5-4783-AC5D-5C7C6482F259}" destId="{0F293209-3D3E-4565-8D40-E6F926133E69}" srcOrd="6" destOrd="0" parTransId="{43AA143C-0A93-40E7-8B5B-A9C7066669BE}" sibTransId="{ED50DE13-3218-4EDE-8E18-5FEB0BC65BA9}"/>
    <dgm:cxn modelId="{A883B0EB-7143-4634-A7F4-EE558E1DF74A}" srcId="{03402C1B-35F5-4783-AC5D-5C7C6482F259}" destId="{BA270389-FFA5-4C5E-B424-55322C136A40}" srcOrd="1" destOrd="0" parTransId="{B23033BD-CDC7-4CD7-A999-447556200F3E}" sibTransId="{363B981B-D541-4E50-A327-49FE3B693B73}"/>
    <dgm:cxn modelId="{5C00F744-3129-4B1B-8F30-32DAFE01AFB7}" type="presOf" srcId="{516DB049-7E3F-488B-84B7-08663D08385A}" destId="{6DFD9A9D-3F1B-4C54-A5A3-F6CAED479F70}" srcOrd="0" destOrd="0" presId="urn:microsoft.com/office/officeart/2005/8/layout/vList5"/>
    <dgm:cxn modelId="{5D6C8D1E-02E6-4EF6-87BC-F06A61191C2C}" type="presOf" srcId="{0F293209-3D3E-4565-8D40-E6F926133E69}" destId="{ED0B8928-6E55-46AF-9BC6-D2D3B99D9FC7}" srcOrd="0" destOrd="0" presId="urn:microsoft.com/office/officeart/2005/8/layout/vList5"/>
    <dgm:cxn modelId="{3ADBF7EE-D1C6-4B89-A144-61188CED4C3D}" type="presOf" srcId="{CBDB0113-6913-475A-9B96-0A0E29F99235}" destId="{74606A9A-4D81-43C3-8888-E94B1CBF28D6}" srcOrd="0" destOrd="0" presId="urn:microsoft.com/office/officeart/2005/8/layout/vList5"/>
    <dgm:cxn modelId="{E51C5DE5-BFCD-4C99-9F6D-424E6AD35974}" type="presOf" srcId="{03402C1B-35F5-4783-AC5D-5C7C6482F259}" destId="{8DABB096-5CA5-4DBC-834F-9BC51BC075C9}" srcOrd="0" destOrd="0" presId="urn:microsoft.com/office/officeart/2005/8/layout/vList5"/>
    <dgm:cxn modelId="{25D536EF-ECE7-4528-8D20-09210B79EA91}" type="presOf" srcId="{A676B5FC-1D9C-44B8-AF87-6F2D5795AEAF}" destId="{1EC24320-1AEE-4B64-92B5-5B17CF369AA8}" srcOrd="0" destOrd="0" presId="urn:microsoft.com/office/officeart/2005/8/layout/vList5"/>
    <dgm:cxn modelId="{D95B4DE4-4C9E-4082-8C7E-5DF49BD864A2}" srcId="{03402C1B-35F5-4783-AC5D-5C7C6482F259}" destId="{516DB049-7E3F-488B-84B7-08663D08385A}" srcOrd="3" destOrd="0" parTransId="{405B7D16-C152-4FCA-A611-D77DDEA7F8A4}" sibTransId="{1A17E3DD-46C1-48B2-B4A9-95EFD2561263}"/>
    <dgm:cxn modelId="{0E1ED2A6-A47D-45B5-BFC3-41C6EC9E6272}" type="presParOf" srcId="{8DABB096-5CA5-4DBC-834F-9BC51BC075C9}" destId="{4336E2A5-D972-48BD-BB06-E38C3542B2AD}" srcOrd="0" destOrd="0" presId="urn:microsoft.com/office/officeart/2005/8/layout/vList5"/>
    <dgm:cxn modelId="{3E164A41-2A3D-48AC-8605-24BFD8FBB729}" type="presParOf" srcId="{4336E2A5-D972-48BD-BB06-E38C3542B2AD}" destId="{1EC24320-1AEE-4B64-92B5-5B17CF369AA8}" srcOrd="0" destOrd="0" presId="urn:microsoft.com/office/officeart/2005/8/layout/vList5"/>
    <dgm:cxn modelId="{FC5BC15D-D7CD-4DF5-9D30-E355DD0B7C0C}" type="presParOf" srcId="{8DABB096-5CA5-4DBC-834F-9BC51BC075C9}" destId="{80440810-48CF-43E2-8D0F-12601CF15637}" srcOrd="1" destOrd="0" presId="urn:microsoft.com/office/officeart/2005/8/layout/vList5"/>
    <dgm:cxn modelId="{99897053-A595-48BE-948E-22B87C21E6CE}" type="presParOf" srcId="{8DABB096-5CA5-4DBC-834F-9BC51BC075C9}" destId="{345E3E32-A74C-4A11-913C-600510BEB00A}" srcOrd="2" destOrd="0" presId="urn:microsoft.com/office/officeart/2005/8/layout/vList5"/>
    <dgm:cxn modelId="{56787964-6D56-4D79-AA4D-FE8B0501FCA2}" type="presParOf" srcId="{345E3E32-A74C-4A11-913C-600510BEB00A}" destId="{A9E4B075-F6E2-464E-8C02-385EB1A08B21}" srcOrd="0" destOrd="0" presId="urn:microsoft.com/office/officeart/2005/8/layout/vList5"/>
    <dgm:cxn modelId="{99EC203A-E32A-4CB4-A24E-99E657E7DF08}" type="presParOf" srcId="{8DABB096-5CA5-4DBC-834F-9BC51BC075C9}" destId="{556DEB7C-6D01-4078-8B9E-2ECC5597BD45}" srcOrd="3" destOrd="0" presId="urn:microsoft.com/office/officeart/2005/8/layout/vList5"/>
    <dgm:cxn modelId="{47280106-D3CA-40AF-A9BE-9054988D7195}" type="presParOf" srcId="{8DABB096-5CA5-4DBC-834F-9BC51BC075C9}" destId="{D6FE30E0-8A17-4925-9DDB-AA8537EEBF6E}" srcOrd="4" destOrd="0" presId="urn:microsoft.com/office/officeart/2005/8/layout/vList5"/>
    <dgm:cxn modelId="{A15733B7-5811-4778-ACE0-87C2DA0B24E5}" type="presParOf" srcId="{D6FE30E0-8A17-4925-9DDB-AA8537EEBF6E}" destId="{669E4584-EB28-4DCC-AC85-A96B567D55DD}" srcOrd="0" destOrd="0" presId="urn:microsoft.com/office/officeart/2005/8/layout/vList5"/>
    <dgm:cxn modelId="{3BFB059C-C0F4-4EA9-9390-D55EBA4E027A}" type="presParOf" srcId="{8DABB096-5CA5-4DBC-834F-9BC51BC075C9}" destId="{0018B0EE-D231-4176-A35B-603E4BB49D49}" srcOrd="5" destOrd="0" presId="urn:microsoft.com/office/officeart/2005/8/layout/vList5"/>
    <dgm:cxn modelId="{4964E74B-D4E4-4C7E-998A-C0571487D1D1}" type="presParOf" srcId="{8DABB096-5CA5-4DBC-834F-9BC51BC075C9}" destId="{71247F28-B123-4F40-8D8F-C49EDE7970DE}" srcOrd="6" destOrd="0" presId="urn:microsoft.com/office/officeart/2005/8/layout/vList5"/>
    <dgm:cxn modelId="{763EEB2F-B32A-4664-B73C-7042F71BCACF}" type="presParOf" srcId="{71247F28-B123-4F40-8D8F-C49EDE7970DE}" destId="{6DFD9A9D-3F1B-4C54-A5A3-F6CAED479F70}" srcOrd="0" destOrd="0" presId="urn:microsoft.com/office/officeart/2005/8/layout/vList5"/>
    <dgm:cxn modelId="{AACAA9D7-771D-484B-A634-D2FDD8047D39}" type="presParOf" srcId="{8DABB096-5CA5-4DBC-834F-9BC51BC075C9}" destId="{78D58661-C09A-4F54-80F0-67A86FDD72C1}" srcOrd="7" destOrd="0" presId="urn:microsoft.com/office/officeart/2005/8/layout/vList5"/>
    <dgm:cxn modelId="{872B1241-FE51-4EBD-AD06-74F8160698B2}" type="presParOf" srcId="{8DABB096-5CA5-4DBC-834F-9BC51BC075C9}" destId="{E397E73B-B15F-474E-965C-476AC595C214}" srcOrd="8" destOrd="0" presId="urn:microsoft.com/office/officeart/2005/8/layout/vList5"/>
    <dgm:cxn modelId="{623CBDA9-2BA1-4DA8-A99E-506297050CDE}" type="presParOf" srcId="{E397E73B-B15F-474E-965C-476AC595C214}" destId="{3A36C963-8D67-4682-9BB2-5A9F882C338C}" srcOrd="0" destOrd="0" presId="urn:microsoft.com/office/officeart/2005/8/layout/vList5"/>
    <dgm:cxn modelId="{F3638C4F-B6C7-42A6-92B5-977E62F64A5E}" type="presParOf" srcId="{8DABB096-5CA5-4DBC-834F-9BC51BC075C9}" destId="{1344839E-B4A6-4E27-B9D4-CD22CFD88CD0}" srcOrd="9" destOrd="0" presId="urn:microsoft.com/office/officeart/2005/8/layout/vList5"/>
    <dgm:cxn modelId="{60741489-02C4-45D7-BD47-2A1670F33327}" type="presParOf" srcId="{8DABB096-5CA5-4DBC-834F-9BC51BC075C9}" destId="{2E8B7B9D-F997-4CA9-9C51-79C5BC22B221}" srcOrd="10" destOrd="0" presId="urn:microsoft.com/office/officeart/2005/8/layout/vList5"/>
    <dgm:cxn modelId="{AAAB1F75-26C9-4522-8640-54BF0E995279}" type="presParOf" srcId="{2E8B7B9D-F997-4CA9-9C51-79C5BC22B221}" destId="{74606A9A-4D81-43C3-8888-E94B1CBF28D6}" srcOrd="0" destOrd="0" presId="urn:microsoft.com/office/officeart/2005/8/layout/vList5"/>
    <dgm:cxn modelId="{37CFB6E2-5AAB-445B-AA39-CCAE212774B2}" type="presParOf" srcId="{8DABB096-5CA5-4DBC-834F-9BC51BC075C9}" destId="{F0A5D0B6-F06A-4B23-9E08-41FEBA04720A}" srcOrd="11" destOrd="0" presId="urn:microsoft.com/office/officeart/2005/8/layout/vList5"/>
    <dgm:cxn modelId="{FDF91720-3F81-4948-8B52-F17D7C3076A5}" type="presParOf" srcId="{8DABB096-5CA5-4DBC-834F-9BC51BC075C9}" destId="{43423362-BDF9-413C-8DD0-E66A8F04CECB}" srcOrd="12" destOrd="0" presId="urn:microsoft.com/office/officeart/2005/8/layout/vList5"/>
    <dgm:cxn modelId="{F9A8B277-9925-4B78-87E6-EABA5012E7AE}" type="presParOf" srcId="{43423362-BDF9-413C-8DD0-E66A8F04CECB}" destId="{ED0B8928-6E55-46AF-9BC6-D2D3B99D9FC7}" srcOrd="0" destOrd="0" presId="urn:microsoft.com/office/officeart/2005/8/layout/vList5"/>
  </dgm:cxnLst>
  <dgm:bg/>
  <dgm:whole/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E5680ABE-7541-4DC7-AD14-9DD5C70CD2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ACB9F2E9-979C-4B12-AC58-2F819EC29F30}">
      <dgm:prSet/>
      <dgm:spPr/>
      <dgm:t>
        <a:bodyPr/>
        <a:lstStyle/>
        <a:p>
          <a:pPr rtl="0"/>
          <a:r>
            <a:rPr lang="uk-UA" b="1" i="0" dirty="0" smtClean="0"/>
            <a:t>Самостійне складання твору учнями</a:t>
          </a:r>
          <a:endParaRPr lang="uk-UA" b="1" i="0" dirty="0"/>
        </a:p>
      </dgm:t>
    </dgm:pt>
    <dgm:pt modelId="{ECDC0BB4-01DF-4703-9BC8-4A079E04354C}" type="parTrans" cxnId="{C66E07D5-E35C-4C00-BAF4-996BEC2AC74E}">
      <dgm:prSet/>
      <dgm:spPr/>
      <dgm:t>
        <a:bodyPr/>
        <a:lstStyle/>
        <a:p>
          <a:endParaRPr lang="uk-UA"/>
        </a:p>
      </dgm:t>
    </dgm:pt>
    <dgm:pt modelId="{F9AB2D0D-F62C-4DEC-B64B-52910311617F}" type="sibTrans" cxnId="{C66E07D5-E35C-4C00-BAF4-996BEC2AC74E}">
      <dgm:prSet/>
      <dgm:spPr/>
      <dgm:t>
        <a:bodyPr/>
        <a:lstStyle/>
        <a:p>
          <a:endParaRPr lang="uk-UA"/>
        </a:p>
      </dgm:t>
    </dgm:pt>
    <dgm:pt modelId="{4E38532C-C8B4-491A-AA07-A9FD1B513F24}" type="pres">
      <dgm:prSet presAssocID="{E5680ABE-7541-4DC7-AD14-9DD5C70CD2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16A510A-4F61-4A79-9441-323FC6A9E9E4}" type="pres">
      <dgm:prSet presAssocID="{ACB9F2E9-979C-4B12-AC58-2F819EC29F3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66E07D5-E35C-4C00-BAF4-996BEC2AC74E}" srcId="{E5680ABE-7541-4DC7-AD14-9DD5C70CD289}" destId="{ACB9F2E9-979C-4B12-AC58-2F819EC29F30}" srcOrd="0" destOrd="0" parTransId="{ECDC0BB4-01DF-4703-9BC8-4A079E04354C}" sibTransId="{F9AB2D0D-F62C-4DEC-B64B-52910311617F}"/>
    <dgm:cxn modelId="{416AE2D5-DF87-42B5-96C0-4D16E19AB80F}" type="presOf" srcId="{E5680ABE-7541-4DC7-AD14-9DD5C70CD289}" destId="{4E38532C-C8B4-491A-AA07-A9FD1B513F24}" srcOrd="0" destOrd="0" presId="urn:microsoft.com/office/officeart/2005/8/layout/vList2"/>
    <dgm:cxn modelId="{80184A0A-5CA0-41C7-8AEE-F16C6BD9D776}" type="presOf" srcId="{ACB9F2E9-979C-4B12-AC58-2F819EC29F30}" destId="{B16A510A-4F61-4A79-9441-323FC6A9E9E4}" srcOrd="0" destOrd="0" presId="urn:microsoft.com/office/officeart/2005/8/layout/vList2"/>
    <dgm:cxn modelId="{1B52C9DE-A24B-4FF7-9DA6-EB342277BFC9}" type="presParOf" srcId="{4E38532C-C8B4-491A-AA07-A9FD1B513F24}" destId="{B16A510A-4F61-4A79-9441-323FC6A9E9E4}" srcOrd="0" destOrd="0" presId="urn:microsoft.com/office/officeart/2005/8/layout/vList2"/>
  </dgm:cxnLst>
  <dgm:bg/>
  <dgm:whole/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3DD171F-F850-4B53-870D-E58347E9FCE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7E42A55-120D-4F41-A7DA-C9DAD3288465}">
      <dgm:prSet/>
      <dgm:spPr/>
      <dgm:t>
        <a:bodyPr/>
        <a:lstStyle/>
        <a:p>
          <a:pPr rtl="0"/>
          <a:r>
            <a:rPr lang="uk-UA" b="1" dirty="0" smtClean="0"/>
            <a:t>Розповідь творів учнями, окремих його фрагментів. </a:t>
          </a:r>
          <a:r>
            <a:rPr lang="uk-UA" dirty="0" smtClean="0"/>
            <a:t>Обговорення  прослуханих  творів.</a:t>
          </a:r>
          <a:endParaRPr lang="uk-UA" dirty="0"/>
        </a:p>
      </dgm:t>
    </dgm:pt>
    <dgm:pt modelId="{E2ED2A95-D1D6-4934-ADDF-771F1AAAE158}" type="parTrans" cxnId="{6917A9BA-F534-489B-A201-B23CCAC5A67B}">
      <dgm:prSet/>
      <dgm:spPr/>
      <dgm:t>
        <a:bodyPr/>
        <a:lstStyle/>
        <a:p>
          <a:endParaRPr lang="uk-UA"/>
        </a:p>
      </dgm:t>
    </dgm:pt>
    <dgm:pt modelId="{C6166516-7545-4EB3-A9E1-5067685C6A69}" type="sibTrans" cxnId="{6917A9BA-F534-489B-A201-B23CCAC5A67B}">
      <dgm:prSet/>
      <dgm:spPr/>
      <dgm:t>
        <a:bodyPr/>
        <a:lstStyle/>
        <a:p>
          <a:endParaRPr lang="uk-UA"/>
        </a:p>
      </dgm:t>
    </dgm:pt>
    <dgm:pt modelId="{7A7B78DF-414E-4ACE-AFFF-4AA29E7E1FAA}">
      <dgm:prSet/>
      <dgm:spPr/>
      <dgm:t>
        <a:bodyPr/>
        <a:lstStyle/>
        <a:p>
          <a:pPr algn="l" rtl="0"/>
          <a:r>
            <a:rPr lang="uk-UA" b="1" dirty="0" smtClean="0"/>
            <a:t>   </a:t>
          </a:r>
          <a:r>
            <a:rPr lang="en-US" b="1" dirty="0" smtClean="0"/>
            <a:t>V</a:t>
          </a:r>
          <a:r>
            <a:rPr lang="uk-UA" b="1" dirty="0" smtClean="0"/>
            <a:t>І. Підбиття підсумків, оцінювання результатів роботи.</a:t>
          </a:r>
          <a:endParaRPr lang="uk-UA" dirty="0"/>
        </a:p>
      </dgm:t>
    </dgm:pt>
    <dgm:pt modelId="{705189A8-C007-4FDE-B2E6-FD786859E71D}" type="parTrans" cxnId="{9C4587DC-89CF-4DD2-96E7-E19D4BF669ED}">
      <dgm:prSet/>
      <dgm:spPr/>
      <dgm:t>
        <a:bodyPr/>
        <a:lstStyle/>
        <a:p>
          <a:endParaRPr lang="uk-UA"/>
        </a:p>
      </dgm:t>
    </dgm:pt>
    <dgm:pt modelId="{00F50828-1E27-4766-B265-6D3607158527}" type="sibTrans" cxnId="{9C4587DC-89CF-4DD2-96E7-E19D4BF669ED}">
      <dgm:prSet/>
      <dgm:spPr/>
      <dgm:t>
        <a:bodyPr/>
        <a:lstStyle/>
        <a:p>
          <a:endParaRPr lang="uk-UA"/>
        </a:p>
      </dgm:t>
    </dgm:pt>
    <dgm:pt modelId="{EC71C645-8CC6-42B4-A436-4A491A054038}">
      <dgm:prSet/>
      <dgm:spPr/>
      <dgm:t>
        <a:bodyPr/>
        <a:lstStyle/>
        <a:p>
          <a:pPr algn="l" rtl="0"/>
          <a:r>
            <a:rPr lang="uk-UA" b="1" dirty="0" smtClean="0">
              <a:solidFill>
                <a:schemeClr val="tx1"/>
              </a:solidFill>
            </a:rPr>
            <a:t>         Визначення найкращого твору </a:t>
          </a:r>
        </a:p>
        <a:p>
          <a:pPr algn="ctr" rtl="0"/>
          <a:r>
            <a:rPr lang="uk-UA" dirty="0" smtClean="0"/>
            <a:t>(за думками учнів)</a:t>
          </a:r>
          <a:endParaRPr lang="uk-UA" dirty="0"/>
        </a:p>
      </dgm:t>
    </dgm:pt>
    <dgm:pt modelId="{75621D7B-79BE-47A8-AF0C-A4CBCF9669F1}" type="parTrans" cxnId="{BC61CD33-3B14-4281-8B24-4DF17A8D7449}">
      <dgm:prSet/>
      <dgm:spPr/>
      <dgm:t>
        <a:bodyPr/>
        <a:lstStyle/>
        <a:p>
          <a:endParaRPr lang="uk-UA"/>
        </a:p>
      </dgm:t>
    </dgm:pt>
    <dgm:pt modelId="{873DC72B-C217-4C4E-98E2-2AF8C6E1CB3F}" type="sibTrans" cxnId="{BC61CD33-3B14-4281-8B24-4DF17A8D7449}">
      <dgm:prSet/>
      <dgm:spPr/>
      <dgm:t>
        <a:bodyPr/>
        <a:lstStyle/>
        <a:p>
          <a:endParaRPr lang="uk-UA"/>
        </a:p>
      </dgm:t>
    </dgm:pt>
    <dgm:pt modelId="{BC239AA2-FEC8-4596-93D1-7757C77B8331}">
      <dgm:prSet/>
      <dgm:spPr/>
      <dgm:t>
        <a:bodyPr/>
        <a:lstStyle/>
        <a:p>
          <a:r>
            <a:rPr lang="uk-UA" b="1" dirty="0" smtClean="0"/>
            <a:t>Домашнє завдання</a:t>
          </a:r>
          <a:endParaRPr lang="uk-UA" b="1" dirty="0"/>
        </a:p>
      </dgm:t>
    </dgm:pt>
    <dgm:pt modelId="{966FD602-A1AC-409C-9E4C-CE2515AFA8A8}" type="parTrans" cxnId="{97AC104A-AA7D-4B9B-A5F7-308787ED0DC1}">
      <dgm:prSet/>
      <dgm:spPr/>
    </dgm:pt>
    <dgm:pt modelId="{909D0DB1-2283-4121-89AF-B231472B56B9}" type="sibTrans" cxnId="{97AC104A-AA7D-4B9B-A5F7-308787ED0DC1}">
      <dgm:prSet/>
      <dgm:spPr/>
    </dgm:pt>
    <dgm:pt modelId="{C4632D5B-A62B-4C22-998E-A08EAE6D4BC2}" type="pres">
      <dgm:prSet presAssocID="{B3DD171F-F850-4B53-870D-E58347E9FC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9DC4EBD-60AC-4D51-82B2-1A2173A82E42}" type="pres">
      <dgm:prSet presAssocID="{B7E42A55-120D-4F41-A7DA-C9DAD3288465}" presName="linNode" presStyleCnt="0"/>
      <dgm:spPr/>
    </dgm:pt>
    <dgm:pt modelId="{3DB90207-A0CF-441A-83CB-48EB4EDB34BB}" type="pres">
      <dgm:prSet presAssocID="{B7E42A55-120D-4F41-A7DA-C9DAD3288465}" presName="parentText" presStyleLbl="node1" presStyleIdx="0" presStyleCnt="4" custScaleX="19601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B591954-0606-41A6-A984-D14E25633F7B}" type="pres">
      <dgm:prSet presAssocID="{C6166516-7545-4EB3-A9E1-5067685C6A69}" presName="sp" presStyleCnt="0"/>
      <dgm:spPr/>
    </dgm:pt>
    <dgm:pt modelId="{EFA892AA-02EA-4F7B-9B74-800DE98CE8B6}" type="pres">
      <dgm:prSet presAssocID="{7A7B78DF-414E-4ACE-AFFF-4AA29E7E1FAA}" presName="linNode" presStyleCnt="0"/>
      <dgm:spPr/>
    </dgm:pt>
    <dgm:pt modelId="{0B7BF112-8176-4DEB-BFC4-D3F5F65639E7}" type="pres">
      <dgm:prSet presAssocID="{7A7B78DF-414E-4ACE-AFFF-4AA29E7E1FAA}" presName="parentText" presStyleLbl="node1" presStyleIdx="1" presStyleCnt="4" custScaleX="27397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5DFCDE-ABBD-4C3B-B33F-06307462C3A0}" type="pres">
      <dgm:prSet presAssocID="{00F50828-1E27-4766-B265-6D3607158527}" presName="sp" presStyleCnt="0"/>
      <dgm:spPr/>
    </dgm:pt>
    <dgm:pt modelId="{EF962773-85C1-4AED-8B61-40551317310B}" type="pres">
      <dgm:prSet presAssocID="{BC239AA2-FEC8-4596-93D1-7757C77B8331}" presName="linNode" presStyleCnt="0"/>
      <dgm:spPr/>
    </dgm:pt>
    <dgm:pt modelId="{04B56FA5-0927-4FBF-9CC2-7C506838826C}" type="pres">
      <dgm:prSet presAssocID="{BC239AA2-FEC8-4596-93D1-7757C77B8331}" presName="parentText" presStyleLbl="node1" presStyleIdx="2" presStyleCnt="4" custLinFactY="100000" custLinFactNeighborX="3839" custLinFactNeighborY="10478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98BEB30-4DCC-4494-8601-E332EE29D44D}" type="pres">
      <dgm:prSet presAssocID="{909D0DB1-2283-4121-89AF-B231472B56B9}" presName="sp" presStyleCnt="0"/>
      <dgm:spPr/>
    </dgm:pt>
    <dgm:pt modelId="{8C182376-B2DC-41CF-BA66-C4A2C852957D}" type="pres">
      <dgm:prSet presAssocID="{EC71C645-8CC6-42B4-A436-4A491A054038}" presName="linNode" presStyleCnt="0"/>
      <dgm:spPr/>
    </dgm:pt>
    <dgm:pt modelId="{CE365F06-B972-4F62-B4B6-A8D4D88CA185}" type="pres">
      <dgm:prSet presAssocID="{EC71C645-8CC6-42B4-A436-4A491A054038}" presName="parentText" presStyleLbl="node1" presStyleIdx="3" presStyleCnt="4" custScaleX="202389" custLinFactY="-9704" custLinFactNeighborX="-1628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4E4208F-CDC0-422F-9AF1-97255D6E720D}" type="presOf" srcId="{7A7B78DF-414E-4ACE-AFFF-4AA29E7E1FAA}" destId="{0B7BF112-8176-4DEB-BFC4-D3F5F65639E7}" srcOrd="0" destOrd="0" presId="urn:microsoft.com/office/officeart/2005/8/layout/vList5"/>
    <dgm:cxn modelId="{9C4587DC-89CF-4DD2-96E7-E19D4BF669ED}" srcId="{B3DD171F-F850-4B53-870D-E58347E9FCE0}" destId="{7A7B78DF-414E-4ACE-AFFF-4AA29E7E1FAA}" srcOrd="1" destOrd="0" parTransId="{705189A8-C007-4FDE-B2E6-FD786859E71D}" sibTransId="{00F50828-1E27-4766-B265-6D3607158527}"/>
    <dgm:cxn modelId="{6917A9BA-F534-489B-A201-B23CCAC5A67B}" srcId="{B3DD171F-F850-4B53-870D-E58347E9FCE0}" destId="{B7E42A55-120D-4F41-A7DA-C9DAD3288465}" srcOrd="0" destOrd="0" parTransId="{E2ED2A95-D1D6-4934-ADDF-771F1AAAE158}" sibTransId="{C6166516-7545-4EB3-A9E1-5067685C6A69}"/>
    <dgm:cxn modelId="{BC61CD33-3B14-4281-8B24-4DF17A8D7449}" srcId="{B3DD171F-F850-4B53-870D-E58347E9FCE0}" destId="{EC71C645-8CC6-42B4-A436-4A491A054038}" srcOrd="3" destOrd="0" parTransId="{75621D7B-79BE-47A8-AF0C-A4CBCF9669F1}" sibTransId="{873DC72B-C217-4C4E-98E2-2AF8C6E1CB3F}"/>
    <dgm:cxn modelId="{091CCC7E-00C9-4BFD-AB7F-027507054851}" type="presOf" srcId="{EC71C645-8CC6-42B4-A436-4A491A054038}" destId="{CE365F06-B972-4F62-B4B6-A8D4D88CA185}" srcOrd="0" destOrd="0" presId="urn:microsoft.com/office/officeart/2005/8/layout/vList5"/>
    <dgm:cxn modelId="{ECD78322-3D21-42B0-A7B8-D69ED4C9F28B}" type="presOf" srcId="{BC239AA2-FEC8-4596-93D1-7757C77B8331}" destId="{04B56FA5-0927-4FBF-9CC2-7C506838826C}" srcOrd="0" destOrd="0" presId="urn:microsoft.com/office/officeart/2005/8/layout/vList5"/>
    <dgm:cxn modelId="{DB021ADB-406D-438F-82C5-913921306705}" type="presOf" srcId="{B7E42A55-120D-4F41-A7DA-C9DAD3288465}" destId="{3DB90207-A0CF-441A-83CB-48EB4EDB34BB}" srcOrd="0" destOrd="0" presId="urn:microsoft.com/office/officeart/2005/8/layout/vList5"/>
    <dgm:cxn modelId="{97AC104A-AA7D-4B9B-A5F7-308787ED0DC1}" srcId="{B3DD171F-F850-4B53-870D-E58347E9FCE0}" destId="{BC239AA2-FEC8-4596-93D1-7757C77B8331}" srcOrd="2" destOrd="0" parTransId="{966FD602-A1AC-409C-9E4C-CE2515AFA8A8}" sibTransId="{909D0DB1-2283-4121-89AF-B231472B56B9}"/>
    <dgm:cxn modelId="{8921F631-5F68-4238-9BA2-DA13F32FBB66}" type="presOf" srcId="{B3DD171F-F850-4B53-870D-E58347E9FCE0}" destId="{C4632D5B-A62B-4C22-998E-A08EAE6D4BC2}" srcOrd="0" destOrd="0" presId="urn:microsoft.com/office/officeart/2005/8/layout/vList5"/>
    <dgm:cxn modelId="{A1EDDC8E-A87B-4C5D-AB1E-A2A77D26A0E7}" type="presParOf" srcId="{C4632D5B-A62B-4C22-998E-A08EAE6D4BC2}" destId="{09DC4EBD-60AC-4D51-82B2-1A2173A82E42}" srcOrd="0" destOrd="0" presId="urn:microsoft.com/office/officeart/2005/8/layout/vList5"/>
    <dgm:cxn modelId="{FFF37E25-B0A5-486C-9CD4-BE03B80FA9EF}" type="presParOf" srcId="{09DC4EBD-60AC-4D51-82B2-1A2173A82E42}" destId="{3DB90207-A0CF-441A-83CB-48EB4EDB34BB}" srcOrd="0" destOrd="0" presId="urn:microsoft.com/office/officeart/2005/8/layout/vList5"/>
    <dgm:cxn modelId="{8EC7D8C0-32DA-4A2F-A0F5-C23B924BA5AC}" type="presParOf" srcId="{C4632D5B-A62B-4C22-998E-A08EAE6D4BC2}" destId="{5B591954-0606-41A6-A984-D14E25633F7B}" srcOrd="1" destOrd="0" presId="urn:microsoft.com/office/officeart/2005/8/layout/vList5"/>
    <dgm:cxn modelId="{6717E44E-AE02-4BD8-9D5B-21E58D093940}" type="presParOf" srcId="{C4632D5B-A62B-4C22-998E-A08EAE6D4BC2}" destId="{EFA892AA-02EA-4F7B-9B74-800DE98CE8B6}" srcOrd="2" destOrd="0" presId="urn:microsoft.com/office/officeart/2005/8/layout/vList5"/>
    <dgm:cxn modelId="{11FA0405-6B71-4384-A961-3F717A2551F5}" type="presParOf" srcId="{EFA892AA-02EA-4F7B-9B74-800DE98CE8B6}" destId="{0B7BF112-8176-4DEB-BFC4-D3F5F65639E7}" srcOrd="0" destOrd="0" presId="urn:microsoft.com/office/officeart/2005/8/layout/vList5"/>
    <dgm:cxn modelId="{4EB980B5-29D9-466C-AC1F-3A6AFA1FE6E7}" type="presParOf" srcId="{C4632D5B-A62B-4C22-998E-A08EAE6D4BC2}" destId="{955DFCDE-ABBD-4C3B-B33F-06307462C3A0}" srcOrd="3" destOrd="0" presId="urn:microsoft.com/office/officeart/2005/8/layout/vList5"/>
    <dgm:cxn modelId="{6D146C4A-7999-4962-9797-589F0CEF2723}" type="presParOf" srcId="{C4632D5B-A62B-4C22-998E-A08EAE6D4BC2}" destId="{EF962773-85C1-4AED-8B61-40551317310B}" srcOrd="4" destOrd="0" presId="urn:microsoft.com/office/officeart/2005/8/layout/vList5"/>
    <dgm:cxn modelId="{F4B518D7-D745-4355-8C6A-B36CC1F87AF9}" type="presParOf" srcId="{EF962773-85C1-4AED-8B61-40551317310B}" destId="{04B56FA5-0927-4FBF-9CC2-7C506838826C}" srcOrd="0" destOrd="0" presId="urn:microsoft.com/office/officeart/2005/8/layout/vList5"/>
    <dgm:cxn modelId="{17A39298-AB60-4827-843B-BFDA5A8815E8}" type="presParOf" srcId="{C4632D5B-A62B-4C22-998E-A08EAE6D4BC2}" destId="{F98BEB30-4DCC-4494-8601-E332EE29D44D}" srcOrd="5" destOrd="0" presId="urn:microsoft.com/office/officeart/2005/8/layout/vList5"/>
    <dgm:cxn modelId="{B51BD197-D1FE-4DA6-ACF6-905E7EB62D78}" type="presParOf" srcId="{C4632D5B-A62B-4C22-998E-A08EAE6D4BC2}" destId="{8C182376-B2DC-41CF-BA66-C4A2C852957D}" srcOrd="6" destOrd="0" presId="urn:microsoft.com/office/officeart/2005/8/layout/vList5"/>
    <dgm:cxn modelId="{28F2DFCA-E6E9-44DB-B081-366D130959A6}" type="presParOf" srcId="{8C182376-B2DC-41CF-BA66-C4A2C852957D}" destId="{CE365F06-B972-4F62-B4B6-A8D4D88CA185}" srcOrd="0" destOrd="0" presId="urn:microsoft.com/office/officeart/2005/8/layout/vList5"/>
  </dgm:cxnLst>
  <dgm:bg/>
  <dgm:whole/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F9D57D77-9D8B-40B3-91AF-718615CCDD8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89EB3FC4-4B2A-4349-A209-C382FB28191D}">
      <dgm:prSet/>
      <dgm:spPr/>
      <dgm:t>
        <a:bodyPr/>
        <a:lstStyle/>
        <a:p>
          <a:pPr rtl="0"/>
          <a:r>
            <a:rPr lang="uk-UA" dirty="0" smtClean="0"/>
            <a:t>Прощення – найкращі ліки від болю</a:t>
          </a:r>
          <a:endParaRPr lang="uk-UA" dirty="0"/>
        </a:p>
      </dgm:t>
    </dgm:pt>
    <dgm:pt modelId="{D967AD2B-706C-4383-8A06-C2A88D7F59F0}" type="parTrans" cxnId="{B827B69D-C771-4C49-8247-449C10DDAA1D}">
      <dgm:prSet/>
      <dgm:spPr/>
      <dgm:t>
        <a:bodyPr/>
        <a:lstStyle/>
        <a:p>
          <a:endParaRPr lang="uk-UA"/>
        </a:p>
      </dgm:t>
    </dgm:pt>
    <dgm:pt modelId="{4875491B-298D-4888-8538-2AD131077576}" type="sibTrans" cxnId="{B827B69D-C771-4C49-8247-449C10DDAA1D}">
      <dgm:prSet/>
      <dgm:spPr/>
      <dgm:t>
        <a:bodyPr/>
        <a:lstStyle/>
        <a:p>
          <a:endParaRPr lang="uk-UA"/>
        </a:p>
      </dgm:t>
    </dgm:pt>
    <dgm:pt modelId="{066E8C45-DC6F-4211-A86B-FDE16E5BAFF1}">
      <dgm:prSet/>
      <dgm:spPr/>
      <dgm:t>
        <a:bodyPr/>
        <a:lstStyle/>
        <a:p>
          <a:pPr rtl="0"/>
          <a:r>
            <a:rPr lang="uk-UA" dirty="0" smtClean="0"/>
            <a:t>Бажаю всім навчитися прощати</a:t>
          </a:r>
          <a:endParaRPr lang="uk-UA" dirty="0"/>
        </a:p>
      </dgm:t>
    </dgm:pt>
    <dgm:pt modelId="{11B8387C-7E0C-4FA4-973D-670AF15002C5}" type="parTrans" cxnId="{0A1A91AA-E283-4D0C-A317-29D6FE46D834}">
      <dgm:prSet/>
      <dgm:spPr/>
      <dgm:t>
        <a:bodyPr/>
        <a:lstStyle/>
        <a:p>
          <a:endParaRPr lang="uk-UA"/>
        </a:p>
      </dgm:t>
    </dgm:pt>
    <dgm:pt modelId="{023505BE-1F29-495B-ACCB-2480278D2E01}" type="sibTrans" cxnId="{0A1A91AA-E283-4D0C-A317-29D6FE46D834}">
      <dgm:prSet/>
      <dgm:spPr/>
      <dgm:t>
        <a:bodyPr/>
        <a:lstStyle/>
        <a:p>
          <a:endParaRPr lang="uk-UA"/>
        </a:p>
      </dgm:t>
    </dgm:pt>
    <dgm:pt modelId="{1C9E8757-172E-4CB7-9475-FC9DE7FFE4CB}" type="pres">
      <dgm:prSet presAssocID="{F9D57D77-9D8B-40B3-91AF-718615CCDD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F83AB8D-D0D8-4461-A4B4-82498DFA2D54}" type="pres">
      <dgm:prSet presAssocID="{89EB3FC4-4B2A-4349-A209-C382FB28191D}" presName="parentText" presStyleLbl="node1" presStyleIdx="0" presStyleCnt="2" custScaleX="50857" custScaleY="93132" custLinFactY="-4808" custLinFactNeighborX="-2096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53A738-5BA8-4EFD-BCFB-C2F115C69047}" type="pres">
      <dgm:prSet presAssocID="{4875491B-298D-4888-8538-2AD131077576}" presName="spacer" presStyleCnt="0"/>
      <dgm:spPr/>
      <dgm:t>
        <a:bodyPr/>
        <a:lstStyle/>
        <a:p>
          <a:endParaRPr lang="uk-UA"/>
        </a:p>
      </dgm:t>
    </dgm:pt>
    <dgm:pt modelId="{4A24B469-7D4A-40C1-9AD3-E80174A2D00C}" type="pres">
      <dgm:prSet presAssocID="{066E8C45-DC6F-4211-A86B-FDE16E5BAFF1}" presName="parentText" presStyleLbl="node1" presStyleIdx="1" presStyleCnt="2" custScaleX="53347" custScaleY="94810" custLinFactY="12286" custLinFactNeighborX="2890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A1A91AA-E283-4D0C-A317-29D6FE46D834}" srcId="{F9D57D77-9D8B-40B3-91AF-718615CCDD8F}" destId="{066E8C45-DC6F-4211-A86B-FDE16E5BAFF1}" srcOrd="1" destOrd="0" parTransId="{11B8387C-7E0C-4FA4-973D-670AF15002C5}" sibTransId="{023505BE-1F29-495B-ACCB-2480278D2E01}"/>
    <dgm:cxn modelId="{F52BDDF9-70AF-4905-9708-8CA4B0DC2FF3}" type="presOf" srcId="{F9D57D77-9D8B-40B3-91AF-718615CCDD8F}" destId="{1C9E8757-172E-4CB7-9475-FC9DE7FFE4CB}" srcOrd="0" destOrd="0" presId="urn:microsoft.com/office/officeart/2005/8/layout/vList2"/>
    <dgm:cxn modelId="{51AD1459-56FE-4A81-BA55-EE79287500F6}" type="presOf" srcId="{89EB3FC4-4B2A-4349-A209-C382FB28191D}" destId="{BF83AB8D-D0D8-4461-A4B4-82498DFA2D54}" srcOrd="0" destOrd="0" presId="urn:microsoft.com/office/officeart/2005/8/layout/vList2"/>
    <dgm:cxn modelId="{39BD45D1-690A-4AEA-BE70-24612AF3D66F}" type="presOf" srcId="{066E8C45-DC6F-4211-A86B-FDE16E5BAFF1}" destId="{4A24B469-7D4A-40C1-9AD3-E80174A2D00C}" srcOrd="0" destOrd="0" presId="urn:microsoft.com/office/officeart/2005/8/layout/vList2"/>
    <dgm:cxn modelId="{B827B69D-C771-4C49-8247-449C10DDAA1D}" srcId="{F9D57D77-9D8B-40B3-91AF-718615CCDD8F}" destId="{89EB3FC4-4B2A-4349-A209-C382FB28191D}" srcOrd="0" destOrd="0" parTransId="{D967AD2B-706C-4383-8A06-C2A88D7F59F0}" sibTransId="{4875491B-298D-4888-8538-2AD131077576}"/>
    <dgm:cxn modelId="{FD9114B5-1D41-411B-8144-00D04068C4A8}" type="presParOf" srcId="{1C9E8757-172E-4CB7-9475-FC9DE7FFE4CB}" destId="{BF83AB8D-D0D8-4461-A4B4-82498DFA2D54}" srcOrd="0" destOrd="0" presId="urn:microsoft.com/office/officeart/2005/8/layout/vList2"/>
    <dgm:cxn modelId="{C914B661-BADF-4318-904D-461A10F9F480}" type="presParOf" srcId="{1C9E8757-172E-4CB7-9475-FC9DE7FFE4CB}" destId="{3A53A738-5BA8-4EFD-BCFB-C2F115C69047}" srcOrd="1" destOrd="0" presId="urn:microsoft.com/office/officeart/2005/8/layout/vList2"/>
    <dgm:cxn modelId="{8F929053-861F-4303-B52F-69E377FAEFEC}" type="presParOf" srcId="{1C9E8757-172E-4CB7-9475-FC9DE7FFE4CB}" destId="{4A24B469-7D4A-40C1-9AD3-E80174A2D00C}" srcOrd="2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738FA-3062-4860-870B-2AEC00AE2A59}" type="datetimeFigureOut">
              <a:rPr lang="uk-UA" smtClean="0"/>
              <a:pPr/>
              <a:t>26.03.2017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ED7C4-E007-470D-9910-B8B1F8C1192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9216-12C0-45AD-81D7-3AD8D5FA132E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ECBCB-1DEF-4034-A6E3-4A1B79F65365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09E-44E6-4B9F-9AEE-03450592AFE4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5038-E163-412C-8E75-5F3A8D088B22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5F37-19A8-4CF1-81C9-B992DF31A918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224E-FB90-4C25-BA0A-66418FB447C8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407E-A7BA-4203-A606-788E8C6DC911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E9E7-BF06-4C40-AF69-4C15C2184FA7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794E-66EE-464D-BB27-38132AC9E278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C131C-C25C-4F2F-B256-E23B571A12C6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71EB-AB9D-454F-B144-AE4529B9D153}" type="datetime1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2F849F-0E3A-48C6-BADD-030290ABA327}" type="datetime1">
              <a:rPr lang="en-US" smtClean="0"/>
              <a:pPr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6.xml"/><Relationship Id="rId3" Type="http://schemas.openxmlformats.org/officeDocument/2006/relationships/diagramLayout" Target="../diagrams/layout15.xml"/><Relationship Id="rId7" Type="http://schemas.openxmlformats.org/officeDocument/2006/relationships/diagramLayout" Target="../diagrams/layout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6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Relationship Id="rId9" Type="http://schemas.openxmlformats.org/officeDocument/2006/relationships/diagramColors" Target="../diagrams/colors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jw.org/uk/%D0%BF%D1%83%D0%B1%D0%BB%D1%96%D0%BA%D0%B0%D1%86%D1%96%D1%97/%D0%B1%D1%96%D0%B1%D0%BB%D1%96%D1%8F/nwt/%D0%BA%D0%BD%D0%B8%D0%B3%D0%B8/%D0%95%D0%BA%D0%BA%D0%BB%D0%B5%D0%B7%D1%96%D0%B0%D1%81%D1%82%D0%B0/7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9.xml"/><Relationship Id="rId13" Type="http://schemas.openxmlformats.org/officeDocument/2006/relationships/diagramColors" Target="../diagrams/colors20.xml"/><Relationship Id="rId3" Type="http://schemas.openxmlformats.org/officeDocument/2006/relationships/diagramLayout" Target="../diagrams/layout18.xml"/><Relationship Id="rId7" Type="http://schemas.openxmlformats.org/officeDocument/2006/relationships/diagramLayout" Target="../diagrams/layout19.xml"/><Relationship Id="rId12" Type="http://schemas.openxmlformats.org/officeDocument/2006/relationships/diagramQuickStyle" Target="../diagrams/quickStyle20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9.xml"/><Relationship Id="rId11" Type="http://schemas.openxmlformats.org/officeDocument/2006/relationships/diagramLayout" Target="../diagrams/layout20.xml"/><Relationship Id="rId5" Type="http://schemas.openxmlformats.org/officeDocument/2006/relationships/diagramColors" Target="../diagrams/colors18.xml"/><Relationship Id="rId10" Type="http://schemas.openxmlformats.org/officeDocument/2006/relationships/diagramData" Target="../diagrams/data20.xml"/><Relationship Id="rId4" Type="http://schemas.openxmlformats.org/officeDocument/2006/relationships/diagramQuickStyle" Target="../diagrams/quickStyle18.xml"/><Relationship Id="rId9" Type="http://schemas.openxmlformats.org/officeDocument/2006/relationships/diagramColors" Target="../diagrams/colors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5.xml"/><Relationship Id="rId3" Type="http://schemas.openxmlformats.org/officeDocument/2006/relationships/diagramLayout" Target="../diagrams/layout24.xml"/><Relationship Id="rId7" Type="http://schemas.openxmlformats.org/officeDocument/2006/relationships/diagramLayout" Target="../diagrams/layout25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5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Relationship Id="rId9" Type="http://schemas.openxmlformats.org/officeDocument/2006/relationships/diagramColors" Target="../diagrams/colors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7.xml"/><Relationship Id="rId13" Type="http://schemas.openxmlformats.org/officeDocument/2006/relationships/diagramColors" Target="../diagrams/colors28.xml"/><Relationship Id="rId3" Type="http://schemas.openxmlformats.org/officeDocument/2006/relationships/diagramLayout" Target="../diagrams/layout26.xml"/><Relationship Id="rId7" Type="http://schemas.openxmlformats.org/officeDocument/2006/relationships/diagramLayout" Target="../diagrams/layout27.xml"/><Relationship Id="rId12" Type="http://schemas.openxmlformats.org/officeDocument/2006/relationships/diagramQuickStyle" Target="../diagrams/quickStyle28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7.xml"/><Relationship Id="rId11" Type="http://schemas.openxmlformats.org/officeDocument/2006/relationships/diagramLayout" Target="../diagrams/layout28.xml"/><Relationship Id="rId5" Type="http://schemas.openxmlformats.org/officeDocument/2006/relationships/diagramColors" Target="../diagrams/colors26.xml"/><Relationship Id="rId10" Type="http://schemas.openxmlformats.org/officeDocument/2006/relationships/diagramData" Target="../diagrams/data28.xml"/><Relationship Id="rId4" Type="http://schemas.openxmlformats.org/officeDocument/2006/relationships/diagramQuickStyle" Target="../diagrams/quickStyle26.xml"/><Relationship Id="rId9" Type="http://schemas.openxmlformats.org/officeDocument/2006/relationships/diagramColors" Target="../diagrams/colors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2.xml"/><Relationship Id="rId3" Type="http://schemas.openxmlformats.org/officeDocument/2006/relationships/diagramLayout" Target="../diagrams/layout31.xml"/><Relationship Id="rId7" Type="http://schemas.openxmlformats.org/officeDocument/2006/relationships/diagramLayout" Target="../diagrams/layout32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2.xml"/><Relationship Id="rId5" Type="http://schemas.openxmlformats.org/officeDocument/2006/relationships/diagramColors" Target="../diagrams/colors31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31.xml"/><Relationship Id="rId9" Type="http://schemas.openxmlformats.org/officeDocument/2006/relationships/diagramColors" Target="../diagrams/colors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4.xml"/><Relationship Id="rId3" Type="http://schemas.openxmlformats.org/officeDocument/2006/relationships/diagramLayout" Target="../diagrams/layout33.xml"/><Relationship Id="rId7" Type="http://schemas.openxmlformats.org/officeDocument/2006/relationships/diagramLayout" Target="../diagrams/layout34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4.xml"/><Relationship Id="rId5" Type="http://schemas.openxmlformats.org/officeDocument/2006/relationships/diagramColors" Target="../diagrams/colors33.xml"/><Relationship Id="rId10" Type="http://schemas.openxmlformats.org/officeDocument/2006/relationships/image" Target="../media/image25.jpeg"/><Relationship Id="rId4" Type="http://schemas.openxmlformats.org/officeDocument/2006/relationships/diagramQuickStyle" Target="../diagrams/quickStyle33.xml"/><Relationship Id="rId9" Type="http://schemas.openxmlformats.org/officeDocument/2006/relationships/diagramColors" Target="../diagrams/colors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6.xml"/><Relationship Id="rId3" Type="http://schemas.openxmlformats.org/officeDocument/2006/relationships/diagramLayout" Target="../diagrams/layout35.xml"/><Relationship Id="rId7" Type="http://schemas.openxmlformats.org/officeDocument/2006/relationships/diagramLayout" Target="../diagrams/layout36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6.xml"/><Relationship Id="rId5" Type="http://schemas.openxmlformats.org/officeDocument/2006/relationships/diagramColors" Target="../diagrams/colors35.xml"/><Relationship Id="rId10" Type="http://schemas.openxmlformats.org/officeDocument/2006/relationships/image" Target="../media/image26.jpeg"/><Relationship Id="rId4" Type="http://schemas.openxmlformats.org/officeDocument/2006/relationships/diagramQuickStyle" Target="../diagrams/quickStyle35.xml"/><Relationship Id="rId9" Type="http://schemas.openxmlformats.org/officeDocument/2006/relationships/diagramColors" Target="../diagrams/colors3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8.xml"/><Relationship Id="rId3" Type="http://schemas.openxmlformats.org/officeDocument/2006/relationships/diagramLayout" Target="../diagrams/layout37.xml"/><Relationship Id="rId7" Type="http://schemas.openxmlformats.org/officeDocument/2006/relationships/diagramLayout" Target="../diagrams/layout38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8.xml"/><Relationship Id="rId5" Type="http://schemas.openxmlformats.org/officeDocument/2006/relationships/diagramColors" Target="../diagrams/colors37.xml"/><Relationship Id="rId10" Type="http://schemas.openxmlformats.org/officeDocument/2006/relationships/image" Target="../media/image27.jpeg"/><Relationship Id="rId4" Type="http://schemas.openxmlformats.org/officeDocument/2006/relationships/diagramQuickStyle" Target="../diagrams/quickStyle37.xml"/><Relationship Id="rId9" Type="http://schemas.openxmlformats.org/officeDocument/2006/relationships/diagramColors" Target="../diagrams/colors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1.xml"/><Relationship Id="rId3" Type="http://schemas.openxmlformats.org/officeDocument/2006/relationships/diagramLayout" Target="../diagrams/layout40.xml"/><Relationship Id="rId7" Type="http://schemas.openxmlformats.org/officeDocument/2006/relationships/diagramLayout" Target="../diagrams/layout41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1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Relationship Id="rId9" Type="http://schemas.openxmlformats.org/officeDocument/2006/relationships/diagramColors" Target="../diagrams/colors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7" Type="http://schemas.openxmlformats.org/officeDocument/2006/relationships/image" Target="../media/image30.jpeg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7" Type="http://schemas.openxmlformats.org/officeDocument/2006/relationships/image" Target="../media/image33.jpeg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Схема 4"/>
          <p:cNvGraphicFramePr/>
          <p:nvPr/>
        </p:nvGraphicFramePr>
        <p:xfrm>
          <a:off x="249382" y="337752"/>
          <a:ext cx="8628611" cy="37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Результат пошуку зображень за запитом &quot;писати  твір&quot;"/>
          <p:cNvPicPr>
            <a:picLocks noChangeAspect="1" noChangeArrowheads="1"/>
          </p:cNvPicPr>
          <p:nvPr/>
        </p:nvPicPr>
        <p:blipFill>
          <a:blip r:embed="rId6"/>
          <a:srcRect l="12392" t="9449" r="7451" b="7389"/>
          <a:stretch>
            <a:fillRect/>
          </a:stretch>
        </p:blipFill>
        <p:spPr bwMode="auto">
          <a:xfrm>
            <a:off x="4160108" y="4094204"/>
            <a:ext cx="2504303" cy="2520779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945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354227" y="214183"/>
          <a:ext cx="8460259" cy="6219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Результат пошуку зображень за запитом &quot;писати  твір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595" y="527221"/>
            <a:ext cx="1299873" cy="1345514"/>
          </a:xfrm>
          <a:prstGeom prst="rect">
            <a:avLst/>
          </a:prstGeom>
          <a:noFill/>
        </p:spPr>
      </p:pic>
      <p:pic>
        <p:nvPicPr>
          <p:cNvPr id="8196" name="Picture 4" descr="Результат пошуку зображень за запитом &quot;логічне мислення&quot;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788" y="2644346"/>
            <a:ext cx="1491050" cy="1383955"/>
          </a:xfrm>
          <a:prstGeom prst="rect">
            <a:avLst/>
          </a:prstGeom>
          <a:noFill/>
        </p:spPr>
      </p:pic>
      <p:pic>
        <p:nvPicPr>
          <p:cNvPr id="8198" name="Picture 6" descr="Результат пошуку зображень за запитом &quot;прощати&quot;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7036" y="4761470"/>
            <a:ext cx="1489481" cy="1408671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79F1FE-AC30-4B7A-B8BD-E3DA1D93A7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6A79F1FE-AC30-4B7A-B8BD-E3DA1D93A7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14E26C9-05D4-43E2-B4FA-E930529CF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>
                                            <p:graphicEl>
                                              <a:dgm id="{F14E26C9-05D4-43E2-B4FA-E930529CF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09375B-43F1-4789-9B5B-F40FAEB5C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graphicEl>
                                              <a:dgm id="{AC09375B-43F1-4789-9B5B-F40FAEB5CC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7C748A-1806-493A-90B8-16DE41466F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graphicEl>
                                              <a:dgm id="{D77C748A-1806-493A-90B8-16DE41466F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F408FD5-F48C-4758-A604-0FA3B2BA18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graphicEl>
                                              <a:dgm id="{8F408FD5-F48C-4758-A604-0FA3B2BA18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D4FC4D5-15F4-4964-86BB-F5A6CF636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graphicEl>
                                              <a:dgm id="{3D4FC4D5-15F4-4964-86BB-F5A6CF6363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0" y="241923"/>
          <a:ext cx="8530805" cy="5859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641D9E-C311-4298-8EC1-7428AE876F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8F641D9E-C311-4298-8EC1-7428AE876F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9CC8C4-A414-4CC3-B590-0ECC4FBE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6D9CC8C4-A414-4CC3-B590-0ECC4FBE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5711BF-3BA8-43F0-BF91-A39E44406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graphicEl>
                                              <a:dgm id="{6A5711BF-3BA8-43F0-BF91-A39E44406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DC5229-7199-4823-B3E4-479CF8591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FFDC5229-7199-4823-B3E4-479CF8591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0C7CC7-B042-48B8-ADEB-16B27A1D2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graphicEl>
                                              <a:dgm id="{0A0C7CC7-B042-48B8-ADEB-16B27A1D23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95E464-9D0B-4479-A106-F0B611A0F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5395E464-9D0B-4479-A106-F0B611A0F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017BDF-24D6-4BFC-B518-FA9149157F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98017BDF-24D6-4BFC-B518-FA9149157F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3C6AF0-DAF1-47B9-A556-76203F6A0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583C6AF0-DAF1-47B9-A556-76203F6A06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4372168"/>
            <a:ext cx="8645237" cy="1143000"/>
          </a:xfrm>
        </p:spPr>
        <p:txBody>
          <a:bodyPr/>
          <a:lstStyle/>
          <a:p>
            <a:pPr algn="l">
              <a:buNone/>
            </a:pPr>
            <a:r>
              <a:rPr lang="uk-UA" sz="2400" dirty="0" smtClean="0"/>
              <a:t>- Чи згодні ви з таким висловлюванням? (Думки учнів)</a:t>
            </a:r>
            <a:br>
              <a:rPr lang="uk-UA" sz="2400" dirty="0" smtClean="0"/>
            </a:b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  <a:t>ІІ. Оголошення теми та мети уроку </a:t>
            </a:r>
            <a:b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000" dirty="0" smtClean="0">
                <a:solidFill>
                  <a:schemeClr val="accent6">
                    <a:lumMod val="75000"/>
                  </a:schemeClr>
                </a:solidFill>
              </a:rPr>
              <a:t>(Запис теми у зошит)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 </a:t>
            </a:r>
            <a:endParaRPr lang="uk-UA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1905712" y="560604"/>
          <a:ext cx="7049659" cy="345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Результат пошуку зображень за запитом &quot;прощення підлітки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9642" y="258615"/>
            <a:ext cx="2743200" cy="182422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E78AC4-A391-4ACD-BA22-A04D8A574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BE78AC4-A391-4ACD-BA22-A04D8A574B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216117-908E-475E-A81C-3B72CFA29E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BE216117-908E-475E-A81C-3B72CFA29E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742774"/>
            <a:ext cx="6512511" cy="683662"/>
          </a:xfrm>
        </p:spPr>
        <p:txBody>
          <a:bodyPr/>
          <a:lstStyle/>
          <a:p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273155" y="427290"/>
          <a:ext cx="8870845" cy="5597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07649" y="5033473"/>
          <a:ext cx="8520157" cy="1572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1986" name="Picture 2" descr="Результат пошуку зображень за запитом &quot;розмовний стиль  мовлення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45152" y="239994"/>
            <a:ext cx="6939018" cy="4451647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A0EC2A-4E25-4C78-A54D-E0A1EA4A58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45A0EC2A-4E25-4C78-A54D-E0A1EA4A58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D1F284-E1BD-41A0-9722-DD6BD1795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52D1F284-E1BD-41A0-9722-DD6BD1795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01653" y="5588950"/>
          <a:ext cx="8460336" cy="96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3010" name="Picture 2" descr="Результат пошуку зображень за запитом &quot;науковий стиль  мовлення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3600" y="235825"/>
            <a:ext cx="7501457" cy="4995972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144B14-3763-4EEB-B31C-36FD3484FB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A144B14-3763-4EEB-B31C-36FD3484FB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6B07FB-8A45-4395-8A4D-4292F71CB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546B07FB-8A45-4395-8A4D-4292F71CB5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10199" y="5264209"/>
          <a:ext cx="8528702" cy="135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6082" name="Picture 2" descr="Результат пошуку зображень за запитом &quot;художня література підлітки читають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5252" y="202606"/>
            <a:ext cx="6493053" cy="4805257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439B91-6F51-43A1-8CCC-BE8C0783E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07439B91-6F51-43A1-8CCC-BE8C0783EB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BF872E-4B51-48C5-A205-406F2372A7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2BBF872E-4B51-48C5-A205-406F2372A7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64919" y="5037747"/>
          <a:ext cx="8597070" cy="1666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5058" name="Picture 2" descr="Результат пошуку зображень за запитом &quot;публіцистичний стиль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36545" y="230736"/>
            <a:ext cx="5715387" cy="4536022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D12FA1-3668-4801-94E7-1511E67E2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26D12FA1-3668-4801-94E7-1511E67E2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32A67B-5FBC-474A-9694-9C2602739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AB32A67B-5FBC-474A-9694-9C2602739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47829" y="4731092"/>
          <a:ext cx="8631252" cy="1695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4034" name="Picture 2" descr="Результат пошуку зображень за запитом &quot;офіційно діловий стиль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11808" y="102550"/>
            <a:ext cx="6595602" cy="451798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F337DB-CC27-42A4-AAD2-14FAC212D6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4DF337DB-CC27-42A4-AAD2-14FAC212D6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8CF9E7-5FC1-421C-AAAC-FB96827EBF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A18CF9E7-5FC1-421C-AAAC-FB96827EBF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098" y="316193"/>
            <a:ext cx="8588523" cy="156388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uk-UA" sz="4400" dirty="0" smtClean="0"/>
              <a:t>Основні ознаки публіцистичного стилю:</a:t>
            </a:r>
            <a:endParaRPr lang="uk-UA" sz="4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1068224" y="2050990"/>
          <a:ext cx="7417750" cy="4349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rot="10800000" flipV="1">
            <a:off x="2538101" y="1991172"/>
            <a:ext cx="1034042" cy="6922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4131893" y="2337276"/>
            <a:ext cx="656601" cy="32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517738" y="1962685"/>
            <a:ext cx="1182165" cy="7634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996391-D150-4ED4-BFA4-94DCE63F0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B6996391-D150-4ED4-BFA4-94DCE63F0C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8372B3-2553-49D4-A954-17C582E73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3F8372B3-2553-49D4-A954-17C582E73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BA412C-6492-478F-A041-BE8F72D63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41BA412C-6492-478F-A041-BE8F72D639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050422"/>
            <a:ext cx="6512511" cy="495656"/>
          </a:xfrm>
        </p:spPr>
        <p:txBody>
          <a:bodyPr/>
          <a:lstStyle/>
          <a:p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700755" y="452927"/>
          <a:ext cx="7793765" cy="4948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60ACA7-246A-4836-97B0-770833C93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A860ACA7-246A-4836-97B0-770833C93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288B54-B4E8-4A8A-8C95-713E51068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78288B54-B4E8-4A8A-8C95-713E51068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213" y="495656"/>
            <a:ext cx="7519587" cy="78621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uk-UA" sz="5400" dirty="0" smtClean="0"/>
              <a:t>Типи мовлення</a:t>
            </a:r>
            <a:endParaRPr lang="uk-UA" sz="5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1143000" y="1401510"/>
          <a:ext cx="6736222" cy="4879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C0DA5E-09EA-435A-8C44-DAE877D4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94C0DA5E-09EA-435A-8C44-DAE877D4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94C0DA5E-09EA-435A-8C44-DAE877D4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C7E0584-6380-45B6-A0AA-D222EDBC8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4C7E0584-6380-45B6-A0AA-D222EDBC8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4C7E0584-6380-45B6-A0AA-D222EDBC8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B0E10D-6308-4D27-834C-A18664242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graphicEl>
                                              <a:dgm id="{35B0E10D-6308-4D27-834C-A18664242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35B0E10D-6308-4D27-834C-A18664242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0415" y="290557"/>
            <a:ext cx="7015385" cy="1222049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uk-UA" sz="4800" dirty="0" smtClean="0"/>
              <a:t>Твір – роздум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264920" y="2093720"/>
          <a:ext cx="8665435" cy="3913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FE889D-C81B-4EB1-AF19-97777F9A0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A1FE889D-C81B-4EB1-AF19-97777F9A0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A1FE889D-C81B-4EB1-AF19-97777F9A0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BC5D54-7B61-4A54-AA2B-7C8BE5D7E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97BC5D54-7B61-4A54-AA2B-7C8BE5D7E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97BC5D54-7B61-4A54-AA2B-7C8BE5D7E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9410BB-ED8C-41BB-A4B5-2D1825BE9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0E9410BB-ED8C-41BB-A4B5-2D1825BE9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0E9410BB-ED8C-41BB-A4B5-2D1825BE9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70B14F-B89E-424B-92B7-C8C5074D3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BD70B14F-B89E-424B-92B7-C8C5074D3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BD70B14F-B89E-424B-92B7-C8C5074D3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76015" y="282012"/>
          <a:ext cx="8357787" cy="752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418744" y="1110952"/>
          <a:ext cx="8477428" cy="5238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5B1824-A1FE-4777-9A40-35F184BD5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F65B1824-A1FE-4777-9A40-35F184BD5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7F21F3-8917-40A8-B184-5343ACD47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A27F21F3-8917-40A8-B184-5343ACD470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C74C0D-0CF9-4DF2-81AB-F2CF98E92E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1C74C0D-0CF9-4DF2-81AB-F2CF98E92E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E9EEAE-25EA-442E-ADF7-0DBE2C5DB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E8E9EEAE-25EA-442E-ADF7-0DBE2C5DB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C51F9C-AFAB-4018-97E5-CECE26EB9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5C51F9C-AFAB-4018-97E5-CECE26EB9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6EC173-48F4-4A98-A783-8A1AF03AA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996EC173-48F4-4A98-A783-8A1AF03AA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5D35AC-6557-4D7A-A045-6996F1B6D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CC5D35AC-6557-4D7A-A045-6996F1B6D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33" y="196554"/>
            <a:ext cx="8725256" cy="5896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uk-UA" sz="2000" dirty="0" smtClean="0"/>
              <a:t>І</a:t>
            </a:r>
            <a:r>
              <a:rPr lang="en-US" sz="2000" dirty="0" smtClean="0"/>
              <a:t>V</a:t>
            </a:r>
            <a:r>
              <a:rPr lang="uk-UA" sz="2000" dirty="0" smtClean="0"/>
              <a:t>. Сприйняття й засвоєння учнями навчального матеріалу.</a:t>
            </a:r>
            <a:br>
              <a:rPr lang="uk-UA" sz="2000" dirty="0" smtClean="0"/>
            </a:br>
            <a:endParaRPr lang="uk-UA" sz="4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521293" y="922946"/>
          <a:ext cx="8229600" cy="5657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8F46CB-7B62-410A-BABA-8480BBDE6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F08F46CB-7B62-410A-BABA-8480BBDE64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365C90-5C09-4480-955D-8EDE56453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graphicEl>
                                              <a:dgm id="{6E365C90-5C09-4480-955D-8EDE56453A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33EB3A-C6C9-47F3-985B-F03F88F85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BB33EB3A-C6C9-47F3-985B-F03F88F857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89FA1F-2CA8-4DFA-9DD8-7BA240C19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graphicEl>
                                              <a:dgm id="{3589FA1F-2CA8-4DFA-9DD8-7BA240C19A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BA2D2A-9428-4F3E-84E7-4B6E12FF2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78BA2D2A-9428-4F3E-84E7-4B6E12FF2D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5099FF-B790-435D-98FC-25F49E6EE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graphicEl>
                                              <a:dgm id="{BD5099FF-B790-435D-98FC-25F49E6EE7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CC3BFF-3AEA-48FC-B77C-5D5FBA33C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27CC3BFF-3AEA-48FC-B77C-5D5FBA33C0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57213" y="271464"/>
            <a:ext cx="7900987" cy="158591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sz="3600" dirty="0" smtClean="0">
                <a:solidFill>
                  <a:schemeClr val="bg2">
                    <a:lumMod val="25000"/>
                  </a:schemeClr>
                </a:solidFill>
              </a:rPr>
              <a:t>У Біблії сказано: «Не поспішай ображатись, бо образа є ознакою безглуздого» </a:t>
            </a:r>
            <a:r>
              <a:rPr lang="uk-UA" sz="3600" u="sng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(Ек.7:9</a:t>
            </a:r>
            <a:r>
              <a:rPr lang="uk-UA" sz="36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endParaRPr lang="uk-UA" dirty="0"/>
          </a:p>
        </p:txBody>
      </p:sp>
      <p:sp>
        <p:nvSpPr>
          <p:cNvPr id="18434" name="AutoShape 2" descr="Результат пошуку зображень за запитом &quot;біблі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8436" name="AutoShape 4" descr="Результат пошуку зображень за запитом &quot;біблі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8438" name="AutoShape 6" descr="Результат пошуку зображень за запитом &quot;біблі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8440" name="Picture 8" descr="Результат пошуку зображень за запитом &quot;біблія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0099" y="1963737"/>
            <a:ext cx="4316413" cy="4175660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7880" y="5239265"/>
            <a:ext cx="411893" cy="659026"/>
          </a:xfrm>
        </p:spPr>
        <p:txBody>
          <a:bodyPr/>
          <a:lstStyle/>
          <a:p>
            <a:pPr>
              <a:buNone/>
            </a:pP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82632" y="299258"/>
            <a:ext cx="8647183" cy="619215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 smtClean="0"/>
              <a:t>Творче спостереження публіцистичного тексту з елементами аналізу</a:t>
            </a:r>
          </a:p>
          <a:p>
            <a:endParaRPr lang="uk-UA" dirty="0" smtClean="0"/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Прочитати текст. Довести належність до публіцистичного стилю.</a:t>
            </a:r>
          </a:p>
          <a:p>
            <a:pPr>
              <a:buNone/>
            </a:pPr>
            <a:r>
              <a:rPr lang="uk-UA" dirty="0" smtClean="0"/>
              <a:t>Як правило, не буває диму без вогню. Люди, навіть бажаючи добра, можуть дуже сильно образити. Це часто призводить до конфліктів. Але конфлікти можуть бути  із різних ситуацій: через нездужання, втому і так далі. Ось тому потрібно навчитися прощати. 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Пробачити людину не так то просто, тому якщо ви дуже довго збирали на людину зло, розробляли плани, щоб помститися, дуже важко  відмовитися від цього. Навчитися прощати -  велика мудрість. Адже коли ви навчитеся прощати, то й на душі стане легше. 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Тому потрібно вирішити, що ж треба для початку. По-перше, усвідомити причину конфлікту. Для цього необхідно все обдумати в спокійній обстановці. Адже під час сварки все сприймається більш серйозно, а якщо розібратися, то насправді причина не така вже й критична і навіть іноді може викликати сміх. 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Вмійте пропускати свій негатив через себе. Найголовніше - не ображатися на інших людей, часом і не замішаних в цьому. Краще спрямувати свою енергію на перегляд улюбленої передачі, подумати про щось приємне, сходити на прогулянку, подихати свіжим повітрям і так далі. 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Так само потрібно розібратися в собі і в своїх почуттях. Постаратися втихомирити свій запал у себе в душі, не тримати образу. Звичайно, треба думати не тільки про себе, але й про свого кривдника. Постарайтеся зрозуміти, чому все це він затіяв, може бути, що  у нього не було іншого виходу. 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Не треба боятися першим просити прощення. Адже часто той, на кого ви тримаєте зло, близька для вас людина. Якби він був абсолютно чужим, то ви б давно забули про все, що сталося. І пам'ятайте: краще пробачити, ніж помститися.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Виділіть ключові слова. Запишіть їх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0" y="162370"/>
          <a:ext cx="8554340" cy="1110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quarter" idx="13"/>
          </p:nvPr>
        </p:nvGraphicFramePr>
        <p:xfrm>
          <a:off x="393107" y="1418603"/>
          <a:ext cx="8409061" cy="2068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461473" y="3606325"/>
          <a:ext cx="8255237" cy="2409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7FA273-27A0-4867-BC62-0FF39BABF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A7FA273-27A0-4867-BC62-0FF39BABF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864192-45FB-4F97-A532-D0B5FBD1C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>
                                            <p:graphicEl>
                                              <a:dgm id="{2C864192-45FB-4F97-A532-D0B5FBD1C1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CAFFCF6-71D2-4A98-B4A0-E1EFFED66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graphicEl>
                                              <a:dgm id="{1CAFFCF6-71D2-4A98-B4A0-E1EFFED66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007227-6DFF-484D-86BD-077E64B40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graphicEl>
                                              <a:dgm id="{7C007227-6DFF-484D-86BD-077E64B40B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AEF1939-CF7A-4F9E-941D-2EB93A23D4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graphicEl>
                                              <a:dgm id="{DAEF1939-CF7A-4F9E-941D-2EB93A23D4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BA0F7CC-597E-48D7-9D4B-00CA484FF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graphicEl>
                                              <a:dgm id="{ABA0F7CC-597E-48D7-9D4B-00CA484FF0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707F36B-4B15-4223-9D69-F5186527A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graphicEl>
                                              <a:dgm id="{3707F36B-4B15-4223-9D69-F5186527A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0E7547BE-59D2-45F9-AC39-FF95E1C79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graphicEl>
                                              <a:dgm id="{0E7547BE-59D2-45F9-AC39-FF95E1C79B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98FBECC-43A3-4CE3-A1BB-27763D5AD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graphicEl>
                                              <a:dgm id="{F98FBECC-43A3-4CE3-A1BB-27763D5AD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3ABC857-6AAB-4E0C-B6AE-2D5AFBF78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>
                                            <p:graphicEl>
                                              <a:dgm id="{63ABC857-6AAB-4E0C-B6AE-2D5AFBF78C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4BB5396E-6AD0-4D51-9778-B2F20480E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>
                                            <p:graphicEl>
                                              <a:dgm id="{4BB5396E-6AD0-4D51-9778-B2F20480E0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F27098A-9DC5-44DF-BE41-8B60D22D2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>
                                            <p:graphicEl>
                                              <a:dgm id="{9F27098A-9DC5-44DF-BE41-8B60D22D2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64ADC54-2361-48BE-A0EF-884BA95CAC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>
                                            <p:graphicEl>
                                              <a:dgm id="{164ADC54-2361-48BE-A0EF-884BA95CAC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9" grpId="0">
        <p:bldSub>
          <a:bldDgm bld="one"/>
        </p:bldSub>
      </p:bldGraphic>
      <p:bldGraphic spid="16" grpId="0" uiExpand="1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48281"/>
            <a:ext cx="8529637" cy="1178011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Синонімічна хвилинка</a:t>
            </a:r>
            <a:br>
              <a:rPr lang="uk-UA" dirty="0" smtClean="0"/>
            </a:br>
            <a:r>
              <a:rPr lang="uk-UA" sz="2800" dirty="0" smtClean="0"/>
              <a:t>Доберіть до поданих слів синоніми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0" y="1543050"/>
          <a:ext cx="9144000" cy="53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86161E-AEDC-4481-B925-C870D2C64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4A86161E-AEDC-4481-B925-C870D2C64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820DC02-69F0-4606-971A-7C22A2D45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graphicEl>
                                              <a:dgm id="{4820DC02-69F0-4606-971A-7C22A2D455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52927D-D8F9-4BD1-85D4-C4DE0C71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dgm id="{7752927D-D8F9-4BD1-85D4-C4DE0C713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1F08E1-1880-4A61-833A-730CFF929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9C1F08E1-1880-4A61-833A-730CFF929C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73A1DE-3841-4171-9078-8B26B6EA2D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graphicEl>
                                              <a:dgm id="{E673A1DE-3841-4171-9078-8B26B6EA2D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10531E-250F-494A-A679-ACD9EC4DFC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graphicEl>
                                              <a:dgm id="{7010531E-250F-494A-A679-ACD9EC4DFC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6154340-485C-4102-8229-115F48853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16154340-485C-4102-8229-115F488530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582F78-4AF4-4AD4-9620-BD6CD7CA2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graphicEl>
                                              <a:dgm id="{F4582F78-4AF4-4AD4-9620-BD6CD7CA2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8596880-2530-48ED-B479-500F969BE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graphicEl>
                                              <a:dgm id="{78596880-2530-48ED-B479-500F969BE5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92414E4-9AE2-4FE1-B699-EFDB9CF59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492414E4-9AE2-4FE1-B699-EFDB9CF590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2160F8-CCC7-4EF9-8DBC-BA59302D94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graphicEl>
                                              <a:dgm id="{692160F8-CCC7-4EF9-8DBC-BA59302D94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97F2EFE-90FB-4048-B574-4F2729E85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graphicEl>
                                              <a:dgm id="{097F2EFE-90FB-4048-B574-4F2729E850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01A0F9-2B90-4F9B-9A16-ED07AFD3B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0801A0F9-2B90-4F9B-9A16-ED07AFD3B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1BD707D-060C-4366-BB6E-AD90BA114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graphicEl>
                                              <a:dgm id="{91BD707D-060C-4366-BB6E-AD90BA1146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02E16F-456C-4486-8F8C-94C10BA5A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graphicEl>
                                              <a:dgm id="{FA02E16F-456C-4486-8F8C-94C10BA5A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E0D1EC3-52DF-476D-B539-93F66F4017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EE0D1EC3-52DF-476D-B539-93F66F4017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1B924FC-1080-4341-90A0-158C70E52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>
                                            <p:graphicEl>
                                              <a:dgm id="{F1B924FC-1080-4341-90A0-158C70E523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CF972E-C70E-42B9-9834-0B7D8E952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>
                                            <p:graphicEl>
                                              <a:dgm id="{B8CF972E-C70E-42B9-9834-0B7D8E9528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510745" y="263611"/>
          <a:ext cx="8377882" cy="5914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BEE6F0-A343-4F1D-8745-8D3197F7B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72BEE6F0-A343-4F1D-8745-8D3197F7B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515D2E-9326-4A82-9781-C2F49C7B2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05515D2E-9326-4A82-9781-C2F49C7B28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B05FCE-990B-4AFC-8D98-39B4F45AB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7DB05FCE-990B-4AFC-8D98-39B4F45AB7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5D8F7-CD55-4E97-A835-E7B8A7628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8825D8F7-CD55-4E97-A835-E7B8A76288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16804C-F263-4BA7-A216-0118DCE92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8516804C-F263-4BA7-A216-0118DCE920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9B5690-635E-487E-8077-2EAD2CFA6B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6E9B5690-635E-487E-8077-2EAD2CFA6B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F68E58-A169-4BBC-B46D-AE00C2EE0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5DF68E58-A169-4BBC-B46D-AE00C2EE09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4B2AA6-45CF-4E75-B8AD-6AA45D859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8A4B2AA6-45CF-4E75-B8AD-6AA45D859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9C001-18AD-4A08-9245-764A7A0B5B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0EA9C001-18AD-4A08-9245-764A7A0B5B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B66732-02E0-4FDC-8894-A0A44D6EF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44B66732-02E0-4FDC-8894-A0A44D6EFB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551" y="304800"/>
            <a:ext cx="8180173" cy="774357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Мозаїка</a:t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1142999" y="2001796"/>
          <a:ext cx="6707659" cy="2204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38" name="Picture 2" descr="Результат пошуку зображень за запитом &quot;папір порізаний&quot;"/>
          <p:cNvPicPr>
            <a:picLocks noChangeAspect="1" noChangeArrowheads="1"/>
          </p:cNvPicPr>
          <p:nvPr/>
        </p:nvPicPr>
        <p:blipFill>
          <a:blip r:embed="rId6"/>
          <a:srcRect t="36961"/>
          <a:stretch>
            <a:fillRect/>
          </a:stretch>
        </p:blipFill>
        <p:spPr bwMode="auto">
          <a:xfrm>
            <a:off x="1326292" y="4118919"/>
            <a:ext cx="6516130" cy="2448697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F81200-7AE9-4B2E-A6C6-E6C4A3A139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C2F81200-7AE9-4B2E-A6C6-E6C4A3A139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1F4694-C758-4A80-890C-CE1732D17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F31F4694-C758-4A80-890C-CE1732D17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27221" y="156520"/>
            <a:ext cx="8246075" cy="6450226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uk-UA" dirty="0" smtClean="0"/>
              <a:t>«Хто мстить іноді шкодує про скоєне; той, хто прощає, ніколи не шкодує про це. » (А.Дюма)</a:t>
            </a:r>
          </a:p>
          <a:p>
            <a:pPr lvl="0">
              <a:buNone/>
            </a:pPr>
            <a:r>
              <a:rPr lang="uk-UA" dirty="0" smtClean="0"/>
              <a:t>«Люди, які не відчувають до себе любові, як правило не вміють прощати.» (Луїза </a:t>
            </a:r>
            <a:r>
              <a:rPr lang="uk-UA" dirty="0" err="1" smtClean="0"/>
              <a:t>Хей</a:t>
            </a:r>
            <a:r>
              <a:rPr lang="uk-UA" dirty="0" smtClean="0"/>
              <a:t>)</a:t>
            </a:r>
          </a:p>
          <a:p>
            <a:pPr lvl="0">
              <a:buNone/>
            </a:pPr>
            <a:r>
              <a:rPr lang="uk-UA" dirty="0" smtClean="0"/>
              <a:t>«Хочеш порадіти мить — помстися, хочеш радіти все життя — прости.» (Шуберт)</a:t>
            </a:r>
          </a:p>
          <a:p>
            <a:pPr lvl="0">
              <a:buNone/>
            </a:pPr>
            <a:r>
              <a:rPr lang="uk-UA" dirty="0" smtClean="0"/>
              <a:t>Мстивість — це невміння пробачити самому собі чужі помилки. </a:t>
            </a:r>
          </a:p>
          <a:p>
            <a:pPr lvl="0">
              <a:buNone/>
            </a:pPr>
            <a:r>
              <a:rPr lang="uk-UA" dirty="0" smtClean="0"/>
              <a:t>«Прощення, що йде від серця, перетворює нещасливе минуле в щасливе майбутнє.» (В.</a:t>
            </a:r>
            <a:r>
              <a:rPr lang="uk-UA" dirty="0" err="1" smtClean="0"/>
              <a:t>Лууле</a:t>
            </a:r>
            <a:r>
              <a:rPr lang="uk-UA" dirty="0" smtClean="0"/>
              <a:t>)</a:t>
            </a:r>
          </a:p>
          <a:p>
            <a:pPr lvl="0">
              <a:buNone/>
            </a:pPr>
            <a:r>
              <a:rPr lang="uk-UA" dirty="0" smtClean="0"/>
              <a:t>Образити і ображатися може кожен, але просити прощення і прощати -  не кожному дано.</a:t>
            </a:r>
          </a:p>
          <a:p>
            <a:pPr lvl="0">
              <a:buNone/>
            </a:pPr>
            <a:r>
              <a:rPr lang="uk-UA" dirty="0" smtClean="0"/>
              <a:t>Зрозуміє не той, хто багато бачив, а той, хто багато втратив. </a:t>
            </a:r>
          </a:p>
          <a:p>
            <a:pPr lvl="0">
              <a:buNone/>
            </a:pPr>
            <a:r>
              <a:rPr lang="uk-UA" dirty="0" smtClean="0"/>
              <a:t>Простить не той, хто не образив, а той, хто багато прощав! </a:t>
            </a:r>
          </a:p>
          <a:p>
            <a:pPr lvl="0">
              <a:buNone/>
            </a:pPr>
            <a:r>
              <a:rPr lang="uk-UA" dirty="0" smtClean="0"/>
              <a:t>У наш час люди можуть придумати цілу промову, що б виправдати себе. Зате не можуть сказати просту фразу: "Пробач, я був (а) не прав (а).</a:t>
            </a:r>
          </a:p>
          <a:p>
            <a:pPr lvl="0">
              <a:buNone/>
            </a:pPr>
            <a:r>
              <a:rPr lang="uk-UA" dirty="0" smtClean="0"/>
              <a:t>Помиляється  кожен, визнає помилку - гідний, просить прощення - мужній, відновлює відносини - сильний.</a:t>
            </a:r>
          </a:p>
          <a:p>
            <a:pPr lvl="0">
              <a:buNone/>
            </a:pPr>
            <a:r>
              <a:rPr lang="uk-UA" dirty="0" smtClean="0"/>
              <a:t>Прощення - найкращі ліки від болю. ...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63611" y="181232"/>
          <a:ext cx="8641492" cy="120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131805" y="1458097"/>
          <a:ext cx="8872152" cy="5399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21377F-A8BE-47E9-81AE-93AD5B45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921377F-A8BE-47E9-81AE-93AD5B45C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2C33EF-3D82-4ECD-9505-0EBE2BB82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graphicEl>
                                              <a:dgm id="{D22C33EF-3D82-4ECD-9505-0EBE2BB82C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65E847-F5F6-4EA1-821E-B5A7D22FE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5F65E847-F5F6-4EA1-821E-B5A7D22FEC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7D7DA1-427B-4F13-AE44-D7D41F6C5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graphicEl>
                                              <a:dgm id="{187D7DA1-427B-4F13-AE44-D7D41F6C5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6C3918-C941-421D-B9EF-06F832224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DD6C3918-C941-421D-B9EF-06F8322241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4B822B-32C9-4D5B-821F-FBB4F0D4B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364B822B-32C9-4D5B-821F-FBB4F0D4BF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214184" y="238898"/>
          <a:ext cx="8608539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278028" y="1145060"/>
          <a:ext cx="3626708" cy="5272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3410464" y="1592825"/>
          <a:ext cx="5494639" cy="4778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0346B4-D347-4426-B500-D9BBCD19A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030346B4-D347-4426-B500-D9BBCD19A5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F18521-EC77-4BD7-97BB-B899636F9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F4F18521-EC77-4BD7-97BB-B899636F92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24367D-F976-469E-A95D-0375CEE69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4924367D-F976-469E-A95D-0375CEE69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75D66AF-FB69-4237-93E1-FE77A0EBA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graphicEl>
                                              <a:dgm id="{775D66AF-FB69-4237-93E1-FE77A0EBA3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454AB01-095A-42E7-A02F-9A6FA3CC2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5454AB01-095A-42E7-A02F-9A6FA3CC2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A097D18-B38D-487A-9E62-D578194F1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5A097D18-B38D-487A-9E62-D578194F1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33696E-AB3C-4A32-B297-2E964C91FC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5733696E-AB3C-4A32-B297-2E964C91FC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0DE1CF-3E12-48E1-B6C4-7FEF5D6F8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graphicEl>
                                              <a:dgm id="{BE0DE1CF-3E12-48E1-B6C4-7FEF5D6F8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431A0A8-5FFA-4642-B719-AC191682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graphicEl>
                                              <a:dgm id="{9431A0A8-5FFA-4642-B719-AC191682D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5C1F98-B69D-4894-8C5F-330ADE668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>
                                            <p:graphicEl>
                                              <a:dgm id="{8C5C1F98-B69D-4894-8C5F-330ADE668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360641-51BB-46DC-B761-DE22AAD00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graphicEl>
                                              <a:dgm id="{43360641-51BB-46DC-B761-DE22AAD00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C176B4-4804-40DF-877E-5383B5C51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>
                                            <p:graphicEl>
                                              <a:dgm id="{43C176B4-4804-40DF-877E-5383B5C51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D339E8-8A3F-4C84-BE71-1865C3769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>
                                            <p:graphicEl>
                                              <a:dgm id="{8CD339E8-8A3F-4C84-BE71-1865C37694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6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97708" y="148282"/>
          <a:ext cx="8625016" cy="1243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3393988"/>
            <a:ext cx="6400800" cy="2907957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 smtClean="0"/>
          </a:p>
        </p:txBody>
      </p:sp>
      <p:sp>
        <p:nvSpPr>
          <p:cNvPr id="8" name="Овал 7"/>
          <p:cNvSpPr/>
          <p:nvPr/>
        </p:nvSpPr>
        <p:spPr>
          <a:xfrm>
            <a:off x="3599028" y="3171416"/>
            <a:ext cx="2150076" cy="1161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ПРОЩЕННЯ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94486" y="4551406"/>
            <a:ext cx="2281882" cy="116153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ВІДПУЩЕННЯ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929449" y="5058032"/>
            <a:ext cx="2125362" cy="116153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СМИРЕННЯ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923902" y="3587578"/>
            <a:ext cx="1886464" cy="116153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ЩАСТЯ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211330" y="1787610"/>
            <a:ext cx="2183027" cy="11615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УСМІШКА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87149" y="1511642"/>
            <a:ext cx="2390862" cy="116153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ПОЛЕГШЕННЯ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3081" y="2990335"/>
            <a:ext cx="2125362" cy="116153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НАГОРОДА</a:t>
            </a:r>
            <a:endParaRPr lang="uk-UA" sz="20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rot="16200000" flipV="1">
            <a:off x="4370665" y="2902591"/>
            <a:ext cx="411061" cy="755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2685536" y="3591698"/>
            <a:ext cx="904955" cy="8268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3246539" y="4194495"/>
            <a:ext cx="637564" cy="5201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4446165" y="4681056"/>
            <a:ext cx="662731" cy="2516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840626" y="3929449"/>
            <a:ext cx="1033358" cy="23511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5609968" y="2833590"/>
            <a:ext cx="664090" cy="5192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807308" y="1556951"/>
            <a:ext cx="1894703" cy="906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БЛИЖНІМ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829168" y="5428735"/>
            <a:ext cx="1919416" cy="98030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ВОРОГІВ</a:t>
            </a:r>
            <a:endParaRPr lang="uk-UA" sz="20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16200000" flipH="1">
            <a:off x="5342238" y="4296033"/>
            <a:ext cx="1515762" cy="1491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>
            <a:off x="2594920" y="2347785"/>
            <a:ext cx="1450617" cy="9216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9E45B3-DAFB-4355-8DC9-12A88AA7E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8A9E45B3-DAFB-4355-8DC9-12A88AA7E1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3DBBDC-1E4B-4794-9688-A460F7126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graphicEl>
                                              <a:dgm id="{F23DBBDC-1E4B-4794-9688-A460F71267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3" grpId="0" build="p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build="p" animBg="1"/>
      <p:bldP spid="17" grpId="0" build="p" animBg="1"/>
      <p:bldP spid="19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946" y="222422"/>
            <a:ext cx="8649729" cy="955589"/>
          </a:xfrm>
        </p:spPr>
        <p:txBody>
          <a:bodyPr/>
          <a:lstStyle/>
          <a:p>
            <a:pPr>
              <a:buNone/>
            </a:pPr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</a:rPr>
              <a:t>Робота з домашнім робочим матеріалом:</a:t>
            </a:r>
            <a:br>
              <a:rPr lang="uk-UA" sz="32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uk-U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593125" y="1589901"/>
          <a:ext cx="8081318" cy="4506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AEF175C-8482-4CFF-8346-B90E751CB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1AEF175C-8482-4CFF-8346-B90E751CB2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289C80-E175-4D39-8BA6-12A9461AA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graphicEl>
                                              <a:dgm id="{9C289C80-E175-4D39-8BA6-12A9461AAB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2FE1B1-27D6-4598-ADF0-EE2C99388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graphicEl>
                                              <a:dgm id="{992FE1B1-27D6-4598-ADF0-EE2C99388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0BCE7C-0373-4AC4-B961-75D418FFF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graphicEl>
                                              <a:dgm id="{790BCE7C-0373-4AC4-B961-75D418FFFE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EECAA5D-FFF2-4AF6-BC8E-D782BA2F1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2EECAA5D-FFF2-4AF6-BC8E-D782BA2F1B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CAF9D8-1D51-4ADA-BDD3-6399269EBD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graphicEl>
                                              <a:dgm id="{37CAF9D8-1D51-4ADA-BDD3-6399269EBD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416" y="4372168"/>
            <a:ext cx="8336691" cy="1143000"/>
          </a:xfrm>
        </p:spPr>
        <p:txBody>
          <a:bodyPr/>
          <a:lstStyle/>
          <a:p>
            <a:pPr algn="ctr">
              <a:buNone/>
            </a:pPr>
            <a:r>
              <a:rPr lang="uk-UA" sz="4400" dirty="0" smtClean="0"/>
              <a:t>«Наталка Полтавка» І.Котляревського</a:t>
            </a:r>
            <a:br>
              <a:rPr lang="uk-UA" sz="4400" dirty="0" smtClean="0"/>
            </a:br>
            <a:endParaRPr lang="uk-UA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97427" y="731520"/>
            <a:ext cx="2899720" cy="3474720"/>
          </a:xfrm>
        </p:spPr>
        <p:txBody>
          <a:bodyPr/>
          <a:lstStyle/>
          <a:p>
            <a:r>
              <a:rPr lang="uk-UA" dirty="0" smtClean="0"/>
              <a:t>Петро пробачив Наталці, що не дочекалася його . Більше того – віддав всі свої заощадження, щоб </a:t>
            </a:r>
            <a:r>
              <a:rPr lang="uk-UA" dirty="0" err="1" smtClean="0"/>
              <a:t>возний</a:t>
            </a:r>
            <a:r>
              <a:rPr lang="uk-UA" dirty="0" smtClean="0"/>
              <a:t> не дорікав коханій бідністю </a:t>
            </a:r>
            <a:endParaRPr lang="uk-UA" dirty="0"/>
          </a:p>
        </p:txBody>
      </p:sp>
      <p:sp>
        <p:nvSpPr>
          <p:cNvPr id="9218" name="AutoShape 2" descr="Результат пошуку зображень за запитом &quot;наталка полтавк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220" name="AutoShape 4" descr="Результат пошуку зображень за запитом &quot;наталка полтавк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222" name="AutoShape 6" descr="Результат пошуку зображень за запитом &quot;наталка полтавк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224" name="Picture 8" descr="Результат пошуку зображень за запитом &quot;наталка полтавк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472" y="396746"/>
            <a:ext cx="2661766" cy="3776383"/>
          </a:xfrm>
          <a:prstGeom prst="rect">
            <a:avLst/>
          </a:prstGeom>
          <a:noFill/>
        </p:spPr>
      </p:pic>
      <p:pic>
        <p:nvPicPr>
          <p:cNvPr id="9226" name="Picture 10" descr="Пов’язане зображенн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2104" y="487361"/>
            <a:ext cx="2562912" cy="3767482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2616" y="4372168"/>
            <a:ext cx="3643184" cy="114300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71849" y="296563"/>
            <a:ext cx="3756454" cy="599714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00" b="1" u="sng" dirty="0" smtClean="0">
                <a:solidFill>
                  <a:schemeClr val="accent6">
                    <a:lumMod val="75000"/>
                  </a:schemeClr>
                </a:solidFill>
              </a:rPr>
              <a:t>Притча про блудного сина</a:t>
            </a:r>
          </a:p>
          <a:p>
            <a:pPr algn="ctr">
              <a:buNone/>
            </a:pPr>
            <a:r>
              <a:rPr lang="uk-UA" sz="2800" b="1" dirty="0" smtClean="0">
                <a:solidFill>
                  <a:schemeClr val="tx1"/>
                </a:solidFill>
              </a:rPr>
              <a:t>Батько щиро прощає свого сина, який , покинувши його, розтрачає весь маєток.</a:t>
            </a:r>
          </a:p>
          <a:p>
            <a:pPr algn="ctr">
              <a:buNone/>
            </a:pPr>
            <a:endParaRPr lang="uk-UA" sz="28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Так само і Бог простить кожного, хто навернеться і покається у гріхах</a:t>
            </a:r>
            <a:endParaRPr lang="uk-U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4" name="Picture 2" descr="Результат пошуку зображень за запитом &quot;притча про блудного син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3103" y="403146"/>
            <a:ext cx="4622438" cy="563518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25" y="5181601"/>
            <a:ext cx="8017476" cy="1079156"/>
          </a:xfrm>
        </p:spPr>
        <p:txBody>
          <a:bodyPr/>
          <a:lstStyle/>
          <a:p>
            <a:pPr algn="ctr">
              <a:buNone/>
            </a:pPr>
            <a:r>
              <a:rPr lang="uk-UA" dirty="0" smtClean="0">
                <a:solidFill>
                  <a:srgbClr val="00B050"/>
                </a:solidFill>
              </a:rPr>
              <a:t>Історія про Йосипа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659394" y="731519"/>
            <a:ext cx="3072713" cy="4301799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Йосип прощає своїм братам, які продали його в рабство через заздрість (бо батько любив наймолодшого Йосипа найбільше). Коли ж став правителем Єгипту, радо допоміг усім братам</a:t>
            </a:r>
            <a:endParaRPr lang="uk-UA" dirty="0"/>
          </a:p>
        </p:txBody>
      </p:sp>
      <p:pic>
        <p:nvPicPr>
          <p:cNvPr id="5017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002" y="233875"/>
            <a:ext cx="5638223" cy="409099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70" y="5601730"/>
            <a:ext cx="8649729" cy="1029728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З життя Авраама Лінкольна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179806" y="197708"/>
            <a:ext cx="5774724" cy="537107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dirty="0" smtClean="0"/>
              <a:t>, Видатний президент Америки, своє спілкування з людьми Авраам Лінкольн будував таким чином, що не тільки  не уникав спілкування з неприємними людьми, але й відповідав на неприязнь до себе людяним ставленням. Так у розпалі передвиборчої боротьби за президентство А.Лінкольн зіштовхнувся з дуже підступним, рішучим та впливовим опонентом - Чарльзом </a:t>
            </a:r>
            <a:r>
              <a:rPr lang="uk-UA" dirty="0" err="1" smtClean="0"/>
              <a:t>Совордом</a:t>
            </a:r>
            <a:r>
              <a:rPr lang="uk-UA" dirty="0" smtClean="0"/>
              <a:t>. Ця людина використовувала будь – яку можливість, аби висловити своє негативне ставлення до майбутнього президента Америки. Проте Лінкольн, перемігши, запросив </a:t>
            </a:r>
            <a:r>
              <a:rPr lang="uk-UA" dirty="0" err="1" smtClean="0"/>
              <a:t>Соворда</a:t>
            </a:r>
            <a:r>
              <a:rPr lang="uk-UA" dirty="0" smtClean="0"/>
              <a:t> очолити один із важливих постів у своїй адміністрації. Останній був вражений ставлення до себе, служив в адміністрації Лінкольна вірою та правдою.</a:t>
            </a:r>
            <a:endParaRPr lang="uk-UA" dirty="0"/>
          </a:p>
        </p:txBody>
      </p:sp>
      <p:pic>
        <p:nvPicPr>
          <p:cNvPr id="7170" name="Picture 2" descr="Результат пошуку зображе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11" y="439695"/>
            <a:ext cx="3233351" cy="404168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68411" y="181232"/>
          <a:ext cx="7990703" cy="741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469557" y="1112107"/>
          <a:ext cx="7189572" cy="355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146" name="Picture 2" descr="Результат пошуку зображень за запитом &quot;сварка підлітків&quot;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33305" y="3572432"/>
            <a:ext cx="4667250" cy="3114676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68411" y="181232"/>
          <a:ext cx="7990703" cy="741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469557" y="1112107"/>
          <a:ext cx="7189572" cy="355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3252" name="Picture 4" descr="Результат пошуку зображень за запитом &quot;батьки і діти проблеми&quot;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00648" y="4057359"/>
            <a:ext cx="6719072" cy="2685784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68411" y="181232"/>
          <a:ext cx="7990703" cy="741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469557" y="1087395"/>
          <a:ext cx="7801232" cy="3575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5298" name="Picture 2" descr="Результат пошуку зображень за запитом &quot;шевченко гайдамаки&quot;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69909" y="3895788"/>
            <a:ext cx="3675020" cy="275626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68411" y="181232"/>
          <a:ext cx="7990703" cy="741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quarter" idx="13"/>
          </p:nvPr>
        </p:nvGraphicFramePr>
        <p:xfrm>
          <a:off x="469557" y="1112107"/>
          <a:ext cx="7189572" cy="355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6322" name="Picture 2" descr="Пов’язане зображення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1168" y="3631153"/>
            <a:ext cx="4478380" cy="2978123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05AEC2D-0065-4928-88FD-C1FF32146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5222EA8F-1C10-4391-8CF0-0283B5186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E94DB7B3-23E3-4CA6-87FD-DF7127763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Graphic spid="7" grpId="0">
        <p:bldSub>
          <a:bldDgm bld="lvlAtOnc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56519" y="337752"/>
          <a:ext cx="8657967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71849" y="1762896"/>
            <a:ext cx="3690551" cy="4753233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uk-UA" dirty="0" smtClean="0"/>
              <a:t>  Апостол Петро підійшов якось до Ісуса Христа і запитав Його: «Господи, скільки разів брат мій може згрішити проти мене, а я маю прощати йому? Чи до семи раз?» Ісус відповів: «Не кажу тобі до семи раз, але аж до сімдесяти раз по семи!»</a:t>
            </a:r>
          </a:p>
          <a:p>
            <a:pPr fontAlgn="base">
              <a:buNone/>
            </a:pPr>
            <a:r>
              <a:rPr lang="uk-UA" dirty="0" smtClean="0"/>
              <a:t> </a:t>
            </a:r>
          </a:p>
          <a:p>
            <a:pPr fontAlgn="base">
              <a:buNone/>
            </a:pPr>
            <a:r>
              <a:rPr lang="uk-UA" u="sng" dirty="0" smtClean="0">
                <a:solidFill>
                  <a:schemeClr val="accent6">
                    <a:lumMod val="50000"/>
                  </a:schemeClr>
                </a:solidFill>
              </a:rPr>
              <a:t>Висновок: завжди </a:t>
            </a:r>
          </a:p>
          <a:p>
            <a:endParaRPr lang="uk-UA" dirty="0"/>
          </a:p>
        </p:txBody>
      </p:sp>
      <p:pic>
        <p:nvPicPr>
          <p:cNvPr id="5122" name="Picture 2" descr="Ісус з учням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7359" y="2045043"/>
            <a:ext cx="4982086" cy="32766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964EFF-E1BF-452C-80AC-84B1C5F91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90964EFF-E1BF-452C-80AC-84B1C5F91B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38897" y="238897"/>
          <a:ext cx="8509687" cy="1029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1143000" y="1771134"/>
          <a:ext cx="6400800" cy="4341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CA9E35-E3E1-4FDC-86F0-67A626419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BCCA9E35-E3E1-4FDC-86F0-67A6264194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C24320-1AEE-4B64-92B5-5B17CF369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1EC24320-1AEE-4B64-92B5-5B17CF369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1EC24320-1AEE-4B64-92B5-5B17CF369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E4B075-F6E2-464E-8C02-385EB1A08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A9E4B075-F6E2-464E-8C02-385EB1A08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A9E4B075-F6E2-464E-8C02-385EB1A08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9E4584-EB28-4DCC-AC85-A96B567D5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669E4584-EB28-4DCC-AC85-A96B567D5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669E4584-EB28-4DCC-AC85-A96B567D5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FD9A9D-3F1B-4C54-A5A3-F6CAED479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6DFD9A9D-3F1B-4C54-A5A3-F6CAED479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6DFD9A9D-3F1B-4C54-A5A3-F6CAED479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36C963-8D67-4682-9BB2-5A9F882C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3A36C963-8D67-4682-9BB2-5A9F882C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3A36C963-8D67-4682-9BB2-5A9F882C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606A9A-4D81-43C3-8888-E94B1CBF2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74606A9A-4D81-43C3-8888-E94B1CBF2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4606A9A-4D81-43C3-8888-E94B1CBF2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0B8928-6E55-46AF-9BC6-D2D3B99D9F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ED0B8928-6E55-46AF-9BC6-D2D3B99D9F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ED0B8928-6E55-46AF-9BC6-D2D3B99D9F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88325" y="238898"/>
          <a:ext cx="8017476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1293342"/>
            <a:ext cx="6400800" cy="24960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uk-UA" sz="2800" dirty="0" smtClean="0"/>
              <a:t>  Спираючись  на результати роботи на уроці, скласти усний твір на тему </a:t>
            </a:r>
          </a:p>
          <a:p>
            <a:pPr algn="ctr">
              <a:buNone/>
            </a:pPr>
            <a:r>
              <a:rPr lang="uk-UA" sz="2800" dirty="0" smtClean="0"/>
              <a:t>" Прощення - найкращі ліки від болю " за складним планом. Скористуватися пам'яткою.</a:t>
            </a:r>
            <a:r>
              <a:rPr lang="uk-UA" sz="2800" b="1" dirty="0" smtClean="0"/>
              <a:t> </a:t>
            </a:r>
            <a:endParaRPr lang="uk-UA" sz="2800" dirty="0" smtClean="0"/>
          </a:p>
          <a:p>
            <a:pPr algn="ctr"/>
            <a:endParaRPr lang="uk-UA" dirty="0"/>
          </a:p>
        </p:txBody>
      </p:sp>
      <p:pic>
        <p:nvPicPr>
          <p:cNvPr id="3074" name="Picture 2" descr="Результат пошуку зображень за запитом &quot;думати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22" y="3797642"/>
            <a:ext cx="3751478" cy="2813609"/>
          </a:xfrm>
          <a:prstGeom prst="rect">
            <a:avLst/>
          </a:prstGeom>
          <a:noFill/>
        </p:spPr>
      </p:pic>
      <p:pic>
        <p:nvPicPr>
          <p:cNvPr id="3076" name="Picture 4" descr="Результат пошуку зображень за запитом &quot;думати&quot;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26442" y="4025425"/>
            <a:ext cx="3308093" cy="2483539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6A510A-4F61-4A79-9441-323FC6A9E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16A510A-4F61-4A79-9441-323FC6A9E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16A510A-4F61-4A79-9441-323FC6A9E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514" y="263611"/>
            <a:ext cx="8592063" cy="1548713"/>
          </a:xfrm>
        </p:spPr>
        <p:txBody>
          <a:bodyPr/>
          <a:lstStyle/>
          <a:p>
            <a:pPr algn="ctr">
              <a:buNone/>
            </a:pPr>
            <a:r>
              <a:rPr lang="uk-UA" sz="3200" dirty="0" smtClean="0"/>
              <a:t>ПАМ'ЯТКА</a:t>
            </a:r>
            <a:br>
              <a:rPr lang="uk-UA" sz="3200" dirty="0" smtClean="0"/>
            </a:br>
            <a:r>
              <a:rPr lang="uk-UA" sz="3200" dirty="0" smtClean="0"/>
              <a:t>«Як складати твори на морально-етичну тему  в публіцистичному стилю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9557" y="1952368"/>
            <a:ext cx="7900086" cy="4679091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1.  Визначити основну думку твору.</a:t>
            </a:r>
          </a:p>
          <a:p>
            <a:r>
              <a:rPr lang="uk-UA" dirty="0" smtClean="0"/>
              <a:t>2.  Продумати послідовність твору, дотримуючись його композиційних особливостей (вступ, основна частина, висновок).</a:t>
            </a:r>
          </a:p>
          <a:p>
            <a:r>
              <a:rPr lang="uk-UA" dirty="0" smtClean="0"/>
              <a:t>3.  Самостійно скласти план висловлювання.</a:t>
            </a:r>
          </a:p>
          <a:p>
            <a:r>
              <a:rPr lang="uk-UA" dirty="0" smtClean="0"/>
              <a:t>4.  </a:t>
            </a:r>
            <a:r>
              <a:rPr lang="ru-RU" dirty="0" err="1" smtClean="0"/>
              <a:t>Підібрати</a:t>
            </a:r>
            <a:r>
              <a:rPr lang="ru-RU" dirty="0" smtClean="0"/>
              <a:t>  </a:t>
            </a:r>
            <a:r>
              <a:rPr lang="ru-RU" dirty="0" err="1" smtClean="0"/>
              <a:t>епіграф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 </a:t>
            </a:r>
            <a:r>
              <a:rPr lang="ru-RU" dirty="0" err="1" smtClean="0"/>
              <a:t>висловлює</a:t>
            </a:r>
            <a:r>
              <a:rPr lang="ru-RU" dirty="0" smtClean="0"/>
              <a:t> </a:t>
            </a:r>
            <a:r>
              <a:rPr lang="ru-RU" dirty="0" err="1" smtClean="0"/>
              <a:t>основну</a:t>
            </a:r>
            <a:r>
              <a:rPr lang="ru-RU" dirty="0" smtClean="0"/>
              <a:t> думку . </a:t>
            </a:r>
          </a:p>
          <a:p>
            <a:r>
              <a:rPr lang="ru-RU" dirty="0" smtClean="0"/>
              <a:t> 5. </a:t>
            </a:r>
            <a:r>
              <a:rPr lang="uk-UA" dirty="0" smtClean="0"/>
              <a:t>Під час складання твору необхідно дбати про розкриття його теми.</a:t>
            </a:r>
          </a:p>
          <a:p>
            <a:r>
              <a:rPr lang="uk-UA" dirty="0" smtClean="0"/>
              <a:t>5.  Бути уважними до вживання мовних засобів у творі.</a:t>
            </a:r>
          </a:p>
          <a:p>
            <a:r>
              <a:rPr lang="uk-UA" dirty="0" smtClean="0"/>
              <a:t>6.  Викладення матеріалу потрібно ілюструвати прикладами.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Робити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висновки</a:t>
            </a:r>
            <a:r>
              <a:rPr lang="ru-RU" dirty="0" smtClean="0"/>
              <a:t>, </a:t>
            </a:r>
            <a:r>
              <a:rPr lang="ru-RU" dirty="0" err="1" smtClean="0"/>
              <a:t>узагальнення</a:t>
            </a:r>
            <a:r>
              <a:rPr lang="ru-RU" dirty="0" smtClean="0"/>
              <a:t>. 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486034" y="1250504"/>
          <a:ext cx="8344928" cy="4211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B90207-A0CF-441A-83CB-48EB4EDB3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DB90207-A0CF-441A-83CB-48EB4EDB34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BF112-8176-4DEB-BFC4-D3F5F6563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0B7BF112-8176-4DEB-BFC4-D3F5F65639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B56FA5-0927-4FBF-9CC2-7C50683882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04B56FA5-0927-4FBF-9CC2-7C50683882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365F06-B972-4F62-B4B6-A8D4D88CA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CE365F06-B972-4F62-B4B6-A8D4D88CA1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1654" y="4372168"/>
            <a:ext cx="4854146" cy="114300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97708" y="731520"/>
            <a:ext cx="3188043" cy="46477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b="1" dirty="0" smtClean="0"/>
              <a:t>Заключне слово вчителя</a:t>
            </a:r>
            <a:r>
              <a:rPr lang="uk-UA" sz="2400" dirty="0" smtClean="0"/>
              <a:t> </a:t>
            </a:r>
          </a:p>
          <a:p>
            <a:pPr>
              <a:buNone/>
            </a:pPr>
            <a:r>
              <a:rPr lang="uk-UA" sz="2400" dirty="0" smtClean="0"/>
              <a:t>  </a:t>
            </a:r>
            <a:r>
              <a:rPr lang="uk-UA" sz="3200" dirty="0" smtClean="0"/>
              <a:t>Уявіть, що перед вами гора Голгофа…</a:t>
            </a:r>
          </a:p>
          <a:p>
            <a:pPr>
              <a:buNone/>
            </a:pPr>
            <a:r>
              <a:rPr lang="uk-UA" sz="3200" dirty="0" smtClean="0"/>
              <a:t>  Ви бачите страждаючого Ісуса…</a:t>
            </a:r>
            <a:endParaRPr lang="uk-UA" sz="3200" dirty="0"/>
          </a:p>
        </p:txBody>
      </p:sp>
      <p:pic>
        <p:nvPicPr>
          <p:cNvPr id="57346" name="Picture 2" descr="Результат пошуку зображень за запитом &quot;ісус на голгоф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5423" y="531340"/>
            <a:ext cx="5523470" cy="552347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</p:nvPr>
        </p:nvGraphicFramePr>
        <p:xfrm>
          <a:off x="502508" y="789183"/>
          <a:ext cx="8460259" cy="5364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Результат пошуку зображень за запитом &quot;щасливе життя прощення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0083" y="389966"/>
            <a:ext cx="3810000" cy="2609851"/>
          </a:xfrm>
          <a:prstGeom prst="rect">
            <a:avLst/>
          </a:prstGeom>
          <a:noFill/>
        </p:spPr>
      </p:pic>
      <p:pic>
        <p:nvPicPr>
          <p:cNvPr id="1028" name="Picture 4" descr="Пов’язане зображенн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3611" y="3653085"/>
            <a:ext cx="4029332" cy="2691594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83AB8D-D0D8-4461-A4B4-82498DFA2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BF83AB8D-D0D8-4461-A4B4-82498DFA2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BF83AB8D-D0D8-4461-A4B4-82498DFA2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24B469-7D4A-40C1-9AD3-E80174A2D0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4A24B469-7D4A-40C1-9AD3-E80174A2D0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4A24B469-7D4A-40C1-9AD3-E80174A2D0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925</TotalTime>
  <Words>1203</Words>
  <Application>Microsoft Office PowerPoint</Application>
  <PresentationFormat>Экран (4:3)</PresentationFormat>
  <Paragraphs>229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Slipstream</vt:lpstr>
      <vt:lpstr>Слайд 1</vt:lpstr>
      <vt:lpstr>Слайд 2</vt:lpstr>
      <vt:lpstr>Слайд 3</vt:lpstr>
      <vt:lpstr>- Чи згодні ви з таким висловлюванням? (Думки учнів)  ІІ. Оголошення теми та мети уроку  (Запис теми у зошит)  </vt:lpstr>
      <vt:lpstr>Слайд 5</vt:lpstr>
      <vt:lpstr>Слайд 6</vt:lpstr>
      <vt:lpstr>Слайд 7</vt:lpstr>
      <vt:lpstr>Слайд 8</vt:lpstr>
      <vt:lpstr>Слайд 9</vt:lpstr>
      <vt:lpstr>Слайд 10</vt:lpstr>
      <vt:lpstr>Основні ознаки публіцистичного стилю:</vt:lpstr>
      <vt:lpstr>Слайд 12</vt:lpstr>
      <vt:lpstr>Типи мовлення</vt:lpstr>
      <vt:lpstr>Твір – роздум </vt:lpstr>
      <vt:lpstr>Слайд 15</vt:lpstr>
      <vt:lpstr>ІV. Сприйняття й засвоєння учнями навчального матеріалу. </vt:lpstr>
      <vt:lpstr>Слайд 17</vt:lpstr>
      <vt:lpstr>Слайд 18</vt:lpstr>
      <vt:lpstr>Слайд 19</vt:lpstr>
      <vt:lpstr>Синонімічна хвилинка Доберіть до поданих слів синоніми  </vt:lpstr>
      <vt:lpstr>Слайд 21</vt:lpstr>
      <vt:lpstr>Мозаїка </vt:lpstr>
      <vt:lpstr>Слайд 23</vt:lpstr>
      <vt:lpstr>Слайд 24</vt:lpstr>
      <vt:lpstr>Слайд 25</vt:lpstr>
      <vt:lpstr>Слайд 26</vt:lpstr>
      <vt:lpstr>Робота з домашнім робочим матеріалом: </vt:lpstr>
      <vt:lpstr>«Наталка Полтавка» І.Котляревського </vt:lpstr>
      <vt:lpstr>Слайд 29</vt:lpstr>
      <vt:lpstr>Історія про Йосипа</vt:lpstr>
      <vt:lpstr>З життя Авраама Лінкольна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ПАМ'ЯТКА «Як складати твори на морально-етичну тему  в публіцистичному стилю 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Андрій</cp:lastModifiedBy>
  <cp:revision>100</cp:revision>
  <dcterms:created xsi:type="dcterms:W3CDTF">2014-09-16T21:39:42Z</dcterms:created>
  <dcterms:modified xsi:type="dcterms:W3CDTF">2017-03-26T17:05:55Z</dcterms:modified>
</cp:coreProperties>
</file>