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1" r:id="rId5"/>
    <p:sldId id="258" r:id="rId6"/>
    <p:sldId id="259" r:id="rId7"/>
    <p:sldId id="260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27BCD9-555C-47FC-A312-60B3BEC6B87D}" type="doc">
      <dgm:prSet loTypeId="urn:microsoft.com/office/officeart/2005/8/layout/orgChart1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307C9F60-E252-4E82-8110-994D3BB06A64}">
      <dgm:prSet phldrT="[Текст]"/>
      <dgm:spPr>
        <a:ln w="28575"/>
      </dgm:spPr>
      <dgm:t>
        <a:bodyPr/>
        <a:lstStyle/>
        <a:p>
          <a:r>
            <a:rPr lang="uk-UA" b="1" dirty="0"/>
            <a:t>Види речень за метою висловлювань</a:t>
          </a:r>
          <a:endParaRPr lang="en-US" b="1" dirty="0"/>
        </a:p>
      </dgm:t>
    </dgm:pt>
    <dgm:pt modelId="{50237D12-E0E2-49DC-BEBE-888100A72A45}" cxnId="{CB034B06-30A8-4F02-AF6F-5818CA0872EE}" type="parTrans">
      <dgm:prSet/>
      <dgm:spPr/>
      <dgm:t>
        <a:bodyPr/>
        <a:lstStyle/>
        <a:p>
          <a:endParaRPr lang="en-US"/>
        </a:p>
      </dgm:t>
    </dgm:pt>
    <dgm:pt modelId="{D88AB976-E74F-409B-863E-630C90D05267}" cxnId="{CB034B06-30A8-4F02-AF6F-5818CA0872EE}" type="sibTrans">
      <dgm:prSet/>
      <dgm:spPr/>
      <dgm:t>
        <a:bodyPr/>
        <a:lstStyle/>
        <a:p>
          <a:endParaRPr lang="en-US"/>
        </a:p>
      </dgm:t>
    </dgm:pt>
    <dgm:pt modelId="{9C882BF4-6BE0-4A01-A391-15337671BC4E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uk-UA" sz="3200" b="1" dirty="0"/>
            <a:t>Розповідні</a:t>
          </a:r>
        </a:p>
        <a:p>
          <a:endParaRPr lang="uk-UA" sz="3200" b="1" dirty="0"/>
        </a:p>
        <a:p>
          <a:r>
            <a:rPr lang="uk-UA" sz="2200" i="1" dirty="0"/>
            <a:t>Мама подарувала мені маленького песика.</a:t>
          </a:r>
        </a:p>
        <a:p>
          <a:r>
            <a:rPr lang="uk-UA" sz="2200" i="1" dirty="0"/>
            <a:t>Я буду з ним гуляти.</a:t>
          </a:r>
        </a:p>
      </dgm:t>
    </dgm:pt>
    <dgm:pt modelId="{98B5C639-DF8D-4498-8531-11DB792035D8}" cxnId="{198460B2-22A6-417E-BB71-D4A630CA1973}" type="parTrans">
      <dgm:prSet/>
      <dgm:spPr>
        <a:ln w="28575"/>
      </dgm:spPr>
      <dgm:t>
        <a:bodyPr/>
        <a:lstStyle/>
        <a:p>
          <a:endParaRPr lang="en-US"/>
        </a:p>
      </dgm:t>
    </dgm:pt>
    <dgm:pt modelId="{3EC3F243-9CDA-4BB7-BD6C-6FFFFD625F68}" cxnId="{198460B2-22A6-417E-BB71-D4A630CA1973}" type="sibTrans">
      <dgm:prSet/>
      <dgm:spPr/>
      <dgm:t>
        <a:bodyPr/>
        <a:lstStyle/>
        <a:p>
          <a:endParaRPr lang="en-US"/>
        </a:p>
      </dgm:t>
    </dgm:pt>
    <dgm:pt modelId="{7CF3B3EC-D86D-4971-AC0C-63A04BA3F524}">
      <dgm:prSet phldrT="[Текст]" custT="1"/>
      <dgm:spPr>
        <a:ln w="28575"/>
      </dgm:spPr>
      <dgm:t>
        <a:bodyPr/>
        <a:lstStyle/>
        <a:p>
          <a:r>
            <a:rPr lang="uk-UA" sz="3200" b="1" dirty="0"/>
            <a:t>Питальні</a:t>
          </a:r>
        </a:p>
        <a:p>
          <a:endParaRPr lang="uk-UA" sz="3200" b="1" dirty="0"/>
        </a:p>
        <a:p>
          <a:r>
            <a:rPr lang="uk-UA" sz="2200" i="1" dirty="0"/>
            <a:t>Ви любите кошенят?</a:t>
          </a:r>
        </a:p>
        <a:p>
          <a:r>
            <a:rPr lang="uk-UA" sz="2200" i="1" dirty="0"/>
            <a:t>Сьогодні зустрінемось у парку?</a:t>
          </a:r>
          <a:endParaRPr lang="en-US" sz="2200" i="1" dirty="0"/>
        </a:p>
      </dgm:t>
    </dgm:pt>
    <dgm:pt modelId="{D85DFCA3-1ABB-451F-8AF1-596B2156E3AD}" cxnId="{FB2426B3-D6F0-41CB-820D-F787CE3B709F}" type="parTrans">
      <dgm:prSet/>
      <dgm:spPr>
        <a:ln w="28575"/>
      </dgm:spPr>
      <dgm:t>
        <a:bodyPr/>
        <a:lstStyle/>
        <a:p>
          <a:endParaRPr lang="en-US"/>
        </a:p>
      </dgm:t>
    </dgm:pt>
    <dgm:pt modelId="{E94C41B4-1E30-4B00-B3C3-4FC12260E29F}" cxnId="{FB2426B3-D6F0-41CB-820D-F787CE3B709F}" type="sibTrans">
      <dgm:prSet/>
      <dgm:spPr/>
      <dgm:t>
        <a:bodyPr/>
        <a:lstStyle/>
        <a:p>
          <a:endParaRPr lang="en-US"/>
        </a:p>
      </dgm:t>
    </dgm:pt>
    <dgm:pt modelId="{C803F7DE-791F-4929-AC76-7988A71A56E7}">
      <dgm:prSet phldrT="[Текст]" custT="1"/>
      <dgm:spPr>
        <a:ln w="28575"/>
      </dgm:spPr>
      <dgm:t>
        <a:bodyPr/>
        <a:lstStyle/>
        <a:p>
          <a:r>
            <a:rPr lang="uk-UA" sz="3200" b="1" dirty="0"/>
            <a:t>Спонукальні</a:t>
          </a:r>
        </a:p>
        <a:p>
          <a:endParaRPr lang="uk-UA" sz="2800" dirty="0"/>
        </a:p>
        <a:p>
          <a:r>
            <a:rPr lang="uk-UA" sz="2200" i="1" dirty="0"/>
            <a:t>Подаруй мені цуценя.</a:t>
          </a:r>
        </a:p>
        <a:p>
          <a:r>
            <a:rPr lang="uk-UA" sz="2200" i="1" dirty="0"/>
            <a:t>Негайно забери від мене свого собаку! </a:t>
          </a:r>
          <a:endParaRPr lang="en-US" sz="2200" i="1" dirty="0"/>
        </a:p>
      </dgm:t>
    </dgm:pt>
    <dgm:pt modelId="{D6262285-C673-41F6-B0B6-74D299D5E002}" cxnId="{30D96BC3-F8F8-43A3-8433-104D12881BD1}" type="parTrans">
      <dgm:prSet/>
      <dgm:spPr>
        <a:ln w="28575"/>
      </dgm:spPr>
      <dgm:t>
        <a:bodyPr/>
        <a:lstStyle/>
        <a:p>
          <a:endParaRPr lang="en-US"/>
        </a:p>
      </dgm:t>
    </dgm:pt>
    <dgm:pt modelId="{5D5FABC6-88DF-45E7-A94F-A480FA6B2718}" cxnId="{30D96BC3-F8F8-43A3-8433-104D12881BD1}" type="sibTrans">
      <dgm:prSet/>
      <dgm:spPr/>
      <dgm:t>
        <a:bodyPr/>
        <a:lstStyle/>
        <a:p>
          <a:endParaRPr lang="en-US"/>
        </a:p>
      </dgm:t>
    </dgm:pt>
    <dgm:pt modelId="{D2E484C0-849C-43D7-982C-6753F483324B}" type="pres">
      <dgm:prSet presAssocID="{FA27BCD9-555C-47FC-A312-60B3BEC6B87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5FE8A4C-86A2-48F9-A0C7-9CA0F26F14A3}" type="pres">
      <dgm:prSet presAssocID="{307C9F60-E252-4E82-8110-994D3BB06A64}" presName="hierRoot1" presStyleCnt="0">
        <dgm:presLayoutVars>
          <dgm:hierBranch val="init"/>
        </dgm:presLayoutVars>
      </dgm:prSet>
      <dgm:spPr/>
    </dgm:pt>
    <dgm:pt modelId="{0B78ED25-1756-4F50-AD13-AAF176EF3567}" type="pres">
      <dgm:prSet presAssocID="{307C9F60-E252-4E82-8110-994D3BB06A64}" presName="rootComposite1" presStyleCnt="0"/>
      <dgm:spPr/>
    </dgm:pt>
    <dgm:pt modelId="{C6B10B0F-3B7B-4BDC-B449-880045AAE987}" type="pres">
      <dgm:prSet presAssocID="{307C9F60-E252-4E82-8110-994D3BB06A64}" presName="rootText1" presStyleLbl="node0" presStyleIdx="0" presStyleCnt="1" custScaleX="259575" custScaleY="55221" custLinFactNeighborY="-36843">
        <dgm:presLayoutVars>
          <dgm:chPref val="3"/>
        </dgm:presLayoutVars>
      </dgm:prSet>
      <dgm:spPr/>
    </dgm:pt>
    <dgm:pt modelId="{CD9754AC-FF0C-4D28-9501-267ACD12834D}" type="pres">
      <dgm:prSet presAssocID="{307C9F60-E252-4E82-8110-994D3BB06A64}" presName="rootConnector1" presStyleLbl="node1" presStyleIdx="0" presStyleCnt="0"/>
      <dgm:spPr/>
    </dgm:pt>
    <dgm:pt modelId="{584775B6-177D-4FA0-8022-84F09A027A36}" type="pres">
      <dgm:prSet presAssocID="{307C9F60-E252-4E82-8110-994D3BB06A64}" presName="hierChild2" presStyleCnt="0"/>
      <dgm:spPr/>
    </dgm:pt>
    <dgm:pt modelId="{3A6B2260-A810-401D-A644-DD3FD40BFCF1}" type="pres">
      <dgm:prSet presAssocID="{98B5C639-DF8D-4498-8531-11DB792035D8}" presName="Name37" presStyleLbl="parChTrans1D2" presStyleIdx="0" presStyleCnt="3"/>
      <dgm:spPr/>
    </dgm:pt>
    <dgm:pt modelId="{9E4208F7-7943-4487-B599-237D559AEDAB}" type="pres">
      <dgm:prSet presAssocID="{9C882BF4-6BE0-4A01-A391-15337671BC4E}" presName="hierRoot2" presStyleCnt="0">
        <dgm:presLayoutVars>
          <dgm:hierBranch val="init"/>
        </dgm:presLayoutVars>
      </dgm:prSet>
      <dgm:spPr/>
    </dgm:pt>
    <dgm:pt modelId="{79DB8BCC-2297-48CC-92C1-CF262B536A13}" type="pres">
      <dgm:prSet presAssocID="{9C882BF4-6BE0-4A01-A391-15337671BC4E}" presName="rootComposite" presStyleCnt="0"/>
      <dgm:spPr/>
    </dgm:pt>
    <dgm:pt modelId="{9A91AF5A-C3AE-4AF4-9362-656498D0AB43}" type="pres">
      <dgm:prSet presAssocID="{9C882BF4-6BE0-4A01-A391-15337671BC4E}" presName="rootText" presStyleLbl="node2" presStyleIdx="0" presStyleCnt="3" custScaleY="184934" custLinFactNeighborX="-23" custLinFactNeighborY="-21631">
        <dgm:presLayoutVars>
          <dgm:chPref val="3"/>
        </dgm:presLayoutVars>
      </dgm:prSet>
      <dgm:spPr/>
    </dgm:pt>
    <dgm:pt modelId="{F13CB684-0F5F-4947-89A1-F1DFAAA86CA5}" type="pres">
      <dgm:prSet presAssocID="{9C882BF4-6BE0-4A01-A391-15337671BC4E}" presName="rootConnector" presStyleLbl="node2" presStyleIdx="0" presStyleCnt="3"/>
      <dgm:spPr/>
    </dgm:pt>
    <dgm:pt modelId="{F34ABED6-FBDC-42CA-A161-DEC854B08DAB}" type="pres">
      <dgm:prSet presAssocID="{9C882BF4-6BE0-4A01-A391-15337671BC4E}" presName="hierChild4" presStyleCnt="0"/>
      <dgm:spPr/>
    </dgm:pt>
    <dgm:pt modelId="{89EAE8BF-810A-4535-91FA-CC801ADC892C}" type="pres">
      <dgm:prSet presAssocID="{9C882BF4-6BE0-4A01-A391-15337671BC4E}" presName="hierChild5" presStyleCnt="0"/>
      <dgm:spPr/>
    </dgm:pt>
    <dgm:pt modelId="{5EE1D944-7B50-4A70-A867-E315B8D300A9}" type="pres">
      <dgm:prSet presAssocID="{D85DFCA3-1ABB-451F-8AF1-596B2156E3AD}" presName="Name37" presStyleLbl="parChTrans1D2" presStyleIdx="1" presStyleCnt="3"/>
      <dgm:spPr/>
    </dgm:pt>
    <dgm:pt modelId="{34BA844C-27AD-46F9-855C-4650DC86CAE0}" type="pres">
      <dgm:prSet presAssocID="{7CF3B3EC-D86D-4971-AC0C-63A04BA3F524}" presName="hierRoot2" presStyleCnt="0">
        <dgm:presLayoutVars>
          <dgm:hierBranch val="init"/>
        </dgm:presLayoutVars>
      </dgm:prSet>
      <dgm:spPr/>
    </dgm:pt>
    <dgm:pt modelId="{881226BF-FE24-4248-8AF9-29C698D51CD9}" type="pres">
      <dgm:prSet presAssocID="{7CF3B3EC-D86D-4971-AC0C-63A04BA3F524}" presName="rootComposite" presStyleCnt="0"/>
      <dgm:spPr/>
    </dgm:pt>
    <dgm:pt modelId="{A6D21ED4-60B9-407A-B264-1284AF4B34FF}" type="pres">
      <dgm:prSet presAssocID="{7CF3B3EC-D86D-4971-AC0C-63A04BA3F524}" presName="rootText" presStyleLbl="node2" presStyleIdx="1" presStyleCnt="3" custScaleY="184868" custLinFactNeighborY="-21631">
        <dgm:presLayoutVars>
          <dgm:chPref val="3"/>
        </dgm:presLayoutVars>
      </dgm:prSet>
      <dgm:spPr/>
    </dgm:pt>
    <dgm:pt modelId="{A771CA26-A498-4DEA-817C-2794BBEBF66C}" type="pres">
      <dgm:prSet presAssocID="{7CF3B3EC-D86D-4971-AC0C-63A04BA3F524}" presName="rootConnector" presStyleLbl="node2" presStyleIdx="1" presStyleCnt="3"/>
      <dgm:spPr/>
    </dgm:pt>
    <dgm:pt modelId="{8CB63FBE-628D-4804-B7F8-1F67AD8ECF78}" type="pres">
      <dgm:prSet presAssocID="{7CF3B3EC-D86D-4971-AC0C-63A04BA3F524}" presName="hierChild4" presStyleCnt="0"/>
      <dgm:spPr/>
    </dgm:pt>
    <dgm:pt modelId="{D076C7EC-2D02-4143-9C46-64F39D38BF47}" type="pres">
      <dgm:prSet presAssocID="{7CF3B3EC-D86D-4971-AC0C-63A04BA3F524}" presName="hierChild5" presStyleCnt="0"/>
      <dgm:spPr/>
    </dgm:pt>
    <dgm:pt modelId="{48C2CE0A-AAE6-4529-B1FC-7D7C5186C5CD}" type="pres">
      <dgm:prSet presAssocID="{D6262285-C673-41F6-B0B6-74D299D5E002}" presName="Name37" presStyleLbl="parChTrans1D2" presStyleIdx="2" presStyleCnt="3"/>
      <dgm:spPr/>
    </dgm:pt>
    <dgm:pt modelId="{97A6C6CF-412F-4F9D-9A33-5D1B9C786E36}" type="pres">
      <dgm:prSet presAssocID="{C803F7DE-791F-4929-AC76-7988A71A56E7}" presName="hierRoot2" presStyleCnt="0">
        <dgm:presLayoutVars>
          <dgm:hierBranch val="init"/>
        </dgm:presLayoutVars>
      </dgm:prSet>
      <dgm:spPr/>
    </dgm:pt>
    <dgm:pt modelId="{52B52C5E-A59E-4D34-B98D-9EEC5236940A}" type="pres">
      <dgm:prSet presAssocID="{C803F7DE-791F-4929-AC76-7988A71A56E7}" presName="rootComposite" presStyleCnt="0"/>
      <dgm:spPr/>
    </dgm:pt>
    <dgm:pt modelId="{EEA608A3-02DB-4D75-9D98-5FE0CA0EAC11}" type="pres">
      <dgm:prSet presAssocID="{C803F7DE-791F-4929-AC76-7988A71A56E7}" presName="rootText" presStyleLbl="node2" presStyleIdx="2" presStyleCnt="3" custScaleY="185683" custLinFactNeighborX="23" custLinFactNeighborY="-21632">
        <dgm:presLayoutVars>
          <dgm:chPref val="3"/>
        </dgm:presLayoutVars>
      </dgm:prSet>
      <dgm:spPr/>
    </dgm:pt>
    <dgm:pt modelId="{9BA60D75-9E54-445F-86A7-421827A10E98}" type="pres">
      <dgm:prSet presAssocID="{C803F7DE-791F-4929-AC76-7988A71A56E7}" presName="rootConnector" presStyleLbl="node2" presStyleIdx="2" presStyleCnt="3"/>
      <dgm:spPr/>
    </dgm:pt>
    <dgm:pt modelId="{D0CA4C51-41D0-4ECB-981C-76FFEE4BC64E}" type="pres">
      <dgm:prSet presAssocID="{C803F7DE-791F-4929-AC76-7988A71A56E7}" presName="hierChild4" presStyleCnt="0"/>
      <dgm:spPr/>
    </dgm:pt>
    <dgm:pt modelId="{D81186F5-F1EF-4530-9769-07DCACED875F}" type="pres">
      <dgm:prSet presAssocID="{C803F7DE-791F-4929-AC76-7988A71A56E7}" presName="hierChild5" presStyleCnt="0"/>
      <dgm:spPr/>
    </dgm:pt>
    <dgm:pt modelId="{6C8879D1-B63E-41B6-BE33-5DDC506E677B}" type="pres">
      <dgm:prSet presAssocID="{307C9F60-E252-4E82-8110-994D3BB06A64}" presName="hierChild3" presStyleCnt="0"/>
      <dgm:spPr/>
    </dgm:pt>
  </dgm:ptLst>
  <dgm:cxnLst>
    <dgm:cxn modelId="{C0A09800-D889-4B99-A37B-C046C008832E}" type="presOf" srcId="{307C9F60-E252-4E82-8110-994D3BB06A64}" destId="{C6B10B0F-3B7B-4BDC-B449-880045AAE987}" srcOrd="0" destOrd="0" presId="urn:microsoft.com/office/officeart/2005/8/layout/orgChart1"/>
    <dgm:cxn modelId="{CB034B06-30A8-4F02-AF6F-5818CA0872EE}" srcId="{FA27BCD9-555C-47FC-A312-60B3BEC6B87D}" destId="{307C9F60-E252-4E82-8110-994D3BB06A64}" srcOrd="0" destOrd="0" parTransId="{50237D12-E0E2-49DC-BEBE-888100A72A45}" sibTransId="{D88AB976-E74F-409B-863E-630C90D05267}"/>
    <dgm:cxn modelId="{B875711A-AD46-49E0-B7F7-8D43D2AFD034}" type="presOf" srcId="{FA27BCD9-555C-47FC-A312-60B3BEC6B87D}" destId="{D2E484C0-849C-43D7-982C-6753F483324B}" srcOrd="0" destOrd="0" presId="urn:microsoft.com/office/officeart/2005/8/layout/orgChart1"/>
    <dgm:cxn modelId="{BA276D28-D01A-4F98-879F-509CC546A9CE}" type="presOf" srcId="{9C882BF4-6BE0-4A01-A391-15337671BC4E}" destId="{9A91AF5A-C3AE-4AF4-9362-656498D0AB43}" srcOrd="0" destOrd="0" presId="urn:microsoft.com/office/officeart/2005/8/layout/orgChart1"/>
    <dgm:cxn modelId="{5AE01F3C-4150-48AA-9811-5CD54D6326C6}" type="presOf" srcId="{7CF3B3EC-D86D-4971-AC0C-63A04BA3F524}" destId="{A771CA26-A498-4DEA-817C-2794BBEBF66C}" srcOrd="1" destOrd="0" presId="urn:microsoft.com/office/officeart/2005/8/layout/orgChart1"/>
    <dgm:cxn modelId="{0885C941-354D-43EA-A766-370C6028AAB8}" type="presOf" srcId="{98B5C639-DF8D-4498-8531-11DB792035D8}" destId="{3A6B2260-A810-401D-A644-DD3FD40BFCF1}" srcOrd="0" destOrd="0" presId="urn:microsoft.com/office/officeart/2005/8/layout/orgChart1"/>
    <dgm:cxn modelId="{FE39D872-CBAE-4C7B-A268-C0257AEC0DA3}" type="presOf" srcId="{D85DFCA3-1ABB-451F-8AF1-596B2156E3AD}" destId="{5EE1D944-7B50-4A70-A867-E315B8D300A9}" srcOrd="0" destOrd="0" presId="urn:microsoft.com/office/officeart/2005/8/layout/orgChart1"/>
    <dgm:cxn modelId="{161BABA5-AD20-4F9F-A5A0-BC6BE9DBCCFA}" type="presOf" srcId="{9C882BF4-6BE0-4A01-A391-15337671BC4E}" destId="{F13CB684-0F5F-4947-89A1-F1DFAAA86CA5}" srcOrd="1" destOrd="0" presId="urn:microsoft.com/office/officeart/2005/8/layout/orgChart1"/>
    <dgm:cxn modelId="{198460B2-22A6-417E-BB71-D4A630CA1973}" srcId="{307C9F60-E252-4E82-8110-994D3BB06A64}" destId="{9C882BF4-6BE0-4A01-A391-15337671BC4E}" srcOrd="0" destOrd="0" parTransId="{98B5C639-DF8D-4498-8531-11DB792035D8}" sibTransId="{3EC3F243-9CDA-4BB7-BD6C-6FFFFD625F68}"/>
    <dgm:cxn modelId="{FB2426B3-D6F0-41CB-820D-F787CE3B709F}" srcId="{307C9F60-E252-4E82-8110-994D3BB06A64}" destId="{7CF3B3EC-D86D-4971-AC0C-63A04BA3F524}" srcOrd="1" destOrd="0" parTransId="{D85DFCA3-1ABB-451F-8AF1-596B2156E3AD}" sibTransId="{E94C41B4-1E30-4B00-B3C3-4FC12260E29F}"/>
    <dgm:cxn modelId="{30D96BC3-F8F8-43A3-8433-104D12881BD1}" srcId="{307C9F60-E252-4E82-8110-994D3BB06A64}" destId="{C803F7DE-791F-4929-AC76-7988A71A56E7}" srcOrd="2" destOrd="0" parTransId="{D6262285-C673-41F6-B0B6-74D299D5E002}" sibTransId="{5D5FABC6-88DF-45E7-A94F-A480FA6B2718}"/>
    <dgm:cxn modelId="{B36681D7-6CEC-4373-A92A-9D2C0B0EA696}" type="presOf" srcId="{C803F7DE-791F-4929-AC76-7988A71A56E7}" destId="{9BA60D75-9E54-445F-86A7-421827A10E98}" srcOrd="1" destOrd="0" presId="urn:microsoft.com/office/officeart/2005/8/layout/orgChart1"/>
    <dgm:cxn modelId="{153A2DE9-5251-488A-92AD-1EDCD8F31751}" type="presOf" srcId="{C803F7DE-791F-4929-AC76-7988A71A56E7}" destId="{EEA608A3-02DB-4D75-9D98-5FE0CA0EAC11}" srcOrd="0" destOrd="0" presId="urn:microsoft.com/office/officeart/2005/8/layout/orgChart1"/>
    <dgm:cxn modelId="{BA7FEEF3-BF3A-4304-8834-1F7A22A1A4B7}" type="presOf" srcId="{7CF3B3EC-D86D-4971-AC0C-63A04BA3F524}" destId="{A6D21ED4-60B9-407A-B264-1284AF4B34FF}" srcOrd="0" destOrd="0" presId="urn:microsoft.com/office/officeart/2005/8/layout/orgChart1"/>
    <dgm:cxn modelId="{4B4E1AF8-FF67-427F-AB0A-FDA909E0B295}" type="presOf" srcId="{307C9F60-E252-4E82-8110-994D3BB06A64}" destId="{CD9754AC-FF0C-4D28-9501-267ACD12834D}" srcOrd="1" destOrd="0" presId="urn:microsoft.com/office/officeart/2005/8/layout/orgChart1"/>
    <dgm:cxn modelId="{0D4498FF-BDB4-4F54-8C1A-859D87254A9C}" type="presOf" srcId="{D6262285-C673-41F6-B0B6-74D299D5E002}" destId="{48C2CE0A-AAE6-4529-B1FC-7D7C5186C5CD}" srcOrd="0" destOrd="0" presId="urn:microsoft.com/office/officeart/2005/8/layout/orgChart1"/>
    <dgm:cxn modelId="{63FDB370-8FD0-4771-92D5-94086675B4AD}" type="presParOf" srcId="{D2E484C0-849C-43D7-982C-6753F483324B}" destId="{A5FE8A4C-86A2-48F9-A0C7-9CA0F26F14A3}" srcOrd="0" destOrd="0" presId="urn:microsoft.com/office/officeart/2005/8/layout/orgChart1"/>
    <dgm:cxn modelId="{9F37449C-141C-4810-A6AB-36F8D5C06AFD}" type="presParOf" srcId="{A5FE8A4C-86A2-48F9-A0C7-9CA0F26F14A3}" destId="{0B78ED25-1756-4F50-AD13-AAF176EF3567}" srcOrd="0" destOrd="0" presId="urn:microsoft.com/office/officeart/2005/8/layout/orgChart1"/>
    <dgm:cxn modelId="{1ED21AE4-6382-4A0E-9A4F-496170D23CC4}" type="presParOf" srcId="{0B78ED25-1756-4F50-AD13-AAF176EF3567}" destId="{C6B10B0F-3B7B-4BDC-B449-880045AAE987}" srcOrd="0" destOrd="0" presId="urn:microsoft.com/office/officeart/2005/8/layout/orgChart1"/>
    <dgm:cxn modelId="{469C2AF4-EEA9-4DD0-833A-D9875BDD5485}" type="presParOf" srcId="{0B78ED25-1756-4F50-AD13-AAF176EF3567}" destId="{CD9754AC-FF0C-4D28-9501-267ACD12834D}" srcOrd="1" destOrd="0" presId="urn:microsoft.com/office/officeart/2005/8/layout/orgChart1"/>
    <dgm:cxn modelId="{28A4A6D7-810C-4043-9B16-0F519CECDA94}" type="presParOf" srcId="{A5FE8A4C-86A2-48F9-A0C7-9CA0F26F14A3}" destId="{584775B6-177D-4FA0-8022-84F09A027A36}" srcOrd="1" destOrd="0" presId="urn:microsoft.com/office/officeart/2005/8/layout/orgChart1"/>
    <dgm:cxn modelId="{1FFAFF8D-72E5-44B6-A723-6E93BB20C278}" type="presParOf" srcId="{584775B6-177D-4FA0-8022-84F09A027A36}" destId="{3A6B2260-A810-401D-A644-DD3FD40BFCF1}" srcOrd="0" destOrd="0" presId="urn:microsoft.com/office/officeart/2005/8/layout/orgChart1"/>
    <dgm:cxn modelId="{EECAC575-B388-4F9F-97EE-3B3DD26A213D}" type="presParOf" srcId="{584775B6-177D-4FA0-8022-84F09A027A36}" destId="{9E4208F7-7943-4487-B599-237D559AEDAB}" srcOrd="1" destOrd="0" presId="urn:microsoft.com/office/officeart/2005/8/layout/orgChart1"/>
    <dgm:cxn modelId="{485EEDF8-4EED-4D3F-B1F8-DD8561DFEDB3}" type="presParOf" srcId="{9E4208F7-7943-4487-B599-237D559AEDAB}" destId="{79DB8BCC-2297-48CC-92C1-CF262B536A13}" srcOrd="0" destOrd="0" presId="urn:microsoft.com/office/officeart/2005/8/layout/orgChart1"/>
    <dgm:cxn modelId="{04F34717-DB1D-431D-9729-019809421EFC}" type="presParOf" srcId="{79DB8BCC-2297-48CC-92C1-CF262B536A13}" destId="{9A91AF5A-C3AE-4AF4-9362-656498D0AB43}" srcOrd="0" destOrd="0" presId="urn:microsoft.com/office/officeart/2005/8/layout/orgChart1"/>
    <dgm:cxn modelId="{C94C3053-A2AB-435D-9144-51A61B60F2B4}" type="presParOf" srcId="{79DB8BCC-2297-48CC-92C1-CF262B536A13}" destId="{F13CB684-0F5F-4947-89A1-F1DFAAA86CA5}" srcOrd="1" destOrd="0" presId="urn:microsoft.com/office/officeart/2005/8/layout/orgChart1"/>
    <dgm:cxn modelId="{21CD23D5-A35E-458B-BECA-AEB5FDE7CAC7}" type="presParOf" srcId="{9E4208F7-7943-4487-B599-237D559AEDAB}" destId="{F34ABED6-FBDC-42CA-A161-DEC854B08DAB}" srcOrd="1" destOrd="0" presId="urn:microsoft.com/office/officeart/2005/8/layout/orgChart1"/>
    <dgm:cxn modelId="{0CC7F442-69D8-46A7-9068-D6547C0576A9}" type="presParOf" srcId="{9E4208F7-7943-4487-B599-237D559AEDAB}" destId="{89EAE8BF-810A-4535-91FA-CC801ADC892C}" srcOrd="2" destOrd="0" presId="urn:microsoft.com/office/officeart/2005/8/layout/orgChart1"/>
    <dgm:cxn modelId="{66D45CAE-FA5B-4BED-91E0-1842A3C4642C}" type="presParOf" srcId="{584775B6-177D-4FA0-8022-84F09A027A36}" destId="{5EE1D944-7B50-4A70-A867-E315B8D300A9}" srcOrd="2" destOrd="0" presId="urn:microsoft.com/office/officeart/2005/8/layout/orgChart1"/>
    <dgm:cxn modelId="{AD243293-89D7-4035-8E4E-EE82E0BE1C45}" type="presParOf" srcId="{584775B6-177D-4FA0-8022-84F09A027A36}" destId="{34BA844C-27AD-46F9-855C-4650DC86CAE0}" srcOrd="3" destOrd="0" presId="urn:microsoft.com/office/officeart/2005/8/layout/orgChart1"/>
    <dgm:cxn modelId="{4D2C6AB1-26DE-4043-BDAE-FECDDBDFBDF2}" type="presParOf" srcId="{34BA844C-27AD-46F9-855C-4650DC86CAE0}" destId="{881226BF-FE24-4248-8AF9-29C698D51CD9}" srcOrd="0" destOrd="0" presId="urn:microsoft.com/office/officeart/2005/8/layout/orgChart1"/>
    <dgm:cxn modelId="{5F06094B-40CD-4830-85DE-93AA596A611D}" type="presParOf" srcId="{881226BF-FE24-4248-8AF9-29C698D51CD9}" destId="{A6D21ED4-60B9-407A-B264-1284AF4B34FF}" srcOrd="0" destOrd="0" presId="urn:microsoft.com/office/officeart/2005/8/layout/orgChart1"/>
    <dgm:cxn modelId="{3AB0BAE7-2B4D-4ED0-ADC8-50E3AA193103}" type="presParOf" srcId="{881226BF-FE24-4248-8AF9-29C698D51CD9}" destId="{A771CA26-A498-4DEA-817C-2794BBEBF66C}" srcOrd="1" destOrd="0" presId="urn:microsoft.com/office/officeart/2005/8/layout/orgChart1"/>
    <dgm:cxn modelId="{4F5E5160-0EA0-4A93-B52D-6764B996DD7E}" type="presParOf" srcId="{34BA844C-27AD-46F9-855C-4650DC86CAE0}" destId="{8CB63FBE-628D-4804-B7F8-1F67AD8ECF78}" srcOrd="1" destOrd="0" presId="urn:microsoft.com/office/officeart/2005/8/layout/orgChart1"/>
    <dgm:cxn modelId="{5CACE7EF-60E5-407E-9F12-DA59B59491CA}" type="presParOf" srcId="{34BA844C-27AD-46F9-855C-4650DC86CAE0}" destId="{D076C7EC-2D02-4143-9C46-64F39D38BF47}" srcOrd="2" destOrd="0" presId="urn:microsoft.com/office/officeart/2005/8/layout/orgChart1"/>
    <dgm:cxn modelId="{C85006FA-F1F5-451C-A6D4-AC37CCD66000}" type="presParOf" srcId="{584775B6-177D-4FA0-8022-84F09A027A36}" destId="{48C2CE0A-AAE6-4529-B1FC-7D7C5186C5CD}" srcOrd="4" destOrd="0" presId="urn:microsoft.com/office/officeart/2005/8/layout/orgChart1"/>
    <dgm:cxn modelId="{15048576-071B-43EE-B746-E7E686F1093A}" type="presParOf" srcId="{584775B6-177D-4FA0-8022-84F09A027A36}" destId="{97A6C6CF-412F-4F9D-9A33-5D1B9C786E36}" srcOrd="5" destOrd="0" presId="urn:microsoft.com/office/officeart/2005/8/layout/orgChart1"/>
    <dgm:cxn modelId="{38D06D44-5361-4510-ADB0-14BEF776499E}" type="presParOf" srcId="{97A6C6CF-412F-4F9D-9A33-5D1B9C786E36}" destId="{52B52C5E-A59E-4D34-B98D-9EEC5236940A}" srcOrd="0" destOrd="0" presId="urn:microsoft.com/office/officeart/2005/8/layout/orgChart1"/>
    <dgm:cxn modelId="{06F9836D-7A31-4828-99AC-D5B2BAE87EDE}" type="presParOf" srcId="{52B52C5E-A59E-4D34-B98D-9EEC5236940A}" destId="{EEA608A3-02DB-4D75-9D98-5FE0CA0EAC11}" srcOrd="0" destOrd="0" presId="urn:microsoft.com/office/officeart/2005/8/layout/orgChart1"/>
    <dgm:cxn modelId="{9678EB4A-B796-4849-BFD2-1EECDD640BCF}" type="presParOf" srcId="{52B52C5E-A59E-4D34-B98D-9EEC5236940A}" destId="{9BA60D75-9E54-445F-86A7-421827A10E98}" srcOrd="1" destOrd="0" presId="urn:microsoft.com/office/officeart/2005/8/layout/orgChart1"/>
    <dgm:cxn modelId="{845E18F9-748C-48E1-9BFA-B44A8525990B}" type="presParOf" srcId="{97A6C6CF-412F-4F9D-9A33-5D1B9C786E36}" destId="{D0CA4C51-41D0-4ECB-981C-76FFEE4BC64E}" srcOrd="1" destOrd="0" presId="urn:microsoft.com/office/officeart/2005/8/layout/orgChart1"/>
    <dgm:cxn modelId="{799897E9-8ED7-4750-BEB7-A577D9F35208}" type="presParOf" srcId="{97A6C6CF-412F-4F9D-9A33-5D1B9C786E36}" destId="{D81186F5-F1EF-4530-9769-07DCACED875F}" srcOrd="2" destOrd="0" presId="urn:microsoft.com/office/officeart/2005/8/layout/orgChart1"/>
    <dgm:cxn modelId="{FB23F7DB-A771-4EE0-8EA4-596B643B9781}" type="presParOf" srcId="{A5FE8A4C-86A2-48F9-A0C7-9CA0F26F14A3}" destId="{6C8879D1-B63E-41B6-BE33-5DDC506E677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10515600" cy="4798001"/>
        <a:chOff x="0" y="0"/>
        <a:chExt cx="10515600" cy="4798001"/>
      </a:xfrm>
    </dsp:grpSpPr>
    <dsp:sp modelId="{3A6B2260-A810-401D-A644-DD3FD40BFCF1}">
      <dsp:nvSpPr>
        <dsp:cNvPr id="5" name="Полилиния 4"/>
        <dsp:cNvSpPr/>
      </dsp:nvSpPr>
      <dsp:spPr bwMode="white">
        <a:xfrm>
          <a:off x="1537368" y="848950"/>
          <a:ext cx="3720432" cy="537509"/>
        </a:xfrm>
        <a:custGeom>
          <a:avLst/>
          <a:gdLst/>
          <a:ahLst/>
          <a:cxnLst/>
          <a:pathLst>
            <a:path w="5859" h="846">
              <a:moveTo>
                <a:pt x="5859" y="0"/>
              </a:moveTo>
              <a:lnTo>
                <a:pt x="5859" y="338"/>
              </a:lnTo>
              <a:lnTo>
                <a:pt x="0" y="338"/>
              </a:lnTo>
              <a:lnTo>
                <a:pt x="0" y="846"/>
              </a:lnTo>
            </a:path>
          </a:pathLst>
        </a:custGeom>
        <a:ln w="28575"/>
      </dsp:spPr>
      <dsp:style>
        <a:lnRef idx="2">
          <a:schemeClr val="accent2">
            <a:shade val="60000"/>
          </a:schemeClr>
        </a:lnRef>
        <a:fillRef idx="0">
          <a:schemeClr val="accent2"/>
        </a:fillRef>
        <a:effectRef idx="0">
          <a:scrgbClr r="0" g="0" b="0"/>
        </a:effectRef>
        <a:fontRef idx="minor"/>
      </dsp:style>
      <dsp:txXfrm>
        <a:off x="1537368" y="848950"/>
        <a:ext cx="3720432" cy="537509"/>
      </dsp:txXfrm>
    </dsp:sp>
    <dsp:sp modelId="{5EE1D944-7B50-4A70-A867-E315B8D300A9}">
      <dsp:nvSpPr>
        <dsp:cNvPr id="8" name="Полилиния 7"/>
        <dsp:cNvSpPr/>
      </dsp:nvSpPr>
      <dsp:spPr bwMode="white">
        <a:xfrm>
          <a:off x="5257800" y="848950"/>
          <a:ext cx="0" cy="537509"/>
        </a:xfrm>
        <a:custGeom>
          <a:avLst/>
          <a:gdLst/>
          <a:ahLst/>
          <a:cxnLst/>
          <a:pathLst>
            <a:path h="846">
              <a:moveTo>
                <a:pt x="0" y="0"/>
              </a:moveTo>
              <a:lnTo>
                <a:pt x="0" y="846"/>
              </a:lnTo>
            </a:path>
          </a:pathLst>
        </a:custGeom>
        <a:ln w="28575"/>
      </dsp:spPr>
      <dsp:style>
        <a:lnRef idx="2">
          <a:schemeClr val="accent2">
            <a:shade val="60000"/>
          </a:schemeClr>
        </a:lnRef>
        <a:fillRef idx="0">
          <a:schemeClr val="accent2"/>
        </a:fillRef>
        <a:effectRef idx="0">
          <a:scrgbClr r="0" g="0" b="0"/>
        </a:effectRef>
        <a:fontRef idx="minor"/>
      </dsp:style>
      <dsp:txXfrm>
        <a:off x="5257800" y="848950"/>
        <a:ext cx="0" cy="537509"/>
      </dsp:txXfrm>
    </dsp:sp>
    <dsp:sp modelId="{48C2CE0A-AAE6-4529-B1FC-7D7C5186C5CD}">
      <dsp:nvSpPr>
        <dsp:cNvPr id="11" name="Полилиния 10"/>
        <dsp:cNvSpPr/>
      </dsp:nvSpPr>
      <dsp:spPr bwMode="white">
        <a:xfrm>
          <a:off x="5257800" y="848950"/>
          <a:ext cx="3720432" cy="537493"/>
        </a:xfrm>
        <a:custGeom>
          <a:avLst/>
          <a:gdLst/>
          <a:ahLst/>
          <a:cxnLst/>
          <a:pathLst>
            <a:path w="5859" h="846">
              <a:moveTo>
                <a:pt x="0" y="0"/>
              </a:moveTo>
              <a:lnTo>
                <a:pt x="0" y="338"/>
              </a:lnTo>
              <a:lnTo>
                <a:pt x="5859" y="338"/>
              </a:lnTo>
              <a:lnTo>
                <a:pt x="5859" y="846"/>
              </a:lnTo>
            </a:path>
          </a:pathLst>
        </a:custGeom>
        <a:ln w="28575"/>
      </dsp:spPr>
      <dsp:style>
        <a:lnRef idx="2">
          <a:schemeClr val="accent2">
            <a:shade val="60000"/>
          </a:schemeClr>
        </a:lnRef>
        <a:fillRef idx="0">
          <a:schemeClr val="accent2"/>
        </a:fillRef>
        <a:effectRef idx="0">
          <a:scrgbClr r="0" g="0" b="0"/>
        </a:effectRef>
        <a:fontRef idx="minor"/>
      </dsp:style>
      <dsp:txXfrm>
        <a:off x="5257800" y="848950"/>
        <a:ext cx="3720432" cy="537493"/>
      </dsp:txXfrm>
    </dsp:sp>
    <dsp:sp modelId="{C6B10B0F-3B7B-4BDC-B449-880045AAE987}">
      <dsp:nvSpPr>
        <dsp:cNvPr id="3" name="Прямоугольник 2"/>
        <dsp:cNvSpPr/>
      </dsp:nvSpPr>
      <dsp:spPr bwMode="white">
        <a:xfrm>
          <a:off x="1267176" y="0"/>
          <a:ext cx="7981248" cy="848950"/>
        </a:xfrm>
        <a:prstGeom prst="rect">
          <a:avLst/>
        </a:prstGeom>
        <a:ln w="28575"/>
      </dsp:spPr>
      <dsp:style>
        <a:lnRef idx="2">
          <a:schemeClr val="accent2">
            <a:shade val="80000"/>
          </a:schemeClr>
        </a:lnRef>
        <a:fillRef idx="1">
          <a:schemeClr val="lt1"/>
        </a:fillRef>
        <a:effectRef idx="0">
          <a:scrgbClr r="0" g="0" b="0"/>
        </a:effectRef>
        <a:fontRef idx="minor">
          <a:schemeClr val="lt1"/>
        </a:fontRef>
      </dsp:style>
      <dsp:txBody>
        <a:bodyPr lIns="24130" tIns="24130" rIns="24130" bIns="24130" anchor="ctr"/>
        <a:lstStyle>
          <a:lvl1pPr algn="ctr">
            <a:defRPr sz="3800"/>
          </a:lvl1pPr>
          <a:lvl2pPr marL="285750" indent="-285750" algn="ctr">
            <a:defRPr sz="2900"/>
          </a:lvl2pPr>
          <a:lvl3pPr marL="571500" indent="-285750" algn="ctr">
            <a:defRPr sz="2900"/>
          </a:lvl3pPr>
          <a:lvl4pPr marL="857250" indent="-285750" algn="ctr">
            <a:defRPr sz="2900"/>
          </a:lvl4pPr>
          <a:lvl5pPr marL="1143000" indent="-285750" algn="ctr">
            <a:defRPr sz="2900"/>
          </a:lvl5pPr>
          <a:lvl6pPr marL="1428750" indent="-285750" algn="ctr">
            <a:defRPr sz="2900"/>
          </a:lvl6pPr>
          <a:lvl7pPr marL="1714500" indent="-285750" algn="ctr">
            <a:defRPr sz="2900"/>
          </a:lvl7pPr>
          <a:lvl8pPr marL="2000250" indent="-285750" algn="ctr">
            <a:defRPr sz="2900"/>
          </a:lvl8pPr>
          <a:lvl9pPr marL="2286000" indent="-285750" algn="ctr">
            <a:defRPr sz="2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uk-UA" b="1" dirty="0">
              <a:solidFill>
                <a:schemeClr val="dk1"/>
              </a:solidFill>
            </a:rPr>
            <a:t>Види речень за метою висловлювань</a:t>
          </a:r>
          <a:endParaRPr lang="en-US" b="1" dirty="0">
            <a:solidFill>
              <a:schemeClr val="dk1"/>
            </a:solidFill>
          </a:endParaRPr>
        </a:p>
      </dsp:txBody>
      <dsp:txXfrm>
        <a:off x="1267176" y="0"/>
        <a:ext cx="7981248" cy="848950"/>
      </dsp:txXfrm>
    </dsp:sp>
    <dsp:sp modelId="{9A91AF5A-C3AE-4AF4-9362-656498D0AB43}">
      <dsp:nvSpPr>
        <dsp:cNvPr id="6" name="Прямоугольник 5"/>
        <dsp:cNvSpPr/>
      </dsp:nvSpPr>
      <dsp:spPr bwMode="white">
        <a:xfrm>
          <a:off x="0" y="1386459"/>
          <a:ext cx="3074737" cy="2843117"/>
        </a:xfrm>
        <a:prstGeom prst="rect">
          <a:avLst/>
        </a:prstGeom>
        <a:ln w="28575"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lIns="20320" tIns="20320" rIns="20320" bIns="20320" anchor="ctr"/>
        <a:lstStyle>
          <a:lvl1pPr algn="ctr">
            <a:defRPr sz="3800"/>
          </a:lvl1pPr>
          <a:lvl2pPr marL="285750" indent="-285750" algn="ctr">
            <a:defRPr sz="2900"/>
          </a:lvl2pPr>
          <a:lvl3pPr marL="571500" indent="-285750" algn="ctr">
            <a:defRPr sz="2900"/>
          </a:lvl3pPr>
          <a:lvl4pPr marL="857250" indent="-285750" algn="ctr">
            <a:defRPr sz="2900"/>
          </a:lvl4pPr>
          <a:lvl5pPr marL="1143000" indent="-285750" algn="ctr">
            <a:defRPr sz="2900"/>
          </a:lvl5pPr>
          <a:lvl6pPr marL="1428750" indent="-285750" algn="ctr">
            <a:defRPr sz="2900"/>
          </a:lvl6pPr>
          <a:lvl7pPr marL="1714500" indent="-285750" algn="ctr">
            <a:defRPr sz="2900"/>
          </a:lvl7pPr>
          <a:lvl8pPr marL="2000250" indent="-285750" algn="ctr">
            <a:defRPr sz="2900"/>
          </a:lvl8pPr>
          <a:lvl9pPr marL="2286000" indent="-285750" algn="ctr">
            <a:defRPr sz="2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dirty="0">
              <a:solidFill>
                <a:schemeClr val="dk1"/>
              </a:solidFill>
            </a:rPr>
            <a:t>Розповідні</a:t>
          </a:r>
          <a:endParaRPr lang="uk-UA" sz="3200" b="1" dirty="0">
            <a:solidFill>
              <a:schemeClr val="dk1"/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uk-UA" sz="3200" b="1" dirty="0">
            <a:solidFill>
              <a:schemeClr val="dk1"/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uk-UA" sz="2200" i="1" dirty="0">
              <a:solidFill>
                <a:schemeClr val="dk1"/>
              </a:solidFill>
            </a:rPr>
            <a:t>Мама подарувала мені маленького песика.</a:t>
          </a:r>
          <a:endParaRPr lang="uk-UA" sz="2200" i="1" dirty="0">
            <a:solidFill>
              <a:schemeClr val="dk1"/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uk-UA" sz="2200" i="1" dirty="0">
              <a:solidFill>
                <a:schemeClr val="dk1"/>
              </a:solidFill>
            </a:rPr>
            <a:t>Я буду з ним гуляти.</a:t>
          </a:r>
          <a:endParaRPr>
            <a:solidFill>
              <a:schemeClr val="dk1"/>
            </a:solidFill>
          </a:endParaRPr>
        </a:p>
      </dsp:txBody>
      <dsp:txXfrm>
        <a:off x="0" y="1386459"/>
        <a:ext cx="3074737" cy="2843117"/>
      </dsp:txXfrm>
    </dsp:sp>
    <dsp:sp modelId="{A6D21ED4-60B9-407A-B264-1284AF4B34FF}">
      <dsp:nvSpPr>
        <dsp:cNvPr id="9" name="Прямоугольник 8"/>
        <dsp:cNvSpPr/>
      </dsp:nvSpPr>
      <dsp:spPr bwMode="white">
        <a:xfrm>
          <a:off x="3720432" y="1386459"/>
          <a:ext cx="3074737" cy="2842102"/>
        </a:xfrm>
        <a:prstGeom prst="rect">
          <a:avLst/>
        </a:prstGeom>
        <a:ln w="28575"/>
      </dsp:spPr>
      <dsp:style>
        <a:lnRef idx="2">
          <a:schemeClr val="accent2">
            <a:shade val="80000"/>
          </a:schemeClr>
        </a:lnRef>
        <a:fillRef idx="1">
          <a:schemeClr val="lt1"/>
        </a:fillRef>
        <a:effectRef idx="0">
          <a:scrgbClr r="0" g="0" b="0"/>
        </a:effectRef>
        <a:fontRef idx="minor">
          <a:schemeClr val="lt1"/>
        </a:fontRef>
      </dsp:style>
      <dsp:txBody>
        <a:bodyPr lIns="20320" tIns="20320" rIns="20320" bIns="20320" anchor="ctr"/>
        <a:lstStyle>
          <a:lvl1pPr algn="ctr">
            <a:defRPr sz="3800"/>
          </a:lvl1pPr>
          <a:lvl2pPr marL="285750" indent="-285750" algn="ctr">
            <a:defRPr sz="2900"/>
          </a:lvl2pPr>
          <a:lvl3pPr marL="571500" indent="-285750" algn="ctr">
            <a:defRPr sz="2900"/>
          </a:lvl3pPr>
          <a:lvl4pPr marL="857250" indent="-285750" algn="ctr">
            <a:defRPr sz="2900"/>
          </a:lvl4pPr>
          <a:lvl5pPr marL="1143000" indent="-285750" algn="ctr">
            <a:defRPr sz="2900"/>
          </a:lvl5pPr>
          <a:lvl6pPr marL="1428750" indent="-285750" algn="ctr">
            <a:defRPr sz="2900"/>
          </a:lvl6pPr>
          <a:lvl7pPr marL="1714500" indent="-285750" algn="ctr">
            <a:defRPr sz="2900"/>
          </a:lvl7pPr>
          <a:lvl8pPr marL="2000250" indent="-285750" algn="ctr">
            <a:defRPr sz="2900"/>
          </a:lvl8pPr>
          <a:lvl9pPr marL="2286000" indent="-285750" algn="ctr">
            <a:defRPr sz="2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dirty="0">
              <a:solidFill>
                <a:schemeClr val="dk1"/>
              </a:solidFill>
            </a:rPr>
            <a:t>Питальні</a:t>
          </a:r>
          <a:endParaRPr lang="uk-UA" sz="3200" b="1" dirty="0">
            <a:solidFill>
              <a:schemeClr val="dk1"/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uk-UA" sz="3200" b="1" dirty="0">
            <a:solidFill>
              <a:schemeClr val="dk1"/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uk-UA" sz="2200" i="1" dirty="0">
              <a:solidFill>
                <a:schemeClr val="dk1"/>
              </a:solidFill>
            </a:rPr>
            <a:t>Ви любите кошенят?</a:t>
          </a:r>
          <a:endParaRPr lang="uk-UA" sz="2200" i="1" dirty="0">
            <a:solidFill>
              <a:schemeClr val="dk1"/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uk-UA" sz="2200" i="1" dirty="0">
              <a:solidFill>
                <a:schemeClr val="dk1"/>
              </a:solidFill>
            </a:rPr>
            <a:t>Сьогодні зустрінемось у парку?</a:t>
          </a:r>
          <a:endParaRPr lang="en-US" sz="2200" i="1" dirty="0">
            <a:solidFill>
              <a:schemeClr val="dk1"/>
            </a:solidFill>
          </a:endParaRPr>
        </a:p>
      </dsp:txBody>
      <dsp:txXfrm>
        <a:off x="3720432" y="1386459"/>
        <a:ext cx="3074737" cy="2842102"/>
      </dsp:txXfrm>
    </dsp:sp>
    <dsp:sp modelId="{EEA608A3-02DB-4D75-9D98-5FE0CA0EAC11}">
      <dsp:nvSpPr>
        <dsp:cNvPr id="12" name="Прямоугольник 11"/>
        <dsp:cNvSpPr/>
      </dsp:nvSpPr>
      <dsp:spPr bwMode="white">
        <a:xfrm>
          <a:off x="7440863" y="1386444"/>
          <a:ext cx="3074737" cy="2854632"/>
        </a:xfrm>
        <a:prstGeom prst="rect">
          <a:avLst/>
        </a:prstGeom>
        <a:ln w="28575"/>
      </dsp:spPr>
      <dsp:style>
        <a:lnRef idx="2">
          <a:schemeClr val="accent2">
            <a:shade val="80000"/>
          </a:schemeClr>
        </a:lnRef>
        <a:fillRef idx="1">
          <a:schemeClr val="lt1"/>
        </a:fillRef>
        <a:effectRef idx="0">
          <a:scrgbClr r="0" g="0" b="0"/>
        </a:effectRef>
        <a:fontRef idx="minor">
          <a:schemeClr val="lt1"/>
        </a:fontRef>
      </dsp:style>
      <dsp:txBody>
        <a:bodyPr lIns="20320" tIns="20320" rIns="20320" bIns="20320" anchor="ctr"/>
        <a:lstStyle>
          <a:lvl1pPr algn="ctr">
            <a:defRPr sz="3800"/>
          </a:lvl1pPr>
          <a:lvl2pPr marL="285750" indent="-285750" algn="ctr">
            <a:defRPr sz="2900"/>
          </a:lvl2pPr>
          <a:lvl3pPr marL="571500" indent="-285750" algn="ctr">
            <a:defRPr sz="2900"/>
          </a:lvl3pPr>
          <a:lvl4pPr marL="857250" indent="-285750" algn="ctr">
            <a:defRPr sz="2900"/>
          </a:lvl4pPr>
          <a:lvl5pPr marL="1143000" indent="-285750" algn="ctr">
            <a:defRPr sz="2900"/>
          </a:lvl5pPr>
          <a:lvl6pPr marL="1428750" indent="-285750" algn="ctr">
            <a:defRPr sz="2900"/>
          </a:lvl6pPr>
          <a:lvl7pPr marL="1714500" indent="-285750" algn="ctr">
            <a:defRPr sz="2900"/>
          </a:lvl7pPr>
          <a:lvl8pPr marL="2000250" indent="-285750" algn="ctr">
            <a:defRPr sz="2900"/>
          </a:lvl8pPr>
          <a:lvl9pPr marL="2286000" indent="-285750" algn="ctr">
            <a:defRPr sz="2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dirty="0">
              <a:solidFill>
                <a:schemeClr val="dk1"/>
              </a:solidFill>
            </a:rPr>
            <a:t>Спонукальні</a:t>
          </a:r>
          <a:endParaRPr lang="uk-UA" sz="3200" b="1" dirty="0">
            <a:solidFill>
              <a:schemeClr val="dk1"/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uk-UA" sz="2800" dirty="0">
            <a:solidFill>
              <a:schemeClr val="dk1"/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uk-UA" sz="2200" i="1" dirty="0">
              <a:solidFill>
                <a:schemeClr val="dk1"/>
              </a:solidFill>
            </a:rPr>
            <a:t>Подаруй мені цуценя.</a:t>
          </a:r>
          <a:endParaRPr lang="uk-UA" sz="2200" i="1" dirty="0">
            <a:solidFill>
              <a:schemeClr val="dk1"/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uk-UA" sz="2200" i="1" dirty="0">
              <a:solidFill>
                <a:schemeClr val="dk1"/>
              </a:solidFill>
            </a:rPr>
            <a:t>Негайно забери від мене свого собаку! </a:t>
          </a:r>
          <a:endParaRPr lang="en-US" sz="2200" i="1" dirty="0">
            <a:solidFill>
              <a:schemeClr val="dk1"/>
            </a:solidFill>
          </a:endParaRPr>
        </a:p>
      </dsp:txBody>
      <dsp:txXfrm>
        <a:off x="7440863" y="1386444"/>
        <a:ext cx="3074737" cy="2854632"/>
      </dsp:txXfrm>
    </dsp:sp>
    <dsp:sp modelId="{CD9754AC-FF0C-4D28-9501-267ACD12834D}">
      <dsp:nvSpPr>
        <dsp:cNvPr id="4" name="Прямоугольник 3" hidden="1"/>
        <dsp:cNvSpPr/>
      </dsp:nvSpPr>
      <dsp:spPr>
        <a:xfrm>
          <a:off x="1267176" y="0"/>
          <a:ext cx="1596250" cy="848950"/>
        </a:xfrm>
        <a:prstGeom prst="rect">
          <a:avLst/>
        </a:prstGeom>
      </dsp:spPr>
      <dsp:txXfrm>
        <a:off x="1267176" y="0"/>
        <a:ext cx="1596250" cy="848950"/>
      </dsp:txXfrm>
    </dsp:sp>
    <dsp:sp modelId="{F13CB684-0F5F-4947-89A1-F1DFAAA86CA5}">
      <dsp:nvSpPr>
        <dsp:cNvPr id="7" name="Прямоугольник 6" hidden="1"/>
        <dsp:cNvSpPr/>
      </dsp:nvSpPr>
      <dsp:spPr>
        <a:xfrm>
          <a:off x="0" y="1386459"/>
          <a:ext cx="614947" cy="2843117"/>
        </a:xfrm>
        <a:prstGeom prst="rect">
          <a:avLst/>
        </a:prstGeom>
      </dsp:spPr>
      <dsp:txXfrm>
        <a:off x="0" y="1386459"/>
        <a:ext cx="614947" cy="2843117"/>
      </dsp:txXfrm>
    </dsp:sp>
    <dsp:sp modelId="{A771CA26-A498-4DEA-817C-2794BBEBF66C}">
      <dsp:nvSpPr>
        <dsp:cNvPr id="10" name="Прямоугольник 9" hidden="1"/>
        <dsp:cNvSpPr/>
      </dsp:nvSpPr>
      <dsp:spPr>
        <a:xfrm>
          <a:off x="3720432" y="1386459"/>
          <a:ext cx="614947" cy="2842102"/>
        </a:xfrm>
        <a:prstGeom prst="rect">
          <a:avLst/>
        </a:prstGeom>
      </dsp:spPr>
      <dsp:txXfrm>
        <a:off x="3720432" y="1386459"/>
        <a:ext cx="614947" cy="2842102"/>
      </dsp:txXfrm>
    </dsp:sp>
    <dsp:sp modelId="{9BA60D75-9E54-445F-86A7-421827A10E98}">
      <dsp:nvSpPr>
        <dsp:cNvPr id="13" name="Прямоугольник 12" hidden="1"/>
        <dsp:cNvSpPr/>
      </dsp:nvSpPr>
      <dsp:spPr>
        <a:xfrm>
          <a:off x="7440863" y="1386444"/>
          <a:ext cx="614947" cy="2854632"/>
        </a:xfrm>
        <a:prstGeom prst="rect">
          <a:avLst/>
        </a:prstGeom>
      </dsp:spPr>
      <dsp:txXfrm>
        <a:off x="7440863" y="1386444"/>
        <a:ext cx="614947" cy="28546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CA0FA-04FA-42D7-A2E8-0ED3162A5136}" type="datetimeFigureOut">
              <a:rPr lang="en-US" smtClean="0"/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1C68-73E2-4504-8D20-620AA69D6FE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  <a:endParaRPr lang="uk-UA"/>
          </a:p>
          <a:p>
            <a:pPr lvl="1"/>
            <a:r>
              <a:rPr lang="uk-UA"/>
              <a:t>Другий рівень</a:t>
            </a:r>
            <a:endParaRPr lang="uk-UA"/>
          </a:p>
          <a:p>
            <a:pPr lvl="2"/>
            <a:r>
              <a:rPr lang="uk-UA"/>
              <a:t>Третій рівень</a:t>
            </a:r>
            <a:endParaRPr lang="uk-UA"/>
          </a:p>
          <a:p>
            <a:pPr lvl="3"/>
            <a:r>
              <a:rPr lang="uk-UA"/>
              <a:t>Четвертий рівень</a:t>
            </a:r>
            <a:endParaRPr lang="uk-UA"/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CA0FA-04FA-42D7-A2E8-0ED3162A5136}" type="datetimeFigureOut">
              <a:rPr lang="en-US" smtClean="0"/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1C68-73E2-4504-8D20-620AA69D6FE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CA0FA-04FA-42D7-A2E8-0ED3162A5136}" type="datetimeFigureOut">
              <a:rPr lang="en-US" smtClean="0"/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1C68-73E2-4504-8D20-620AA69D6FE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  <a:endParaRPr lang="uk-UA"/>
          </a:p>
          <a:p>
            <a:pPr lvl="1"/>
            <a:r>
              <a:rPr lang="uk-UA"/>
              <a:t>Другий рівень</a:t>
            </a:r>
            <a:endParaRPr lang="uk-UA"/>
          </a:p>
          <a:p>
            <a:pPr lvl="2"/>
            <a:r>
              <a:rPr lang="uk-UA"/>
              <a:t>Третій рівень</a:t>
            </a:r>
            <a:endParaRPr lang="uk-UA"/>
          </a:p>
          <a:p>
            <a:pPr lvl="3"/>
            <a:r>
              <a:rPr lang="uk-UA"/>
              <a:t>Четвертий рівень</a:t>
            </a:r>
            <a:endParaRPr lang="uk-UA"/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  <a:endParaRPr lang="uk-UA"/>
          </a:p>
          <a:p>
            <a:pPr lvl="1"/>
            <a:r>
              <a:rPr lang="uk-UA"/>
              <a:t>Другий рівень</a:t>
            </a:r>
            <a:endParaRPr lang="uk-UA"/>
          </a:p>
          <a:p>
            <a:pPr lvl="2"/>
            <a:r>
              <a:rPr lang="uk-UA"/>
              <a:t>Третій рівень</a:t>
            </a:r>
            <a:endParaRPr lang="uk-UA"/>
          </a:p>
          <a:p>
            <a:pPr lvl="3"/>
            <a:r>
              <a:rPr lang="uk-UA"/>
              <a:t>Четвертий рівень</a:t>
            </a:r>
            <a:endParaRPr lang="uk-UA"/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CA0FA-04FA-42D7-A2E8-0ED3162A5136}" type="datetimeFigureOut">
              <a:rPr lang="en-US" smtClean="0"/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1C68-73E2-4504-8D20-620AA69D6FE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  <a:endParaRPr lang="uk-UA"/>
          </a:p>
          <a:p>
            <a:pPr lvl="1"/>
            <a:r>
              <a:rPr lang="uk-UA"/>
              <a:t>Другий рівень</a:t>
            </a:r>
            <a:endParaRPr lang="uk-UA"/>
          </a:p>
          <a:p>
            <a:pPr lvl="2"/>
            <a:r>
              <a:rPr lang="uk-UA"/>
              <a:t>Третій рівень</a:t>
            </a:r>
            <a:endParaRPr lang="uk-UA"/>
          </a:p>
          <a:p>
            <a:pPr lvl="3"/>
            <a:r>
              <a:rPr lang="uk-UA"/>
              <a:t>Четвертий рівень</a:t>
            </a:r>
            <a:endParaRPr lang="uk-UA"/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  <a:endParaRPr lang="uk-UA"/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  <a:endParaRPr lang="uk-UA"/>
          </a:p>
          <a:p>
            <a:pPr lvl="1"/>
            <a:r>
              <a:rPr lang="uk-UA"/>
              <a:t>Другий рівень</a:t>
            </a:r>
            <a:endParaRPr lang="uk-UA"/>
          </a:p>
          <a:p>
            <a:pPr lvl="2"/>
            <a:r>
              <a:rPr lang="uk-UA"/>
              <a:t>Третій рівень</a:t>
            </a:r>
            <a:endParaRPr lang="uk-UA"/>
          </a:p>
          <a:p>
            <a:pPr lvl="3"/>
            <a:r>
              <a:rPr lang="uk-UA"/>
              <a:t>Четвертий рівень</a:t>
            </a:r>
            <a:endParaRPr lang="uk-UA"/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CA0FA-04FA-42D7-A2E8-0ED3162A5136}" type="datetimeFigureOut">
              <a:rPr lang="en-US" smtClean="0"/>
            </a:fld>
            <a:endParaRPr lang="en-US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1C68-73E2-4504-8D20-620AA69D6FE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CA0FA-04FA-42D7-A2E8-0ED3162A5136}" type="datetimeFigureOut">
              <a:rPr lang="en-US" smtClean="0"/>
            </a:fld>
            <a:endParaRPr lang="en-US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1C68-73E2-4504-8D20-620AA69D6FE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CA0FA-04FA-42D7-A2E8-0ED3162A5136}" type="datetimeFigureOut">
              <a:rPr lang="en-US" smtClean="0"/>
            </a:fld>
            <a:endParaRPr lang="en-US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1C68-73E2-4504-8D20-620AA69D6FE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  <a:endParaRPr lang="uk-UA"/>
          </a:p>
          <a:p>
            <a:pPr lvl="1"/>
            <a:r>
              <a:rPr lang="uk-UA"/>
              <a:t>Другий рівень</a:t>
            </a:r>
            <a:endParaRPr lang="uk-UA"/>
          </a:p>
          <a:p>
            <a:pPr lvl="2"/>
            <a:r>
              <a:rPr lang="uk-UA"/>
              <a:t>Третій рівень</a:t>
            </a:r>
            <a:endParaRPr lang="uk-UA"/>
          </a:p>
          <a:p>
            <a:pPr lvl="3"/>
            <a:r>
              <a:rPr lang="uk-UA"/>
              <a:t>Четвертий рівень</a:t>
            </a:r>
            <a:endParaRPr lang="uk-UA"/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CA0FA-04FA-42D7-A2E8-0ED3162A5136}" type="datetimeFigureOut">
              <a:rPr lang="en-US" smtClean="0"/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1C68-73E2-4504-8D20-620AA69D6FE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CA0FA-04FA-42D7-A2E8-0ED3162A5136}" type="datetimeFigureOut">
              <a:rPr lang="en-US" smtClean="0"/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1C68-73E2-4504-8D20-620AA69D6FE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  <a:endParaRPr lang="uk-UA"/>
          </a:p>
          <a:p>
            <a:pPr lvl="1"/>
            <a:r>
              <a:rPr lang="uk-UA"/>
              <a:t>Другий рівень</a:t>
            </a:r>
            <a:endParaRPr lang="uk-UA"/>
          </a:p>
          <a:p>
            <a:pPr lvl="2"/>
            <a:r>
              <a:rPr lang="uk-UA"/>
              <a:t>Третій рівень</a:t>
            </a:r>
            <a:endParaRPr lang="uk-UA"/>
          </a:p>
          <a:p>
            <a:pPr lvl="3"/>
            <a:r>
              <a:rPr lang="uk-UA"/>
              <a:t>Четвертий рівень</a:t>
            </a:r>
            <a:endParaRPr lang="uk-UA"/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CA0FA-04FA-42D7-A2E8-0ED3162A5136}" type="datetimeFigureOut">
              <a:rPr lang="en-US" smtClean="0"/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1C68-73E2-4504-8D20-620AA69D6FE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  <a:endParaRPr lang="uk-UA"/>
          </a:p>
          <a:p>
            <a:pPr lvl="1"/>
            <a:r>
              <a:rPr lang="uk-UA"/>
              <a:t>Другий рівень</a:t>
            </a:r>
            <a:endParaRPr lang="uk-UA"/>
          </a:p>
          <a:p>
            <a:pPr lvl="2"/>
            <a:r>
              <a:rPr lang="uk-UA"/>
              <a:t>Третій рівень</a:t>
            </a:r>
            <a:endParaRPr lang="uk-UA"/>
          </a:p>
          <a:p>
            <a:pPr lvl="3"/>
            <a:r>
              <a:rPr lang="uk-UA"/>
              <a:t>Четвертий рівень</a:t>
            </a:r>
            <a:endParaRPr lang="uk-UA"/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CA0FA-04FA-42D7-A2E8-0ED3162A5136}" type="datetimeFigureOut">
              <a:rPr lang="en-US" smtClean="0"/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1C68-73E2-4504-8D20-620AA69D6FE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  <a:endParaRPr lang="uk-UA"/>
          </a:p>
          <a:p>
            <a:pPr lvl="1"/>
            <a:r>
              <a:rPr lang="uk-UA"/>
              <a:t>Другий рівень</a:t>
            </a:r>
            <a:endParaRPr lang="uk-UA"/>
          </a:p>
          <a:p>
            <a:pPr lvl="2"/>
            <a:r>
              <a:rPr lang="uk-UA"/>
              <a:t>Третій рівень</a:t>
            </a:r>
            <a:endParaRPr lang="uk-UA"/>
          </a:p>
          <a:p>
            <a:pPr lvl="3"/>
            <a:r>
              <a:rPr lang="uk-UA"/>
              <a:t>Четвертий рівень</a:t>
            </a:r>
            <a:endParaRPr lang="uk-UA"/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CA0FA-04FA-42D7-A2E8-0ED3162A5136}" type="datetimeFigureOut">
              <a:rPr lang="en-US" smtClean="0"/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61C68-73E2-4504-8D20-620AA69D6FE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5.png"/><Relationship Id="rId3" Type="http://schemas.openxmlformats.org/officeDocument/2006/relationships/image" Target="file:///C:\Users\&#1030;&#1088;&#1080;&#1085;&#1072;\AppData\Local\Temp\wps\INetCache\b70b5b60f1d92a115ffd1e91914bad6e" TargetMode="External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793855"/>
          </a:xfrm>
        </p:spPr>
        <p:txBody>
          <a:bodyPr/>
          <a:lstStyle/>
          <a:p>
            <a:r>
              <a:rPr lang="uk-UA" b="1" dirty="0"/>
              <a:t>Інтонація речень різних за метою висловлювання</a:t>
            </a:r>
            <a:endParaRPr 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Пригадайте!</a:t>
            </a:r>
            <a:endParaRPr lang="en-US" dirty="0"/>
          </a:p>
        </p:txBody>
      </p:sp>
      <p:sp>
        <p:nvSpPr>
          <p:cNvPr id="6" name="Місце для вмісту 5"/>
          <p:cNvSpPr>
            <a:spLocks noGrp="1"/>
          </p:cNvSpPr>
          <p:nvPr>
            <p:ph idx="1"/>
          </p:nvPr>
        </p:nvSpPr>
        <p:spPr>
          <a:xfrm>
            <a:off x="1736436" y="1911927"/>
            <a:ext cx="9617364" cy="4265036"/>
          </a:xfrm>
        </p:spPr>
        <p:txBody>
          <a:bodyPr/>
          <a:lstStyle/>
          <a:p>
            <a:r>
              <a:rPr lang="uk-UA" dirty="0"/>
              <a:t>Що таке речення?</a:t>
            </a:r>
            <a:endParaRPr lang="uk-UA" dirty="0"/>
          </a:p>
          <a:p>
            <a:r>
              <a:rPr lang="uk-UA" dirty="0"/>
              <a:t>Чим речення відрізняється від словосполучення? А від тексту?</a:t>
            </a:r>
            <a:endParaRPr lang="uk-UA" dirty="0"/>
          </a:p>
          <a:p>
            <a:r>
              <a:rPr lang="uk-UA" dirty="0"/>
              <a:t>Що таке текст?</a:t>
            </a:r>
            <a:endParaRPr lang="uk-UA" dirty="0"/>
          </a:p>
          <a:p>
            <a:r>
              <a:rPr lang="uk-UA" dirty="0"/>
              <a:t>Яка будова тексту?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7908636" cy="1325563"/>
          </a:xfrm>
        </p:spPr>
        <p:txBody>
          <a:bodyPr>
            <a:noAutofit/>
          </a:bodyPr>
          <a:lstStyle/>
          <a:p>
            <a:r>
              <a:rPr lang="ru-RU" sz="2800" b="1" dirty="0" err="1"/>
              <a:t>Сьогодні</a:t>
            </a:r>
            <a:r>
              <a:rPr lang="ru-RU" sz="2800" b="1" dirty="0"/>
              <a:t> до нас на урок </a:t>
            </a:r>
            <a:r>
              <a:rPr lang="ru-RU" sz="2800" b="1" dirty="0" err="1"/>
              <a:t>лісовий</a:t>
            </a:r>
            <a:r>
              <a:rPr lang="ru-RU" sz="2800" b="1" dirty="0"/>
              <a:t> </a:t>
            </a:r>
            <a:r>
              <a:rPr lang="ru-RU" sz="2800" b="1" dirty="0" err="1"/>
              <a:t>мешканець</a:t>
            </a:r>
            <a:r>
              <a:rPr lang="ru-RU" sz="2800" b="1" dirty="0"/>
              <a:t> </a:t>
            </a:r>
            <a:r>
              <a:rPr lang="ru-RU" sz="2800" b="1" dirty="0" err="1"/>
              <a:t>їжачок</a:t>
            </a:r>
            <a:r>
              <a:rPr lang="ru-RU" sz="2800" b="1" dirty="0"/>
              <a:t> </a:t>
            </a:r>
            <a:r>
              <a:rPr lang="ru-RU" sz="2800" b="1" dirty="0" err="1"/>
              <a:t>надіслав</a:t>
            </a:r>
            <a:r>
              <a:rPr lang="ru-RU" sz="2800" b="1" dirty="0"/>
              <a:t> листа.  Прочитайте </a:t>
            </a:r>
            <a:r>
              <a:rPr lang="ru-RU" sz="2800" b="1" dirty="0" err="1"/>
              <a:t>його</a:t>
            </a:r>
            <a:r>
              <a:rPr lang="ru-RU" sz="2800" b="1" dirty="0"/>
              <a:t>.</a:t>
            </a:r>
            <a:endParaRPr lang="en-US" b="1" dirty="0"/>
          </a:p>
        </p:txBody>
      </p:sp>
      <p:sp>
        <p:nvSpPr>
          <p:cNvPr id="6" name="Місце для вмісту 5"/>
          <p:cNvSpPr>
            <a:spLocks noGrp="1"/>
          </p:cNvSpPr>
          <p:nvPr>
            <p:ph idx="1"/>
          </p:nvPr>
        </p:nvSpPr>
        <p:spPr>
          <a:xfrm>
            <a:off x="1736436" y="1911927"/>
            <a:ext cx="9617364" cy="4265036"/>
          </a:xfrm>
        </p:spPr>
        <p:txBody>
          <a:bodyPr>
            <a:normAutofit/>
          </a:bodyPr>
          <a:lstStyle/>
          <a:p>
            <a:r>
              <a:rPr lang="ru-RU" dirty="0" err="1"/>
              <a:t>Любі</a:t>
            </a:r>
            <a:r>
              <a:rPr lang="ru-RU" dirty="0"/>
              <a:t> </a:t>
            </a:r>
            <a:r>
              <a:rPr lang="ru-RU" dirty="0" err="1"/>
              <a:t>друзі</a:t>
            </a:r>
            <a:r>
              <a:rPr lang="ru-RU" dirty="0"/>
              <a:t> , </a:t>
            </a:r>
            <a:r>
              <a:rPr lang="ru-RU" dirty="0" err="1"/>
              <a:t>ви</a:t>
            </a:r>
            <a:r>
              <a:rPr lang="ru-RU" dirty="0"/>
              <a:t> давно не </a:t>
            </a:r>
            <a:r>
              <a:rPr lang="ru-RU" dirty="0" err="1"/>
              <a:t>були</a:t>
            </a:r>
            <a:r>
              <a:rPr lang="ru-RU" dirty="0"/>
              <a:t> у </a:t>
            </a:r>
            <a:r>
              <a:rPr lang="ru-RU" dirty="0" err="1"/>
              <a:t>нашому</a:t>
            </a:r>
            <a:r>
              <a:rPr lang="ru-RU" dirty="0"/>
              <a:t> </a:t>
            </a:r>
            <a:r>
              <a:rPr lang="ru-RU" dirty="0" err="1"/>
              <a:t>лісі</a:t>
            </a:r>
            <a:r>
              <a:rPr lang="ru-RU" dirty="0"/>
              <a:t> 3 </a:t>
            </a:r>
            <a:r>
              <a:rPr lang="ru-RU" dirty="0" err="1"/>
              <a:t>настанням</a:t>
            </a:r>
            <a:r>
              <a:rPr lang="ru-RU" dirty="0"/>
              <a:t> </a:t>
            </a:r>
            <a:r>
              <a:rPr lang="ru-RU" dirty="0" err="1"/>
              <a:t>осені</a:t>
            </a:r>
            <a:r>
              <a:rPr lang="ru-RU" dirty="0"/>
              <a:t> у нас все прекрасно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якісь</a:t>
            </a:r>
            <a:r>
              <a:rPr lang="ru-RU" dirty="0"/>
              <a:t> </a:t>
            </a:r>
            <a:r>
              <a:rPr lang="ru-RU" dirty="0" err="1"/>
              <a:t>розбійники</a:t>
            </a:r>
            <a:r>
              <a:rPr lang="ru-RU" dirty="0"/>
              <a:t> </a:t>
            </a:r>
            <a:r>
              <a:rPr lang="ru-RU" dirty="0" err="1"/>
              <a:t>зруйнували</a:t>
            </a:r>
            <a:r>
              <a:rPr lang="ru-RU" dirty="0"/>
              <a:t> </a:t>
            </a:r>
            <a:r>
              <a:rPr lang="ru-RU" dirty="0" err="1"/>
              <a:t>мурашник</a:t>
            </a:r>
            <a:r>
              <a:rPr lang="ru-RU" dirty="0"/>
              <a:t> А молоденька </a:t>
            </a:r>
            <a:r>
              <a:rPr lang="ru-RU" dirty="0" err="1"/>
              <a:t>берізка</a:t>
            </a:r>
            <a:r>
              <a:rPr lang="ru-RU" dirty="0"/>
              <a:t> </a:t>
            </a:r>
            <a:r>
              <a:rPr lang="ru-RU" dirty="0" err="1"/>
              <a:t>всихає</a:t>
            </a:r>
            <a:r>
              <a:rPr lang="ru-RU" dirty="0"/>
              <a:t>. </a:t>
            </a:r>
            <a:r>
              <a:rPr lang="ru-RU" dirty="0" err="1"/>
              <a:t>Ранньою</a:t>
            </a:r>
            <a:r>
              <a:rPr lang="ru-RU" dirty="0"/>
              <a:t> весною з </a:t>
            </a:r>
            <a:r>
              <a:rPr lang="ru-RU" dirty="0" err="1"/>
              <a:t>неї</a:t>
            </a:r>
            <a:r>
              <a:rPr lang="ru-RU" dirty="0"/>
              <a:t> </a:t>
            </a:r>
            <a:r>
              <a:rPr lang="ru-RU" dirty="0" err="1"/>
              <a:t>виточили</a:t>
            </a:r>
            <a:r>
              <a:rPr lang="ru-RU" dirty="0"/>
              <a:t> весь </a:t>
            </a:r>
            <a:r>
              <a:rPr lang="ru-RU" dirty="0" err="1"/>
              <a:t>сік</a:t>
            </a:r>
            <a:r>
              <a:rPr lang="ru-RU" dirty="0"/>
              <a:t>, а рану </a:t>
            </a:r>
            <a:r>
              <a:rPr lang="ru-RU" dirty="0" err="1"/>
              <a:t>забули</a:t>
            </a:r>
            <a:r>
              <a:rPr lang="ru-RU" dirty="0"/>
              <a:t> </a:t>
            </a:r>
            <a:r>
              <a:rPr lang="ru-RU" dirty="0" err="1"/>
              <a:t>загоїти</a:t>
            </a:r>
            <a:r>
              <a:rPr lang="ru-RU" dirty="0"/>
              <a:t> </a:t>
            </a:r>
            <a:r>
              <a:rPr lang="ru-RU" dirty="0" err="1"/>
              <a:t>Допоможіть</a:t>
            </a:r>
            <a:r>
              <a:rPr lang="ru-RU" dirty="0"/>
              <a:t> Ваш </a:t>
            </a:r>
            <a:r>
              <a:rPr lang="ru-RU" dirty="0" err="1"/>
              <a:t>їжачок</a:t>
            </a:r>
            <a:endParaRPr lang="ru-RU" dirty="0"/>
          </a:p>
          <a:p>
            <a:endParaRPr lang="ru-RU" dirty="0"/>
          </a:p>
          <a:p>
            <a:r>
              <a:rPr lang="ru-RU" dirty="0" err="1"/>
              <a:t>Чого</a:t>
            </a:r>
            <a:r>
              <a:rPr lang="ru-RU" dirty="0"/>
              <a:t> не </a:t>
            </a:r>
            <a:r>
              <a:rPr lang="ru-RU" dirty="0" err="1"/>
              <a:t>вистачає</a:t>
            </a:r>
            <a:r>
              <a:rPr lang="ru-RU" dirty="0"/>
              <a:t> у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тексті</a:t>
            </a:r>
            <a:r>
              <a:rPr lang="ru-RU" dirty="0"/>
              <a:t>?</a:t>
            </a:r>
            <a:endParaRPr lang="ru-RU" dirty="0"/>
          </a:p>
          <a:p>
            <a:r>
              <a:rPr lang="ru-RU" dirty="0" err="1"/>
              <a:t>Поділіть</a:t>
            </a:r>
            <a:r>
              <a:rPr lang="ru-RU" dirty="0"/>
              <a:t> текст на </a:t>
            </a:r>
            <a:r>
              <a:rPr lang="ru-RU" dirty="0" err="1"/>
              <a:t>речення</a:t>
            </a:r>
            <a:r>
              <a:rPr lang="ru-RU" dirty="0"/>
              <a:t>.</a:t>
            </a:r>
            <a:endParaRPr lang="ru-RU" dirty="0"/>
          </a:p>
          <a:p>
            <a:r>
              <a:rPr lang="ru-RU" dirty="0"/>
              <a:t>Про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забув</a:t>
            </a:r>
            <a:r>
              <a:rPr lang="ru-RU" dirty="0"/>
              <a:t> </a:t>
            </a:r>
            <a:r>
              <a:rPr lang="ru-RU" dirty="0" err="1"/>
              <a:t>їжачок</a:t>
            </a:r>
            <a:r>
              <a:rPr lang="ru-RU" dirty="0"/>
              <a:t>?</a:t>
            </a:r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005455" y="3554628"/>
            <a:ext cx="2757054" cy="31251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5602"/>
          </a:xfrm>
        </p:spPr>
        <p:txBody>
          <a:bodyPr/>
          <a:lstStyle/>
          <a:p>
            <a:r>
              <a:rPr lang="uk-UA" b="1" dirty="0"/>
              <a:t>Розгляньте схему!</a:t>
            </a:r>
            <a:endParaRPr lang="en-US" b="1" dirty="0"/>
          </a:p>
        </p:txBody>
      </p:sp>
      <p:graphicFrame>
        <p:nvGraphicFramePr>
          <p:cNvPr id="13" name="Місце для вмісту 12"/>
          <p:cNvGraphicFramePr>
            <a:graphicFrameLocks noGrp="1"/>
          </p:cNvGraphicFramePr>
          <p:nvPr>
            <p:ph idx="1"/>
          </p:nvPr>
        </p:nvGraphicFramePr>
        <p:xfrm>
          <a:off x="838200" y="1565854"/>
          <a:ext cx="10515600" cy="4798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b="1" dirty="0"/>
              <a:t>Вправа. Прочитати речення, правильно їх інтонуючи. З'ясувати вид кожного речення за метою висловлювання. Вказати речення окличні та неокличні.</a:t>
            </a:r>
            <a:endParaRPr lang="en-US" sz="3200" b="1" dirty="0"/>
          </a:p>
        </p:txBody>
      </p:sp>
      <p:sp>
        <p:nvSpPr>
          <p:cNvPr id="6" name="Місце для вмісту 5"/>
          <p:cNvSpPr>
            <a:spLocks noGrp="1"/>
          </p:cNvSpPr>
          <p:nvPr>
            <p:ph idx="1"/>
          </p:nvPr>
        </p:nvSpPr>
        <p:spPr>
          <a:xfrm>
            <a:off x="1736436" y="1911927"/>
            <a:ext cx="9617364" cy="4265036"/>
          </a:xfrm>
        </p:spPr>
        <p:txBody>
          <a:bodyPr>
            <a:normAutofit/>
          </a:bodyPr>
          <a:lstStyle/>
          <a:p>
            <a:r>
              <a:rPr lang="uk-UA" dirty="0"/>
              <a:t>Як швидко літо проминуло! Прийшла </a:t>
            </a:r>
            <a:r>
              <a:rPr lang="uk-UA" dirty="0" err="1"/>
              <a:t>осінняя</a:t>
            </a:r>
            <a:r>
              <a:rPr lang="uk-UA" dirty="0"/>
              <a:t> пора. Немов на крилах полинуло кохане літечко з двора!.. (Олена Пчілка.) </a:t>
            </a:r>
            <a:endParaRPr lang="uk-UA" dirty="0"/>
          </a:p>
          <a:p>
            <a:r>
              <a:rPr lang="uk-UA" dirty="0"/>
              <a:t>Що з того, що осіннім чарам прийде кінець? </a:t>
            </a:r>
            <a:endParaRPr lang="uk-UA" dirty="0"/>
          </a:p>
          <a:p>
            <a:r>
              <a:rPr lang="uk-UA" dirty="0"/>
              <a:t>Але в цю мить баштан жовтіє понад яром. </a:t>
            </a:r>
            <a:endParaRPr lang="uk-UA" dirty="0"/>
          </a:p>
          <a:p>
            <a:r>
              <a:rPr lang="uk-UA" dirty="0"/>
              <a:t>Куди ти ділась, річенько? Воскресни!  У берегів потріскались вуста. (Л. Костенко.)</a:t>
            </a:r>
            <a:endParaRPr lang="uk-UA" dirty="0"/>
          </a:p>
          <a:p>
            <a:r>
              <a:rPr lang="uk-UA" dirty="0"/>
              <a:t>Як пахне хліб? Ви знаєте, як пахне хліб? Він пахне солодко, як пахнуть меду </a:t>
            </a:r>
            <a:r>
              <a:rPr lang="uk-UA" dirty="0" err="1"/>
              <a:t>соти</a:t>
            </a:r>
            <a:r>
              <a:rPr lang="uk-UA" dirty="0"/>
              <a:t>. (Л. Забашта.)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b="1" dirty="0"/>
              <a:t>Вправа. Переписати. У кінці  кожного речення поставити потрібний розділовий знак. Визначити вид кожного речення за метою висловлювання. Вказати окличні речення.</a:t>
            </a:r>
            <a:endParaRPr lang="en-US" sz="4800" b="1" dirty="0"/>
          </a:p>
        </p:txBody>
      </p:sp>
      <p:sp>
        <p:nvSpPr>
          <p:cNvPr id="6" name="Місце для вмісту 5"/>
          <p:cNvSpPr>
            <a:spLocks noGrp="1"/>
          </p:cNvSpPr>
          <p:nvPr>
            <p:ph idx="1"/>
          </p:nvPr>
        </p:nvSpPr>
        <p:spPr>
          <a:xfrm>
            <a:off x="1736436" y="1911927"/>
            <a:ext cx="9617364" cy="4265036"/>
          </a:xfrm>
        </p:spPr>
        <p:txBody>
          <a:bodyPr>
            <a:normAutofit/>
          </a:bodyPr>
          <a:lstStyle/>
          <a:p>
            <a:endParaRPr lang="uk-UA" dirty="0"/>
          </a:p>
          <a:p>
            <a:r>
              <a:rPr lang="uk-UA" dirty="0"/>
              <a:t>Беріть кошика і гайда в ліс Тільки приглядайтеся пильно Знаєте, які гриби  хитруни З кожним грибником у піжмурки граються Красноголовці з осиками приятелюють Попід ліщиною ніби кріт купки нагорнув Розгрібайте обережно Там грузді причаїлися А он біля пеньків хороводи водять опеньки Учіться шукати тільки хороші гриби</a:t>
            </a:r>
            <a:endParaRPr lang="uk-UA" dirty="0"/>
          </a:p>
          <a:p>
            <a:endParaRPr lang="uk-UA" dirty="0"/>
          </a:p>
          <a:p>
            <a:pPr marL="0" indent="0" algn="r">
              <a:buNone/>
            </a:pPr>
            <a:r>
              <a:rPr lang="uk-UA" dirty="0"/>
              <a:t>За Г. Демченко.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8259618" cy="1325563"/>
          </a:xfrm>
        </p:spPr>
        <p:txBody>
          <a:bodyPr>
            <a:noAutofit/>
          </a:bodyPr>
          <a:lstStyle/>
          <a:p>
            <a:r>
              <a:rPr lang="uk-UA" sz="3200" b="1" dirty="0"/>
              <a:t>Творча вправа. Розгляньте комікс. Складіть невеликий тест, використовуючи різні речення за метою висловлювання.</a:t>
            </a:r>
            <a:endParaRPr lang="en-US" sz="3200" b="1" dirty="0"/>
          </a:p>
        </p:txBody>
      </p:sp>
      <p:pic>
        <p:nvPicPr>
          <p:cNvPr id="3" name="Місце для вмісту 2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415" t="21883" r="48738" b="41739"/>
          <a:stretch>
            <a:fillRect/>
          </a:stretch>
        </p:blipFill>
        <p:spPr>
          <a:xfrm>
            <a:off x="3976255" y="1728095"/>
            <a:ext cx="6183746" cy="5092498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420735" cy="2188845"/>
          </a:xfrm>
        </p:spPr>
        <p:txBody>
          <a:bodyPr>
            <a:normAutofit/>
          </a:bodyPr>
          <a:lstStyle/>
          <a:p>
            <a:r>
              <a:rPr lang="uk-UA" b="1" dirty="0"/>
              <a:t>Самостійна робота. </a:t>
            </a:r>
            <a:br>
              <a:rPr lang="uk-UA" b="1" dirty="0"/>
            </a:br>
            <a:r>
              <a:rPr lang="uk-UA" b="1" dirty="0"/>
              <a:t>Виконайте завдання на </a:t>
            </a:r>
            <a:r>
              <a:rPr lang="uk-UA" b="1" dirty="0" err="1"/>
              <a:t>Всеосвіті, відсканувавши код</a:t>
            </a:r>
            <a:r>
              <a:rPr lang="uk-UA" b="1" dirty="0"/>
              <a:t>.</a:t>
            </a:r>
            <a:endParaRPr lang="en-US" b="1" dirty="0"/>
          </a:p>
        </p:txBody>
      </p:sp>
      <p:pic>
        <p:nvPicPr>
          <p:cNvPr id="101" name="Замещающее содержимое 100"/>
          <p:cNvPicPr/>
          <p:nvPr>
            <p:ph sz="half" idx="2"/>
          </p:nvPr>
        </p:nvPicPr>
        <p:blipFill>
          <a:blip r:embed="rId2" r:link="rId3"/>
          <a:stretch>
            <a:fillRect/>
          </a:stretch>
        </p:blipFill>
        <p:spPr>
          <a:xfrm>
            <a:off x="6172200" y="1825625"/>
            <a:ext cx="5181600" cy="43516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4"/>
          <a:srcRect l="33976" t="25772" r="34510" b="17986"/>
          <a:stretch>
            <a:fillRect/>
          </a:stretch>
        </p:blipFill>
        <p:spPr>
          <a:xfrm>
            <a:off x="6979285" y="2326005"/>
            <a:ext cx="3950970" cy="39662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2152" y="2516521"/>
            <a:ext cx="3687695" cy="376882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1327" y="905165"/>
            <a:ext cx="10515600" cy="2108200"/>
          </a:xfrm>
        </p:spPr>
        <p:txBody>
          <a:bodyPr>
            <a:normAutofit/>
          </a:bodyPr>
          <a:lstStyle/>
          <a:p>
            <a:pPr algn="ctr"/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Бажаю успіху!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1784</Words>
  <Application>WPS Presentation</Application>
  <PresentationFormat>Широкий екран</PresentationFormat>
  <Paragraphs>39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7" baseType="lpstr">
      <vt:lpstr>Arial</vt:lpstr>
      <vt:lpstr>SimSun</vt:lpstr>
      <vt:lpstr>Wingdings</vt:lpstr>
      <vt:lpstr>Calibri Light</vt:lpstr>
      <vt:lpstr>Microsoft YaHei</vt:lpstr>
      <vt:lpstr>Arial Unicode MS</vt:lpstr>
      <vt:lpstr>Calibri</vt:lpstr>
      <vt:lpstr>Тема Office</vt:lpstr>
      <vt:lpstr>Інтонація речень різних за метою висловлювання</vt:lpstr>
      <vt:lpstr>Пригадайте!</vt:lpstr>
      <vt:lpstr>Сьогодні до нас на урок лісовий мешканець їжачок надіслав листа.  Прочитайте його.</vt:lpstr>
      <vt:lpstr>Розгляньте схему!</vt:lpstr>
      <vt:lpstr>Вправа. Прочитати речення, правильно їх інтонуючи. З'ясувати вид кожного речення за метою висловлювання. Вказати речення окличні та неокличні.</vt:lpstr>
      <vt:lpstr>Вправа. Переписати. У кінці  кожного речення поставити потрібний розділовий знак. Визначити вид кожного речення за метою висловлювання. Вказати окличні речення.</vt:lpstr>
      <vt:lpstr>Творча вправа. Розгляньте комікс. Складіть невеликий тест, використовуючи різні речення за метою висловлювання.</vt:lpstr>
      <vt:lpstr>Самостійна робота.  Виконайте завдання на порталі Всеосвіта за вашим кодом.</vt:lpstr>
      <vt:lpstr>Бажаю успіху!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Інтонація речень різних за метою висловлювання</dc:title>
  <dc:creator>Ірина</dc:creator>
  <cp:lastModifiedBy>Ірина</cp:lastModifiedBy>
  <cp:revision>2</cp:revision>
  <dcterms:created xsi:type="dcterms:W3CDTF">2022-09-11T17:44:00Z</dcterms:created>
  <dcterms:modified xsi:type="dcterms:W3CDTF">2022-09-13T07:27:53Z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16368028B1D5490CA29925355D557D21</vt:lpwstr>
  </property>
  <property fmtid="{D5CDD505-2E9C-101B-9397-08002B2CF9AE}" pid="3" name="KSOProductBuildVer">
    <vt:lpwstr>1049-11.2.0.11306</vt:lpwstr>
  </property>
</Properties>
</file>