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45A5-55EA-4899-A7EE-84C3E7F860F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6942-1AD6-429C-AE16-D5D0644240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45A5-55EA-4899-A7EE-84C3E7F860F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6942-1AD6-429C-AE16-D5D0644240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45A5-55EA-4899-A7EE-84C3E7F860F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6942-1AD6-429C-AE16-D5D0644240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45A5-55EA-4899-A7EE-84C3E7F860F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6942-1AD6-429C-AE16-D5D0644240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45A5-55EA-4899-A7EE-84C3E7F860F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6942-1AD6-429C-AE16-D5D0644240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45A5-55EA-4899-A7EE-84C3E7F860F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6942-1AD6-429C-AE16-D5D0644240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45A5-55EA-4899-A7EE-84C3E7F860F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6942-1AD6-429C-AE16-D5D0644240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45A5-55EA-4899-A7EE-84C3E7F860F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6942-1AD6-429C-AE16-D5D0644240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45A5-55EA-4899-A7EE-84C3E7F860F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6942-1AD6-429C-AE16-D5D0644240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45A5-55EA-4899-A7EE-84C3E7F860F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6942-1AD6-429C-AE16-D5D0644240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45A5-55EA-4899-A7EE-84C3E7F860F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6942-1AD6-429C-AE16-D5D0644240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845A5-55EA-4899-A7EE-84C3E7F860F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C6942-1AD6-429C-AE16-D5D0644240C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31750"/>
          </a:effectLst>
        </p:spPr>
      </p:pic>
      <p:sp>
        <p:nvSpPr>
          <p:cNvPr id="5" name="TextBox 4"/>
          <p:cNvSpPr txBox="1"/>
          <p:nvPr/>
        </p:nvSpPr>
        <p:spPr>
          <a:xfrm>
            <a:off x="1691680" y="1916832"/>
            <a:ext cx="6552728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Урок-змагання</a:t>
            </a:r>
            <a:endParaRPr lang="ru-RU" sz="4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Узагальнення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теми:</a:t>
            </a:r>
          </a:p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«Пряма </a:t>
            </a:r>
            <a:r>
              <a:rPr lang="ru-RU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мова.Д</a:t>
            </a:r>
            <a:r>
              <a:rPr lang="uk-UA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іалог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фон для презентац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827584" y="548680"/>
            <a:ext cx="2376264" cy="151216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Пряма мова – це…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347864" y="548680"/>
            <a:ext cx="2376264" cy="151216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Слова автора вказують на…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68144" y="548680"/>
            <a:ext cx="2376264" cy="151216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Репліка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-це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2420888"/>
            <a:ext cx="2376264" cy="151216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Діалог-це…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47864" y="2420888"/>
            <a:ext cx="2376264" cy="151216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Непряма мова – це…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68144" y="2420888"/>
            <a:ext cx="2376264" cy="151216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Пряма мова береться в …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27584" y="2420888"/>
            <a:ext cx="2376264" cy="151216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endParaRPr lang="ru-RU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347864" y="2420888"/>
            <a:ext cx="2376264" cy="151216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endParaRPr lang="ru-RU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68144" y="2420888"/>
            <a:ext cx="2376264" cy="151216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endParaRPr lang="ru-RU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27584" y="548680"/>
            <a:ext cx="2376264" cy="151216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47864" y="548680"/>
            <a:ext cx="2376264" cy="151216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868144" y="548680"/>
            <a:ext cx="2376264" cy="151216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ru-RU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Картинки по запросу фон для презентац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4" name="AutoShape 4" descr="Картинки по запросу фон для презентац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6" name="AutoShape 6" descr="Картинки по запросу фон для презентац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8" name="Picture 8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11960" y="476672"/>
            <a:ext cx="1800200" cy="2880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88224" y="476672"/>
            <a:ext cx="1800200" cy="2880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2160" y="260648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imSun"/>
                <a:cs typeface="Times New Roman" pitchFamily="18" charset="0"/>
              </a:rPr>
              <a:t>«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316416" y="188640"/>
            <a:ext cx="5693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imSun"/>
                <a:cs typeface="Times New Roman" pitchFamily="18" charset="0"/>
              </a:rPr>
              <a:t>».</a:t>
            </a:r>
            <a:endParaRPr lang="ru-RU" sz="4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11960" y="4293096"/>
            <a:ext cx="1800200" cy="2880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11960" y="2780928"/>
            <a:ext cx="1800200" cy="2880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88224" y="2780928"/>
            <a:ext cx="1800200" cy="2880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88224" y="4293096"/>
            <a:ext cx="1800200" cy="2880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940152" y="2492896"/>
            <a:ext cx="6126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imSun"/>
                <a:cs typeface="Times New Roman" pitchFamily="18" charset="0"/>
              </a:rPr>
              <a:t>«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316416" y="2564904"/>
            <a:ext cx="6126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imSun"/>
                <a:cs typeface="Times New Roman" pitchFamily="18" charset="0"/>
              </a:rPr>
              <a:t>!»</a:t>
            </a:r>
            <a:endParaRPr lang="ru-RU" sz="4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940152" y="4005064"/>
            <a:ext cx="6126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imSun"/>
                <a:cs typeface="Times New Roman" pitchFamily="18" charset="0"/>
              </a:rPr>
              <a:t>«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388424" y="4077072"/>
            <a:ext cx="7555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imSun"/>
                <a:cs typeface="Times New Roman" pitchFamily="18" charset="0"/>
              </a:rPr>
              <a:t>?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imSun"/>
                <a:cs typeface="Times New Roman" pitchFamily="18" charset="0"/>
              </a:rPr>
              <a:t>»</a:t>
            </a:r>
            <a:endParaRPr lang="ru-RU" sz="40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211960" y="1268760"/>
            <a:ext cx="1800200" cy="2880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11960" y="2132856"/>
            <a:ext cx="1800200" cy="2880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211960" y="3501008"/>
            <a:ext cx="1800200" cy="2880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588224" y="1268760"/>
            <a:ext cx="1800200" cy="2880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588224" y="2132856"/>
            <a:ext cx="1800200" cy="2880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588224" y="3501008"/>
            <a:ext cx="1800200" cy="2880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60432" y="1052736"/>
            <a:ext cx="216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40152" y="1052736"/>
            <a:ext cx="1584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imSun"/>
                <a:cs typeface="Times New Roman" pitchFamily="18" charset="0"/>
              </a:rPr>
              <a:t>»,-</a:t>
            </a:r>
            <a:endParaRPr lang="ru-RU" sz="40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8388424" y="1916832"/>
            <a:ext cx="3129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60432" y="3284984"/>
            <a:ext cx="216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940152" y="1916832"/>
            <a:ext cx="7841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imSun"/>
                <a:cs typeface="Times New Roman" pitchFamily="18" charset="0"/>
              </a:rPr>
              <a:t>!»-</a:t>
            </a:r>
            <a:endParaRPr lang="ru-RU" sz="40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5868144" y="3284984"/>
            <a:ext cx="8691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imSun"/>
                <a:cs typeface="Times New Roman" pitchFamily="18" charset="0"/>
              </a:rPr>
              <a:t>?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imSun"/>
                <a:cs typeface="Times New Roman" pitchFamily="18" charset="0"/>
              </a:rPr>
              <a:t>»-</a:t>
            </a:r>
            <a:endParaRPr lang="ru-RU" sz="40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779912" y="3284984"/>
            <a:ext cx="4411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imSun"/>
                <a:cs typeface="Times New Roman" pitchFamily="18" charset="0"/>
              </a:rPr>
              <a:t>«</a:t>
            </a:r>
            <a:endParaRPr lang="ru-RU" sz="40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851920" y="1052736"/>
            <a:ext cx="4411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imSun"/>
                <a:cs typeface="Times New Roman" pitchFamily="18" charset="0"/>
              </a:rPr>
              <a:t>«</a:t>
            </a:r>
            <a:endParaRPr lang="ru-RU" sz="40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3779912" y="1916832"/>
            <a:ext cx="4411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imSun"/>
                <a:cs typeface="Times New Roman" pitchFamily="18" charset="0"/>
              </a:rPr>
              <a:t>«</a:t>
            </a:r>
            <a:endParaRPr lang="ru-RU" sz="4000" dirty="0"/>
          </a:p>
        </p:txBody>
      </p:sp>
      <p:sp>
        <p:nvSpPr>
          <p:cNvPr id="33" name="TextBox 32"/>
          <p:cNvSpPr txBox="1"/>
          <p:nvPr/>
        </p:nvSpPr>
        <p:spPr>
          <a:xfrm>
            <a:off x="179512" y="1916832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Лис подумав…Сьогодні гарна пора для полювання…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1520" y="404664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…Так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дітоньки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…сказав поважно Лис Микита.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9512" y="1196752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Звірі зраділи …Так ти будеш царем?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9512" y="270892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добрий і премудрий цар!..вигукнули звірі.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9512" y="3429000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Лис перший заговорив до звірів…Любі мої,не бійтеся мене!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79512" y="4293096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 це йому вдалося нас обдурити?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...питали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один одного звірі.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980728"/>
            <a:ext cx="41044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Створіть діалог на тему :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  <a:ea typeface="SimSun"/>
              </a:rPr>
              <a:t>«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Мій улюблений мультфільм 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  <a:ea typeface="SimSun"/>
              </a:rPr>
              <a:t>»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44008" y="4005064"/>
            <a:ext cx="4104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Створіть діалог на тему: 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  <a:ea typeface="SimSun"/>
              </a:rPr>
              <a:t>«Моя улюблена пісня»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pic>
        <p:nvPicPr>
          <p:cNvPr id="16390" name="Picture 6" descr="Картинки по запросу миньон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852936"/>
            <a:ext cx="2592288" cy="2592288"/>
          </a:xfrm>
          <a:prstGeom prst="rect">
            <a:avLst/>
          </a:prstGeom>
          <a:noFill/>
        </p:spPr>
      </p:pic>
      <p:pic>
        <p:nvPicPr>
          <p:cNvPr id="16392" name="Picture 8" descr="Картинки по запросу музы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124744"/>
            <a:ext cx="2448272" cy="24482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141</Words>
  <Application>Microsoft Office PowerPoint</Application>
  <PresentationFormat>Экран (4:3)</PresentationFormat>
  <Paragraphs>50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</dc:creator>
  <cp:lastModifiedBy>asus</cp:lastModifiedBy>
  <cp:revision>9</cp:revision>
  <dcterms:created xsi:type="dcterms:W3CDTF">2017-11-15T14:34:32Z</dcterms:created>
  <dcterms:modified xsi:type="dcterms:W3CDTF">2017-11-15T15:59:00Z</dcterms:modified>
</cp:coreProperties>
</file>