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6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Master+xml" PartName="/ppt/slideMasters/slideMaster4.xml"/>
  <Override ContentType="application/vnd.openxmlformats-officedocument.presentationml.slideMaster+xml" PartName="/ppt/slideMasters/slideMaster5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6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theme+xml" PartName="/ppt/theme/theme5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4" r:id="rId4"/>
    <p:sldMasterId id="2147483655" r:id="rId5"/>
    <p:sldMasterId id="2147483656" r:id="rId6"/>
    <p:sldMasterId id="2147483657" r:id="rId7"/>
    <p:sldMasterId id="2147483658" r:id="rId8"/>
  </p:sldMasterIdLst>
  <p:notesMasterIdLst>
    <p:notesMasterId r:id="rId9"/>
  </p:notesMasterIdLst>
  <p:sldIdLst>
    <p:sldId id="256" r:id="rId10"/>
    <p:sldId id="257" r:id="rId11"/>
    <p:sldId id="258" r:id="rId12"/>
    <p:sldId id="259" r:id="rId13"/>
    <p:sldId id="260" r:id="rId14"/>
    <p:sldId id="261" r:id="rId15"/>
    <p:sldId id="262" r:id="rId16"/>
    <p:sldId id="263" r:id="rId17"/>
    <p:sldId id="264" r:id="rId18"/>
    <p:sldId id="265" r:id="rId19"/>
    <p:sldId id="266" r:id="rId20"/>
    <p:sldId id="267" r:id="rId21"/>
    <p:sldId id="268" r:id="rId22"/>
    <p:sldId id="269" r:id="rId23"/>
    <p:sldId id="270" r:id="rId24"/>
  </p:sldIdLst>
  <p:sldSz cy="6858000" cx="9144000"/>
  <p:notesSz cx="6858000" cy="9144000"/>
  <p:embeddedFontLst>
    <p:embeddedFont>
      <p:font typeface="Cabin"/>
      <p:regular r:id="rId25"/>
      <p:bold r:id="rId26"/>
      <p:italic r:id="rId27"/>
      <p:boldItalic r:id="rId28"/>
    </p:embeddedFont>
    <p:embeddedFont>
      <p:font typeface="Domine"/>
      <p:regular r:id="rId29"/>
      <p:bold r:id="rId3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tableStyles.xml><?xml version="1.0" encoding="utf-8"?>
<a:tblStyleLst xmlns:a="http://schemas.openxmlformats.org/drawingml/2006/main" xmlns:r="http://schemas.openxmlformats.org/officeDocument/2006/relationships" def="{947697D3-244D-437D-BC80-9C5579A57BAE}">
  <a:tblStyle styleId="{947697D3-244D-437D-BC80-9C5579A57BAE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1.xml"/><Relationship Id="rId22" Type="http://schemas.openxmlformats.org/officeDocument/2006/relationships/slide" Target="slides/slide13.xml"/><Relationship Id="rId21" Type="http://schemas.openxmlformats.org/officeDocument/2006/relationships/slide" Target="slides/slide12.xml"/><Relationship Id="rId24" Type="http://schemas.openxmlformats.org/officeDocument/2006/relationships/slide" Target="slides/slide15.xml"/><Relationship Id="rId23" Type="http://schemas.openxmlformats.org/officeDocument/2006/relationships/slide" Target="slides/slide14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26" Type="http://schemas.openxmlformats.org/officeDocument/2006/relationships/font" Target="fonts/Cabin-bold.fntdata"/><Relationship Id="rId25" Type="http://schemas.openxmlformats.org/officeDocument/2006/relationships/font" Target="fonts/Cabin-regular.fntdata"/><Relationship Id="rId28" Type="http://schemas.openxmlformats.org/officeDocument/2006/relationships/font" Target="fonts/Cabin-boldItalic.fntdata"/><Relationship Id="rId27" Type="http://schemas.openxmlformats.org/officeDocument/2006/relationships/font" Target="fonts/Cabin-italic.fntdata"/><Relationship Id="rId5" Type="http://schemas.openxmlformats.org/officeDocument/2006/relationships/slideMaster" Target="slideMasters/slideMaster2.xml"/><Relationship Id="rId6" Type="http://schemas.openxmlformats.org/officeDocument/2006/relationships/slideMaster" Target="slideMasters/slideMaster3.xml"/><Relationship Id="rId29" Type="http://schemas.openxmlformats.org/officeDocument/2006/relationships/font" Target="fonts/Domine-regular.fntdata"/><Relationship Id="rId7" Type="http://schemas.openxmlformats.org/officeDocument/2006/relationships/slideMaster" Target="slideMasters/slideMaster4.xml"/><Relationship Id="rId8" Type="http://schemas.openxmlformats.org/officeDocument/2006/relationships/slideMaster" Target="slideMasters/slideMaster5.xml"/><Relationship Id="rId30" Type="http://schemas.openxmlformats.org/officeDocument/2006/relationships/font" Target="fonts/Domine-bold.fntdata"/><Relationship Id="rId11" Type="http://schemas.openxmlformats.org/officeDocument/2006/relationships/slide" Target="slides/slide2.xml"/><Relationship Id="rId10" Type="http://schemas.openxmlformats.org/officeDocument/2006/relationships/slide" Target="slides/slide1.xml"/><Relationship Id="rId13" Type="http://schemas.openxmlformats.org/officeDocument/2006/relationships/slide" Target="slides/slide4.xml"/><Relationship Id="rId12" Type="http://schemas.openxmlformats.org/officeDocument/2006/relationships/slide" Target="slides/slide3.xml"/><Relationship Id="rId15" Type="http://schemas.openxmlformats.org/officeDocument/2006/relationships/slide" Target="slides/slide6.xml"/><Relationship Id="rId14" Type="http://schemas.openxmlformats.org/officeDocument/2006/relationships/slide" Target="slides/slide5.xml"/><Relationship Id="rId17" Type="http://schemas.openxmlformats.org/officeDocument/2006/relationships/slide" Target="slides/slide8.xml"/><Relationship Id="rId16" Type="http://schemas.openxmlformats.org/officeDocument/2006/relationships/slide" Target="slides/slide7.xml"/><Relationship Id="rId19" Type="http://schemas.openxmlformats.org/officeDocument/2006/relationships/slide" Target="slides/slide10.xml"/><Relationship Id="rId18" Type="http://schemas.openxmlformats.org/officeDocument/2006/relationships/slide" Target="slides/slide9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000000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/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Shape 4"/>
          <p:cNvSpPr txBox="1"/>
          <p:nvPr>
            <p:ph idx="10" type="dt"/>
          </p:nvPr>
        </p:nvSpPr>
        <p:spPr>
          <a:xfrm>
            <a:off x="3884612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/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Shape 5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"/>
            <a:headEnd len="med" w="med" type="none"/>
            <a:tailEnd len="med" w="med" type="none"/>
          </a:ln>
        </p:spPr>
      </p:sp>
      <p:sp>
        <p:nvSpPr>
          <p:cNvPr id="6" name="Shape 6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/>
          <a:lstStyle>
            <a:lvl1pPr indent="0" lvl="0" marL="0" marR="0" rtl="0" algn="l">
              <a:spcBef>
                <a:spcPts val="0"/>
              </a:spcBef>
              <a:buChar char="●"/>
              <a:defRPr b="0" i="0" sz="1800" u="none" cap="none" strike="noStrike"/>
            </a:lvl1pPr>
            <a:lvl2pPr indent="0" lvl="1" marL="457200" marR="0" rtl="0" algn="l">
              <a:spcBef>
                <a:spcPts val="0"/>
              </a:spcBef>
              <a:buChar char="○"/>
              <a:defRPr b="0" i="0" sz="1800" u="none" cap="none" strike="noStrike"/>
            </a:lvl2pPr>
            <a:lvl3pPr indent="0" lvl="2" marL="914400" marR="0" rtl="0" algn="l">
              <a:spcBef>
                <a:spcPts val="0"/>
              </a:spcBef>
              <a:buChar char="■"/>
              <a:defRPr b="0" i="0" sz="1800" u="none" cap="none" strike="noStrike"/>
            </a:lvl3pPr>
            <a:lvl4pPr indent="0" lvl="3" marL="1371600" marR="0" rtl="0" algn="l">
              <a:spcBef>
                <a:spcPts val="0"/>
              </a:spcBef>
              <a:buChar char="●"/>
              <a:defRPr b="0" i="0" sz="1800" u="none" cap="none" strike="noStrike"/>
            </a:lvl4pPr>
            <a:lvl5pPr indent="0" lvl="4" marL="1828800" marR="0" rtl="0" algn="l">
              <a:spcBef>
                <a:spcPts val="0"/>
              </a:spcBef>
              <a:buChar char="○"/>
              <a:defRPr b="0" i="0" sz="1800" u="none" cap="none" strike="noStrike"/>
            </a:lvl5pPr>
            <a:lvl6pPr indent="0" lvl="5" marL="2286000" marR="0" rtl="0" algn="l">
              <a:spcBef>
                <a:spcPts val="0"/>
              </a:spcBef>
              <a:buChar char="■"/>
              <a:defRPr b="0" i="0" sz="1800" u="none" cap="none" strike="noStrike"/>
            </a:lvl6pPr>
            <a:lvl7pPr indent="0" lvl="6" marL="2743200" marR="0" rtl="0" algn="l">
              <a:spcBef>
                <a:spcPts val="0"/>
              </a:spcBef>
              <a:buChar char="●"/>
              <a:defRPr b="0" i="0" sz="1800" u="none" cap="none" strike="noStrike"/>
            </a:lvl7pPr>
            <a:lvl8pPr indent="0" lvl="7" marL="3200400" marR="0" rtl="0" algn="l">
              <a:spcBef>
                <a:spcPts val="0"/>
              </a:spcBef>
              <a:buChar char="○"/>
              <a:defRPr b="0" i="0" sz="1800" u="none" cap="none" strike="noStrike"/>
            </a:lvl8pPr>
            <a:lvl9pPr indent="0" lvl="8" marL="3657600" marR="0" rtl="0" algn="l">
              <a:spcBef>
                <a:spcPts val="0"/>
              </a:spcBef>
              <a:buChar char="■"/>
              <a:defRPr b="0" i="0" sz="1800" u="none" cap="none" strike="noStrike"/>
            </a:lvl9pPr>
          </a:lstStyle>
          <a:p/>
        </p:txBody>
      </p:sp>
      <p:sp>
        <p:nvSpPr>
          <p:cNvPr id="7" name="Shape 7"/>
          <p:cNvSpPr txBox="1"/>
          <p:nvPr>
            <p:ph idx="11" type="ftr"/>
          </p:nvPr>
        </p:nvSpPr>
        <p:spPr>
          <a:xfrm>
            <a:off x="0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wrap="square" tIns="91425"/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Shape 8"/>
          <p:cNvSpPr txBox="1"/>
          <p:nvPr>
            <p:ph idx="12" type="sldNum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</a:p>
        </p:txBody>
      </p:sp>
    </p:spTree>
  </p:cSld>
  <p:clrMap accent1="accent1" accent2="accent2" accent3="accent3" accent4="accent4" accent5="accent5" accent6="accent6" bg1="lt1" bg2="dk2" tx1="dk1" tx2="lt2" folHlink="folHlink" hlink="hlink"/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"/>
            <a:headEnd len="med" w="med" type="none"/>
            <a:tailEnd len="med" w="med" type="none"/>
          </a:ln>
        </p:spPr>
      </p:sp>
      <p:sp>
        <p:nvSpPr>
          <p:cNvPr id="131" name="Shape 131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t/>
            </a:r>
            <a:endParaRPr b="0" i="0" sz="1800" u="none" cap="none" strike="noStrike"/>
          </a:p>
        </p:txBody>
      </p:sp>
      <p:sp>
        <p:nvSpPr>
          <p:cNvPr id="132" name="Shape 132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Calibri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Shape 137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38" name="Shape 138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Shape 143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44" name="Shape 144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Shape 149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50" name="Shape 150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Shape 155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56" name="Shape 156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62" name="Shape 162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Shape 167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68" name="Shape 168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Shape 173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74" name="Shape 174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Shape 179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80" name="Shape 180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Shape 185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86" name="Shape 186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Shape 190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91" name="Shape 191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Shape 195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96" name="Shape 196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Shape 200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01" name="Shape 201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Shape 206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07" name="Shape 207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Shape 212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13" name="Shape 213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type="blank">
  <p:cSld name="Blank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 txBox="1"/>
          <p:nvPr>
            <p:ph idx="10" type="dt"/>
          </p:nvPr>
        </p:nvSpPr>
        <p:spPr>
          <a:xfrm>
            <a:off x="13716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/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3" name="Shape 63"/>
          <p:cNvSpPr txBox="1"/>
          <p:nvPr>
            <p:ph idx="11" type="ftr"/>
          </p:nvPr>
        </p:nvSpPr>
        <p:spPr>
          <a:xfrm>
            <a:off x="35560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/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4" name="Shape 64"/>
          <p:cNvSpPr txBox="1"/>
          <p:nvPr>
            <p:ph idx="12" type="sldNum"/>
          </p:nvPr>
        </p:nvSpPr>
        <p:spPr>
          <a:xfrm>
            <a:off x="67183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b="0" i="0" lang="en-US" sz="1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type="tx">
  <p:cSld name="Title and 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 txBox="1"/>
          <p:nvPr>
            <p:ph type="title"/>
          </p:nvPr>
        </p:nvSpPr>
        <p:spPr>
          <a:xfrm>
            <a:off x="685800" y="152400"/>
            <a:ext cx="68707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wrap="square" tIns="91425"/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/>
        </p:txBody>
      </p:sp>
      <p:sp>
        <p:nvSpPr>
          <p:cNvPr id="67" name="Shape 67"/>
          <p:cNvSpPr txBox="1"/>
          <p:nvPr>
            <p:ph idx="1" type="body"/>
          </p:nvPr>
        </p:nvSpPr>
        <p:spPr>
          <a:xfrm>
            <a:off x="685800" y="1828800"/>
            <a:ext cx="7696200" cy="365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/>
          <a:lstStyle>
            <a:lvl1pPr indent="-1397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mic Sans MS"/>
              <a:buChar char="•"/>
              <a:defRPr b="0" i="0" sz="32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  <a:lvl2pPr indent="-107950" lvl="1" marL="74295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mic Sans MS"/>
              <a:buChar char="–"/>
              <a:defRPr b="0" i="0" sz="2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indent="-76200" lvl="2" marL="11430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mic Sans MS"/>
              <a:buChar char="•"/>
              <a:defRPr b="0" i="0" sz="2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indent="-101600" lvl="3" marL="1600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mic Sans MS"/>
              <a:buChar char="–"/>
              <a:defRPr b="0" i="0" sz="20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indent="-101600" lvl="4" marL="2057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mic Sans MS"/>
              <a:buChar char="»"/>
              <a:defRPr b="0" i="0" sz="20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indent="-101600" lvl="5" marL="2514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mic Sans MS"/>
              <a:buChar char="»"/>
              <a:defRPr b="0" i="0" sz="20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indent="-101600" lvl="6" marL="3429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mic Sans MS"/>
              <a:buChar char="»"/>
              <a:defRPr b="0" i="0" sz="20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indent="-101600" lvl="7" marL="4800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mic Sans MS"/>
              <a:buChar char="»"/>
              <a:defRPr b="0" i="0" sz="20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indent="-101600" lvl="8" marL="6629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mic Sans MS"/>
              <a:buChar char="»"/>
              <a:defRPr b="0" i="0" sz="20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/>
        </p:txBody>
      </p:sp>
      <p:sp>
        <p:nvSpPr>
          <p:cNvPr id="68" name="Shape 68"/>
          <p:cNvSpPr txBox="1"/>
          <p:nvPr>
            <p:ph idx="10" type="dt"/>
          </p:nvPr>
        </p:nvSpPr>
        <p:spPr>
          <a:xfrm>
            <a:off x="13716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/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9" name="Shape 69"/>
          <p:cNvSpPr txBox="1"/>
          <p:nvPr>
            <p:ph idx="11" type="ftr"/>
          </p:nvPr>
        </p:nvSpPr>
        <p:spPr>
          <a:xfrm>
            <a:off x="35560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/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0" name="Shape 70"/>
          <p:cNvSpPr txBox="1"/>
          <p:nvPr>
            <p:ph idx="12" type="sldNum"/>
          </p:nvPr>
        </p:nvSpPr>
        <p:spPr>
          <a:xfrm>
            <a:off x="67183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b="0" i="0" lang="en-US" sz="1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Sp="0" type="secHead">
  <p:cSld name="Заголовок раздела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 txBox="1"/>
          <p:nvPr>
            <p:ph type="title"/>
          </p:nvPr>
        </p:nvSpPr>
        <p:spPr>
          <a:xfrm>
            <a:off x="2578392" y="2600325"/>
            <a:ext cx="6400800" cy="228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/>
          <a:lstStyle>
            <a:lvl1pPr indent="0" lvl="0" marL="0" marR="0" rtl="0" algn="l">
              <a:lnSpc>
                <a:spcPct val="112500"/>
              </a:lnSpc>
              <a:spcBef>
                <a:spcPts val="0"/>
              </a:spcBef>
              <a:spcAft>
                <a:spcPts val="0"/>
              </a:spcAft>
              <a:buClr>
                <a:srgbClr val="696D52"/>
              </a:buClr>
              <a:buFont typeface="Domine"/>
              <a:buNone/>
              <a:defRPr b="1" i="0" sz="4000" u="none" cap="none" strike="noStrike">
                <a:solidFill>
                  <a:srgbClr val="696D52"/>
                </a:solidFill>
                <a:latin typeface="Domine"/>
                <a:ea typeface="Domine"/>
                <a:cs typeface="Domine"/>
                <a:sym typeface="Domine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None/>
              <a:defRPr b="0" i="0" sz="4300" u="none" cap="none" strike="noStrike">
                <a:solidFill>
                  <a:srgbClr val="696D52"/>
                </a:solidFill>
                <a:latin typeface="Cambria"/>
                <a:ea typeface="Cambria"/>
                <a:cs typeface="Cambria"/>
                <a:sym typeface="Cambria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None/>
              <a:defRPr b="0" i="0" sz="4300" u="none" cap="none" strike="noStrike">
                <a:solidFill>
                  <a:srgbClr val="696D52"/>
                </a:solidFill>
                <a:latin typeface="Cambria"/>
                <a:ea typeface="Cambria"/>
                <a:cs typeface="Cambria"/>
                <a:sym typeface="Cambria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None/>
              <a:defRPr b="0" i="0" sz="4300" u="none" cap="none" strike="noStrike">
                <a:solidFill>
                  <a:srgbClr val="696D52"/>
                </a:solidFill>
                <a:latin typeface="Cambria"/>
                <a:ea typeface="Cambria"/>
                <a:cs typeface="Cambria"/>
                <a:sym typeface="Cambria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None/>
              <a:defRPr b="0" i="0" sz="4300" u="none" cap="none" strike="noStrike">
                <a:solidFill>
                  <a:srgbClr val="696D52"/>
                </a:solidFill>
                <a:latin typeface="Cambria"/>
                <a:ea typeface="Cambria"/>
                <a:cs typeface="Cambria"/>
                <a:sym typeface="Cambria"/>
              </a:defRPr>
            </a:lvl5pPr>
            <a:lvl6pPr indent="0" lvl="5" marL="457200" marR="0" rtl="0" algn="l">
              <a:spcBef>
                <a:spcPts val="0"/>
              </a:spcBef>
              <a:spcAft>
                <a:spcPts val="0"/>
              </a:spcAft>
              <a:buNone/>
              <a:defRPr b="0" i="0" sz="4300" u="none" cap="none" strike="noStrike">
                <a:solidFill>
                  <a:srgbClr val="696D52"/>
                </a:solidFill>
                <a:latin typeface="Cambria"/>
                <a:ea typeface="Cambria"/>
                <a:cs typeface="Cambria"/>
                <a:sym typeface="Cambria"/>
              </a:defRPr>
            </a:lvl6pPr>
            <a:lvl7pPr indent="0" lvl="6" marL="914400" marR="0" rtl="0" algn="l">
              <a:spcBef>
                <a:spcPts val="0"/>
              </a:spcBef>
              <a:spcAft>
                <a:spcPts val="0"/>
              </a:spcAft>
              <a:buNone/>
              <a:defRPr b="0" i="0" sz="4300" u="none" cap="none" strike="noStrike">
                <a:solidFill>
                  <a:srgbClr val="696D52"/>
                </a:solidFill>
                <a:latin typeface="Cambria"/>
                <a:ea typeface="Cambria"/>
                <a:cs typeface="Cambria"/>
                <a:sym typeface="Cambria"/>
              </a:defRPr>
            </a:lvl7pPr>
            <a:lvl8pPr indent="0" lvl="7" marL="1371600" marR="0" rtl="0" algn="l">
              <a:spcBef>
                <a:spcPts val="0"/>
              </a:spcBef>
              <a:spcAft>
                <a:spcPts val="0"/>
              </a:spcAft>
              <a:buNone/>
              <a:defRPr b="0" i="0" sz="4300" u="none" cap="none" strike="noStrike">
                <a:solidFill>
                  <a:srgbClr val="696D52"/>
                </a:solidFill>
                <a:latin typeface="Cambria"/>
                <a:ea typeface="Cambria"/>
                <a:cs typeface="Cambria"/>
                <a:sym typeface="Cambria"/>
              </a:defRPr>
            </a:lvl8pPr>
            <a:lvl9pPr indent="0" lvl="8" marL="1828800" marR="0" rtl="0" algn="l">
              <a:spcBef>
                <a:spcPts val="0"/>
              </a:spcBef>
              <a:spcAft>
                <a:spcPts val="0"/>
              </a:spcAft>
              <a:buNone/>
              <a:defRPr b="0" i="0" sz="4300" u="none" cap="none" strike="noStrike">
                <a:solidFill>
                  <a:srgbClr val="696D52"/>
                </a:solidFill>
                <a:latin typeface="Cambria"/>
                <a:ea typeface="Cambria"/>
                <a:cs typeface="Cambria"/>
                <a:sym typeface="Cambria"/>
              </a:defRPr>
            </a:lvl9pPr>
          </a:lstStyle>
          <a:p/>
        </p:txBody>
      </p:sp>
      <p:sp>
        <p:nvSpPr>
          <p:cNvPr id="85" name="Shape 85"/>
          <p:cNvSpPr txBox="1"/>
          <p:nvPr>
            <p:ph idx="1" type="body"/>
          </p:nvPr>
        </p:nvSpPr>
        <p:spPr>
          <a:xfrm>
            <a:off x="2578392" y="1066800"/>
            <a:ext cx="6400800" cy="1509712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wrap="square" tIns="91425"/>
          <a:lstStyle>
            <a:lvl1pPr indent="-5588" lvl="0" marL="18288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b="0" i="0" sz="2000" u="none" cap="none" strike="noStrike">
                <a:solidFill>
                  <a:srgbClr val="3C3F2E"/>
                </a:solidFill>
                <a:latin typeface="Cabin"/>
                <a:ea typeface="Cabin"/>
                <a:cs typeface="Cabin"/>
                <a:sym typeface="Cabin"/>
              </a:defRPr>
            </a:lvl1pPr>
            <a:lvl2pPr indent="-246062" lvl="1" marL="639763" marR="0" rtl="0" algn="l"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Font typeface="Verdana"/>
              <a:buNone/>
              <a:defRPr b="0" i="0" sz="1800" u="none" cap="none" strike="noStrike">
                <a:solidFill>
                  <a:srgbClr val="888888"/>
                </a:solidFill>
                <a:latin typeface="Cabin"/>
                <a:ea typeface="Cabin"/>
                <a:cs typeface="Cabin"/>
                <a:sym typeface="Cabin"/>
              </a:defRPr>
            </a:lvl2pPr>
            <a:lvl3pPr indent="-238125" lvl="2" marL="885825" marR="0" rtl="0" algn="l">
              <a:spcBef>
                <a:spcPts val="320"/>
              </a:spcBef>
              <a:spcAft>
                <a:spcPts val="0"/>
              </a:spcAft>
              <a:buClr>
                <a:schemeClr val="accent2"/>
              </a:buClr>
              <a:buFont typeface="Noto Sans Symbols"/>
              <a:buNone/>
              <a:defRPr b="0" i="0" sz="1600" u="none" cap="none" strike="noStrike">
                <a:solidFill>
                  <a:srgbClr val="888888"/>
                </a:solidFill>
                <a:latin typeface="Cabin"/>
                <a:ea typeface="Cabin"/>
                <a:cs typeface="Cabin"/>
                <a:sym typeface="Cabin"/>
              </a:defRPr>
            </a:lvl3pPr>
            <a:lvl4pPr indent="-182562" lvl="3" marL="1096963" marR="0" rtl="0" algn="l">
              <a:spcBef>
                <a:spcPts val="280"/>
              </a:spcBef>
              <a:spcAft>
                <a:spcPts val="0"/>
              </a:spcAft>
              <a:buClr>
                <a:srgbClr val="A8CDD7"/>
              </a:buClr>
              <a:buFont typeface="Noto Sans Symbols"/>
              <a:buNone/>
              <a:defRPr b="0" i="0" sz="1400" u="none" cap="none" strike="noStrike">
                <a:solidFill>
                  <a:srgbClr val="888888"/>
                </a:solidFill>
                <a:latin typeface="Cabin"/>
                <a:ea typeface="Cabin"/>
                <a:cs typeface="Cabin"/>
                <a:sym typeface="Cabin"/>
              </a:defRPr>
            </a:lvl4pPr>
            <a:lvl5pPr indent="-192087" lvl="4" marL="1296988" marR="0" rtl="0" algn="l">
              <a:spcBef>
                <a:spcPts val="280"/>
              </a:spcBef>
              <a:spcAft>
                <a:spcPts val="0"/>
              </a:spcAft>
              <a:buClr>
                <a:srgbClr val="C0BEAF"/>
              </a:buClr>
              <a:buFont typeface="Noto Sans Symbols"/>
              <a:buNone/>
              <a:defRPr b="0" i="0" sz="1400" u="none" cap="none" strike="noStrike">
                <a:solidFill>
                  <a:srgbClr val="888888"/>
                </a:solidFill>
                <a:latin typeface="Cabin"/>
                <a:ea typeface="Cabin"/>
                <a:cs typeface="Cabin"/>
                <a:sym typeface="Cabin"/>
              </a:defRPr>
            </a:lvl5pPr>
            <a:lvl6pPr indent="-60960" lvl="5" marL="1508760" marR="0" rtl="0" algn="l">
              <a:lnSpc>
                <a:spcPct val="100000"/>
              </a:lnSpc>
              <a:spcBef>
                <a:spcPts val="400"/>
              </a:spcBef>
              <a:buClr>
                <a:schemeClr val="accent5"/>
              </a:buClr>
              <a:buSzPct val="100000"/>
              <a:buFont typeface="Noto Sans Symbols"/>
              <a:buChar char="⚫"/>
              <a:defRPr b="0" i="0" sz="20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6pPr>
            <a:lvl7pPr indent="-68072" lvl="6" marL="1719072" marR="0" rtl="0" algn="l">
              <a:lnSpc>
                <a:spcPct val="100000"/>
              </a:lnSpc>
              <a:spcBef>
                <a:spcPts val="400"/>
              </a:spcBef>
              <a:buClr>
                <a:schemeClr val="accent6"/>
              </a:buClr>
              <a:buSzPct val="100000"/>
              <a:buFont typeface="Noto Sans Symbols"/>
              <a:buChar char="⚫"/>
              <a:defRPr b="0" i="0" sz="20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7pPr>
            <a:lvl8pPr indent="-66039" lvl="7" marL="1920240" marR="0" rtl="0" algn="l">
              <a:lnSpc>
                <a:spcPct val="100000"/>
              </a:lnSpc>
              <a:spcBef>
                <a:spcPts val="400"/>
              </a:spcBef>
              <a:buClr>
                <a:schemeClr val="accent6"/>
              </a:buClr>
              <a:buSzPct val="100000"/>
              <a:buFont typeface="Noto Sans Symbols"/>
              <a:buChar char="⚫"/>
              <a:defRPr b="0" i="0" sz="20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8pPr>
            <a:lvl9pPr indent="-60451" lvl="8" marL="2130552" marR="0" rtl="0" algn="l">
              <a:lnSpc>
                <a:spcPct val="100000"/>
              </a:lnSpc>
              <a:spcBef>
                <a:spcPts val="400"/>
              </a:spcBef>
              <a:buClr>
                <a:schemeClr val="accent6"/>
              </a:buClr>
              <a:buSzPct val="100000"/>
              <a:buFont typeface="Noto Sans Symbols"/>
              <a:buChar char="⚫"/>
              <a:defRPr b="0" i="0" sz="20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/>
        </p:txBody>
      </p:sp>
      <p:sp>
        <p:nvSpPr>
          <p:cNvPr id="86" name="Shape 86"/>
          <p:cNvSpPr txBox="1"/>
          <p:nvPr>
            <p:ph idx="10" type="dt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wrap="square" tIns="91425"/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>
                <a:solidFill>
                  <a:srgbClr val="B0B19E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7" name="Shape 87"/>
          <p:cNvSpPr txBox="1"/>
          <p:nvPr>
            <p:ph idx="11" type="ftr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wrap="square" tIns="91425"/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8" name="Shape 88"/>
          <p:cNvSpPr txBox="1"/>
          <p:nvPr>
            <p:ph idx="12" type="sldNum"/>
          </p:nvPr>
        </p:nvSpPr>
        <p:spPr>
          <a:xfrm>
            <a:off x="8613775" y="6305550"/>
            <a:ext cx="4572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0B19E"/>
              </a:buClr>
              <a:buSzPct val="25000"/>
              <a:buFont typeface="Calibri"/>
              <a:buNone/>
            </a:pPr>
            <a:fld id="{00000000-1234-1234-1234-123412341234}" type="slidenum">
              <a:rPr b="0" i="0" lang="en-US" sz="1200" u="none">
                <a:solidFill>
                  <a:srgbClr val="B0B19E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Sp="0" type="twoTxTwoObj">
  <p:cSld name="Сравнение"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 txBox="1"/>
          <p:nvPr>
            <p:ph type="title"/>
          </p:nvPr>
        </p:nvSpPr>
        <p:spPr>
          <a:xfrm>
            <a:off x="457200" y="5160336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wrap="square" tIns="91425"/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None/>
              <a:defRPr b="1" i="0" sz="4500" u="none" cap="none" strike="noStrike">
                <a:solidFill>
                  <a:srgbClr val="696D52"/>
                </a:solidFill>
                <a:latin typeface="Domine"/>
                <a:ea typeface="Domine"/>
                <a:cs typeface="Domine"/>
                <a:sym typeface="Domine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None/>
              <a:defRPr b="0" i="0" sz="4300" u="none" cap="none" strike="noStrike">
                <a:solidFill>
                  <a:srgbClr val="696D52"/>
                </a:solidFill>
                <a:latin typeface="Cambria"/>
                <a:ea typeface="Cambria"/>
                <a:cs typeface="Cambria"/>
                <a:sym typeface="Cambria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None/>
              <a:defRPr b="0" i="0" sz="4300" u="none" cap="none" strike="noStrike">
                <a:solidFill>
                  <a:srgbClr val="696D52"/>
                </a:solidFill>
                <a:latin typeface="Cambria"/>
                <a:ea typeface="Cambria"/>
                <a:cs typeface="Cambria"/>
                <a:sym typeface="Cambria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None/>
              <a:defRPr b="0" i="0" sz="4300" u="none" cap="none" strike="noStrike">
                <a:solidFill>
                  <a:srgbClr val="696D52"/>
                </a:solidFill>
                <a:latin typeface="Cambria"/>
                <a:ea typeface="Cambria"/>
                <a:cs typeface="Cambria"/>
                <a:sym typeface="Cambria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None/>
              <a:defRPr b="0" i="0" sz="4300" u="none" cap="none" strike="noStrike">
                <a:solidFill>
                  <a:srgbClr val="696D52"/>
                </a:solidFill>
                <a:latin typeface="Cambria"/>
                <a:ea typeface="Cambria"/>
                <a:cs typeface="Cambria"/>
                <a:sym typeface="Cambria"/>
              </a:defRPr>
            </a:lvl5pPr>
            <a:lvl6pPr indent="0" lvl="5" marL="457200" marR="0" rtl="0" algn="l">
              <a:spcBef>
                <a:spcPts val="0"/>
              </a:spcBef>
              <a:spcAft>
                <a:spcPts val="0"/>
              </a:spcAft>
              <a:buNone/>
              <a:defRPr b="0" i="0" sz="4300" u="none" cap="none" strike="noStrike">
                <a:solidFill>
                  <a:srgbClr val="696D52"/>
                </a:solidFill>
                <a:latin typeface="Cambria"/>
                <a:ea typeface="Cambria"/>
                <a:cs typeface="Cambria"/>
                <a:sym typeface="Cambria"/>
              </a:defRPr>
            </a:lvl6pPr>
            <a:lvl7pPr indent="0" lvl="6" marL="914400" marR="0" rtl="0" algn="l">
              <a:spcBef>
                <a:spcPts val="0"/>
              </a:spcBef>
              <a:spcAft>
                <a:spcPts val="0"/>
              </a:spcAft>
              <a:buNone/>
              <a:defRPr b="0" i="0" sz="4300" u="none" cap="none" strike="noStrike">
                <a:solidFill>
                  <a:srgbClr val="696D52"/>
                </a:solidFill>
                <a:latin typeface="Cambria"/>
                <a:ea typeface="Cambria"/>
                <a:cs typeface="Cambria"/>
                <a:sym typeface="Cambria"/>
              </a:defRPr>
            </a:lvl7pPr>
            <a:lvl8pPr indent="0" lvl="7" marL="1371600" marR="0" rtl="0" algn="l">
              <a:spcBef>
                <a:spcPts val="0"/>
              </a:spcBef>
              <a:spcAft>
                <a:spcPts val="0"/>
              </a:spcAft>
              <a:buNone/>
              <a:defRPr b="0" i="0" sz="4300" u="none" cap="none" strike="noStrike">
                <a:solidFill>
                  <a:srgbClr val="696D52"/>
                </a:solidFill>
                <a:latin typeface="Cambria"/>
                <a:ea typeface="Cambria"/>
                <a:cs typeface="Cambria"/>
                <a:sym typeface="Cambria"/>
              </a:defRPr>
            </a:lvl8pPr>
            <a:lvl9pPr indent="0" lvl="8" marL="1828800" marR="0" rtl="0" algn="l">
              <a:spcBef>
                <a:spcPts val="0"/>
              </a:spcBef>
              <a:spcAft>
                <a:spcPts val="0"/>
              </a:spcAft>
              <a:buNone/>
              <a:defRPr b="0" i="0" sz="4300" u="none" cap="none" strike="noStrike">
                <a:solidFill>
                  <a:srgbClr val="696D52"/>
                </a:solidFill>
                <a:latin typeface="Cambria"/>
                <a:ea typeface="Cambria"/>
                <a:cs typeface="Cambria"/>
                <a:sym typeface="Cambria"/>
              </a:defRPr>
            </a:lvl9pPr>
          </a:lstStyle>
          <a:p/>
        </p:txBody>
      </p:sp>
      <p:sp>
        <p:nvSpPr>
          <p:cNvPr id="97" name="Shape 97"/>
          <p:cNvSpPr txBox="1"/>
          <p:nvPr>
            <p:ph idx="1" type="body"/>
          </p:nvPr>
        </p:nvSpPr>
        <p:spPr>
          <a:xfrm>
            <a:off x="457200" y="328278"/>
            <a:ext cx="4023360" cy="640080"/>
          </a:xfrm>
          <a:prstGeom prst="rect">
            <a:avLst/>
          </a:prstGeom>
          <a:solidFill>
            <a:schemeClr val="lt1"/>
          </a:solidFill>
          <a:ln cap="flat" cmpd="sng" w="10775">
            <a:solidFill>
              <a:schemeClr val="lt1"/>
            </a:solidFill>
            <a:prstDash val="solid"/>
            <a:miter lim="8000"/>
            <a:headEnd len="med" w="med" type="none"/>
            <a:tailEnd len="med" w="med" type="none"/>
          </a:ln>
        </p:spPr>
        <p:txBody>
          <a:bodyPr anchorCtr="0" anchor="ctr" bIns="91425" lIns="91425" rIns="91425" wrap="square" tIns="91425"/>
          <a:lstStyle>
            <a:lvl1pPr indent="-507" lvl="0" marL="64008" marR="0" rtl="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b="0" i="0" sz="19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1pPr>
            <a:lvl2pPr indent="-246062" lvl="1" marL="639763" marR="0" rtl="0" algn="l"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Font typeface="Verdana"/>
              <a:buNone/>
              <a:defRPr b="1" i="0" sz="20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2pPr>
            <a:lvl3pPr indent="-238125" lvl="2" marL="885825" marR="0" rtl="0" algn="l"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Font typeface="Noto Sans Symbols"/>
              <a:buNone/>
              <a:defRPr b="1" i="0" sz="18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3pPr>
            <a:lvl4pPr indent="-182562" lvl="3" marL="1096963" marR="0" rtl="0" algn="l">
              <a:spcBef>
                <a:spcPts val="320"/>
              </a:spcBef>
              <a:spcAft>
                <a:spcPts val="0"/>
              </a:spcAft>
              <a:buClr>
                <a:srgbClr val="A8CDD7"/>
              </a:buClr>
              <a:buFont typeface="Noto Sans Symbols"/>
              <a:buNone/>
              <a:defRPr b="1" i="0" sz="16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4pPr>
            <a:lvl5pPr indent="-192087" lvl="4" marL="1296988" marR="0" rtl="0" algn="l">
              <a:spcBef>
                <a:spcPts val="320"/>
              </a:spcBef>
              <a:spcAft>
                <a:spcPts val="0"/>
              </a:spcAft>
              <a:buClr>
                <a:srgbClr val="C0BEAF"/>
              </a:buClr>
              <a:buFont typeface="Noto Sans Symbols"/>
              <a:buNone/>
              <a:defRPr b="1" i="0" sz="16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5pPr>
            <a:lvl6pPr indent="-60960" lvl="5" marL="1508760" marR="0" rtl="0" algn="l">
              <a:lnSpc>
                <a:spcPct val="100000"/>
              </a:lnSpc>
              <a:spcBef>
                <a:spcPts val="400"/>
              </a:spcBef>
              <a:buClr>
                <a:schemeClr val="accent5"/>
              </a:buClr>
              <a:buSzPct val="100000"/>
              <a:buFont typeface="Noto Sans Symbols"/>
              <a:buChar char="⚫"/>
              <a:defRPr b="0" i="0" sz="20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6pPr>
            <a:lvl7pPr indent="-68072" lvl="6" marL="1719072" marR="0" rtl="0" algn="l">
              <a:lnSpc>
                <a:spcPct val="100000"/>
              </a:lnSpc>
              <a:spcBef>
                <a:spcPts val="400"/>
              </a:spcBef>
              <a:buClr>
                <a:schemeClr val="accent6"/>
              </a:buClr>
              <a:buSzPct val="100000"/>
              <a:buFont typeface="Noto Sans Symbols"/>
              <a:buChar char="⚫"/>
              <a:defRPr b="0" i="0" sz="20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7pPr>
            <a:lvl8pPr indent="-66039" lvl="7" marL="1920240" marR="0" rtl="0" algn="l">
              <a:lnSpc>
                <a:spcPct val="100000"/>
              </a:lnSpc>
              <a:spcBef>
                <a:spcPts val="400"/>
              </a:spcBef>
              <a:buClr>
                <a:schemeClr val="accent6"/>
              </a:buClr>
              <a:buSzPct val="100000"/>
              <a:buFont typeface="Noto Sans Symbols"/>
              <a:buChar char="⚫"/>
              <a:defRPr b="0" i="0" sz="20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8pPr>
            <a:lvl9pPr indent="-60451" lvl="8" marL="2130552" marR="0" rtl="0" algn="l">
              <a:lnSpc>
                <a:spcPct val="100000"/>
              </a:lnSpc>
              <a:spcBef>
                <a:spcPts val="400"/>
              </a:spcBef>
              <a:buClr>
                <a:schemeClr val="accent6"/>
              </a:buClr>
              <a:buSzPct val="100000"/>
              <a:buFont typeface="Noto Sans Symbols"/>
              <a:buChar char="⚫"/>
              <a:defRPr b="0" i="0" sz="20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/>
        </p:txBody>
      </p:sp>
      <p:sp>
        <p:nvSpPr>
          <p:cNvPr id="98" name="Shape 98"/>
          <p:cNvSpPr txBox="1"/>
          <p:nvPr>
            <p:ph idx="2" type="body"/>
          </p:nvPr>
        </p:nvSpPr>
        <p:spPr>
          <a:xfrm>
            <a:off x="4663440" y="328278"/>
            <a:ext cx="4023360" cy="640080"/>
          </a:xfrm>
          <a:prstGeom prst="rect">
            <a:avLst/>
          </a:prstGeom>
          <a:solidFill>
            <a:schemeClr val="lt1"/>
          </a:solidFill>
          <a:ln cap="flat" cmpd="sng" w="10775">
            <a:solidFill>
              <a:schemeClr val="lt1"/>
            </a:solidFill>
            <a:prstDash val="solid"/>
            <a:miter lim="8000"/>
            <a:headEnd len="med" w="med" type="none"/>
            <a:tailEnd len="med" w="med" type="none"/>
          </a:ln>
        </p:spPr>
        <p:txBody>
          <a:bodyPr anchorCtr="0" anchor="ctr" bIns="91425" lIns="91425" rIns="91425" wrap="square" tIns="91425"/>
          <a:lstStyle>
            <a:lvl1pPr indent="-507" lvl="0" marL="64008" marR="0" rtl="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b="0" i="0" sz="19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1pPr>
            <a:lvl2pPr indent="-246062" lvl="1" marL="639763" marR="0" rtl="0" algn="l"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Font typeface="Verdana"/>
              <a:buNone/>
              <a:defRPr b="1" i="0" sz="20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2pPr>
            <a:lvl3pPr indent="-238125" lvl="2" marL="885825" marR="0" rtl="0" algn="l"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Font typeface="Noto Sans Symbols"/>
              <a:buNone/>
              <a:defRPr b="1" i="0" sz="18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3pPr>
            <a:lvl4pPr indent="-182562" lvl="3" marL="1096963" marR="0" rtl="0" algn="l">
              <a:spcBef>
                <a:spcPts val="320"/>
              </a:spcBef>
              <a:spcAft>
                <a:spcPts val="0"/>
              </a:spcAft>
              <a:buClr>
                <a:srgbClr val="A8CDD7"/>
              </a:buClr>
              <a:buFont typeface="Noto Sans Symbols"/>
              <a:buNone/>
              <a:defRPr b="1" i="0" sz="16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4pPr>
            <a:lvl5pPr indent="-192087" lvl="4" marL="1296988" marR="0" rtl="0" algn="l">
              <a:spcBef>
                <a:spcPts val="320"/>
              </a:spcBef>
              <a:spcAft>
                <a:spcPts val="0"/>
              </a:spcAft>
              <a:buClr>
                <a:srgbClr val="C0BEAF"/>
              </a:buClr>
              <a:buFont typeface="Noto Sans Symbols"/>
              <a:buNone/>
              <a:defRPr b="1" i="0" sz="16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5pPr>
            <a:lvl6pPr indent="-60960" lvl="5" marL="1508760" marR="0" rtl="0" algn="l">
              <a:lnSpc>
                <a:spcPct val="100000"/>
              </a:lnSpc>
              <a:spcBef>
                <a:spcPts val="400"/>
              </a:spcBef>
              <a:buClr>
                <a:schemeClr val="accent5"/>
              </a:buClr>
              <a:buSzPct val="100000"/>
              <a:buFont typeface="Noto Sans Symbols"/>
              <a:buChar char="⚫"/>
              <a:defRPr b="0" i="0" sz="20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6pPr>
            <a:lvl7pPr indent="-68072" lvl="6" marL="1719072" marR="0" rtl="0" algn="l">
              <a:lnSpc>
                <a:spcPct val="100000"/>
              </a:lnSpc>
              <a:spcBef>
                <a:spcPts val="400"/>
              </a:spcBef>
              <a:buClr>
                <a:schemeClr val="accent6"/>
              </a:buClr>
              <a:buSzPct val="100000"/>
              <a:buFont typeface="Noto Sans Symbols"/>
              <a:buChar char="⚫"/>
              <a:defRPr b="0" i="0" sz="20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7pPr>
            <a:lvl8pPr indent="-66039" lvl="7" marL="1920240" marR="0" rtl="0" algn="l">
              <a:lnSpc>
                <a:spcPct val="100000"/>
              </a:lnSpc>
              <a:spcBef>
                <a:spcPts val="400"/>
              </a:spcBef>
              <a:buClr>
                <a:schemeClr val="accent6"/>
              </a:buClr>
              <a:buSzPct val="100000"/>
              <a:buFont typeface="Noto Sans Symbols"/>
              <a:buChar char="⚫"/>
              <a:defRPr b="0" i="0" sz="20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8pPr>
            <a:lvl9pPr indent="-60451" lvl="8" marL="2130552" marR="0" rtl="0" algn="l">
              <a:lnSpc>
                <a:spcPct val="100000"/>
              </a:lnSpc>
              <a:spcBef>
                <a:spcPts val="400"/>
              </a:spcBef>
              <a:buClr>
                <a:schemeClr val="accent6"/>
              </a:buClr>
              <a:buSzPct val="100000"/>
              <a:buFont typeface="Noto Sans Symbols"/>
              <a:buChar char="⚫"/>
              <a:defRPr b="0" i="0" sz="20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/>
        </p:txBody>
      </p:sp>
      <p:sp>
        <p:nvSpPr>
          <p:cNvPr id="99" name="Shape 99"/>
          <p:cNvSpPr txBox="1"/>
          <p:nvPr>
            <p:ph idx="3" type="body"/>
          </p:nvPr>
        </p:nvSpPr>
        <p:spPr>
          <a:xfrm>
            <a:off x="457200" y="969336"/>
            <a:ext cx="4023360" cy="4114800"/>
          </a:xfrm>
          <a:prstGeom prst="rect">
            <a:avLst/>
          </a:prstGeom>
          <a:noFill/>
          <a:ln cap="flat" cmpd="sng" w="10775">
            <a:solidFill>
              <a:schemeClr val="lt1"/>
            </a:solidFill>
            <a:prstDash val="dash"/>
            <a:miter lim="8000"/>
            <a:headEnd len="med" w="med" type="none"/>
            <a:tailEnd len="med" w="med" type="none"/>
          </a:ln>
        </p:spPr>
        <p:txBody>
          <a:bodyPr anchorCtr="0" anchor="t" bIns="91425" lIns="91425" rIns="91425" wrap="square" tIns="91425"/>
          <a:lstStyle>
            <a:lvl1pPr indent="-156971" lvl="0" marL="393192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●"/>
              <a:defRPr b="0" i="0" sz="24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1pPr>
            <a:lvl2pPr indent="-119062" lvl="1" marL="639763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Verdana"/>
              <a:buChar char="◦"/>
              <a:defRPr b="0" i="0" sz="20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2pPr>
            <a:lvl3pPr indent="-123825" lvl="2" marL="885825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100000"/>
              <a:buFont typeface="Noto Sans Symbols"/>
              <a:buChar char="⚫"/>
              <a:defRPr b="0" i="0" sz="18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3pPr>
            <a:lvl4pPr indent="-80962" lvl="3" marL="1096963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A8CDD7"/>
              </a:buClr>
              <a:buSzPct val="100000"/>
              <a:buFont typeface="Noto Sans Symbols"/>
              <a:buChar char="⚫"/>
              <a:defRPr b="0" i="0" sz="16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4pPr>
            <a:lvl5pPr indent="-90487" lvl="4" marL="1296988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C0BEAF"/>
              </a:buClr>
              <a:buSzPct val="100000"/>
              <a:buFont typeface="Noto Sans Symbols"/>
              <a:buChar char="⚫"/>
              <a:defRPr b="0" i="0" sz="16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5pPr>
            <a:lvl6pPr indent="-60960" lvl="5" marL="1508760" marR="0" rtl="0" algn="l">
              <a:lnSpc>
                <a:spcPct val="100000"/>
              </a:lnSpc>
              <a:spcBef>
                <a:spcPts val="400"/>
              </a:spcBef>
              <a:buClr>
                <a:schemeClr val="accent5"/>
              </a:buClr>
              <a:buSzPct val="100000"/>
              <a:buFont typeface="Noto Sans Symbols"/>
              <a:buChar char="⚫"/>
              <a:defRPr b="0" i="0" sz="20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6pPr>
            <a:lvl7pPr indent="-68072" lvl="6" marL="1719072" marR="0" rtl="0" algn="l">
              <a:lnSpc>
                <a:spcPct val="100000"/>
              </a:lnSpc>
              <a:spcBef>
                <a:spcPts val="400"/>
              </a:spcBef>
              <a:buClr>
                <a:schemeClr val="accent6"/>
              </a:buClr>
              <a:buSzPct val="100000"/>
              <a:buFont typeface="Noto Sans Symbols"/>
              <a:buChar char="⚫"/>
              <a:defRPr b="0" i="0" sz="20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7pPr>
            <a:lvl8pPr indent="-66039" lvl="7" marL="1920240" marR="0" rtl="0" algn="l">
              <a:lnSpc>
                <a:spcPct val="100000"/>
              </a:lnSpc>
              <a:spcBef>
                <a:spcPts val="400"/>
              </a:spcBef>
              <a:buClr>
                <a:schemeClr val="accent6"/>
              </a:buClr>
              <a:buSzPct val="100000"/>
              <a:buFont typeface="Noto Sans Symbols"/>
              <a:buChar char="⚫"/>
              <a:defRPr b="0" i="0" sz="20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8pPr>
            <a:lvl9pPr indent="-60451" lvl="8" marL="2130552" marR="0" rtl="0" algn="l">
              <a:lnSpc>
                <a:spcPct val="100000"/>
              </a:lnSpc>
              <a:spcBef>
                <a:spcPts val="400"/>
              </a:spcBef>
              <a:buClr>
                <a:schemeClr val="accent6"/>
              </a:buClr>
              <a:buSzPct val="100000"/>
              <a:buFont typeface="Noto Sans Symbols"/>
              <a:buChar char="⚫"/>
              <a:defRPr b="0" i="0" sz="20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/>
        </p:txBody>
      </p:sp>
      <p:sp>
        <p:nvSpPr>
          <p:cNvPr id="100" name="Shape 100"/>
          <p:cNvSpPr txBox="1"/>
          <p:nvPr>
            <p:ph idx="4" type="body"/>
          </p:nvPr>
        </p:nvSpPr>
        <p:spPr>
          <a:xfrm>
            <a:off x="4663440" y="969336"/>
            <a:ext cx="4023360" cy="4114800"/>
          </a:xfrm>
          <a:prstGeom prst="rect">
            <a:avLst/>
          </a:prstGeom>
          <a:noFill/>
          <a:ln cap="flat" cmpd="sng" w="10775">
            <a:solidFill>
              <a:schemeClr val="lt1"/>
            </a:solidFill>
            <a:prstDash val="dash"/>
            <a:miter lim="8000"/>
            <a:headEnd len="med" w="med" type="none"/>
            <a:tailEnd len="med" w="med" type="none"/>
          </a:ln>
        </p:spPr>
        <p:txBody>
          <a:bodyPr anchorCtr="0" anchor="t" bIns="91425" lIns="91425" rIns="91425" wrap="square" tIns="91425"/>
          <a:lstStyle>
            <a:lvl1pPr indent="-156971" lvl="0" marL="393192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●"/>
              <a:defRPr b="0" i="0" sz="24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1pPr>
            <a:lvl2pPr indent="-119062" lvl="1" marL="639763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Verdana"/>
              <a:buChar char="◦"/>
              <a:defRPr b="0" i="0" sz="20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2pPr>
            <a:lvl3pPr indent="-123825" lvl="2" marL="885825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100000"/>
              <a:buFont typeface="Noto Sans Symbols"/>
              <a:buChar char="⚫"/>
              <a:defRPr b="0" i="0" sz="18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3pPr>
            <a:lvl4pPr indent="-80962" lvl="3" marL="1096963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A8CDD7"/>
              </a:buClr>
              <a:buSzPct val="100000"/>
              <a:buFont typeface="Noto Sans Symbols"/>
              <a:buChar char="⚫"/>
              <a:defRPr b="0" i="0" sz="16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4pPr>
            <a:lvl5pPr indent="-90487" lvl="4" marL="1296988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C0BEAF"/>
              </a:buClr>
              <a:buSzPct val="100000"/>
              <a:buFont typeface="Noto Sans Symbols"/>
              <a:buChar char="⚫"/>
              <a:defRPr b="0" i="0" sz="16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5pPr>
            <a:lvl6pPr indent="-60960" lvl="5" marL="1508760" marR="0" rtl="0" algn="l">
              <a:lnSpc>
                <a:spcPct val="100000"/>
              </a:lnSpc>
              <a:spcBef>
                <a:spcPts val="400"/>
              </a:spcBef>
              <a:buClr>
                <a:schemeClr val="accent5"/>
              </a:buClr>
              <a:buSzPct val="100000"/>
              <a:buFont typeface="Noto Sans Symbols"/>
              <a:buChar char="⚫"/>
              <a:defRPr b="0" i="0" sz="20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6pPr>
            <a:lvl7pPr indent="-68072" lvl="6" marL="1719072" marR="0" rtl="0" algn="l">
              <a:lnSpc>
                <a:spcPct val="100000"/>
              </a:lnSpc>
              <a:spcBef>
                <a:spcPts val="400"/>
              </a:spcBef>
              <a:buClr>
                <a:schemeClr val="accent6"/>
              </a:buClr>
              <a:buSzPct val="100000"/>
              <a:buFont typeface="Noto Sans Symbols"/>
              <a:buChar char="⚫"/>
              <a:defRPr b="0" i="0" sz="20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7pPr>
            <a:lvl8pPr indent="-66039" lvl="7" marL="1920240" marR="0" rtl="0" algn="l">
              <a:lnSpc>
                <a:spcPct val="100000"/>
              </a:lnSpc>
              <a:spcBef>
                <a:spcPts val="400"/>
              </a:spcBef>
              <a:buClr>
                <a:schemeClr val="accent6"/>
              </a:buClr>
              <a:buSzPct val="100000"/>
              <a:buFont typeface="Noto Sans Symbols"/>
              <a:buChar char="⚫"/>
              <a:defRPr b="0" i="0" sz="20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8pPr>
            <a:lvl9pPr indent="-60451" lvl="8" marL="2130552" marR="0" rtl="0" algn="l">
              <a:lnSpc>
                <a:spcPct val="100000"/>
              </a:lnSpc>
              <a:spcBef>
                <a:spcPts val="400"/>
              </a:spcBef>
              <a:buClr>
                <a:schemeClr val="accent6"/>
              </a:buClr>
              <a:buSzPct val="100000"/>
              <a:buFont typeface="Noto Sans Symbols"/>
              <a:buChar char="⚫"/>
              <a:defRPr b="0" i="0" sz="20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/>
        </p:txBody>
      </p:sp>
      <p:sp>
        <p:nvSpPr>
          <p:cNvPr id="101" name="Shape 101"/>
          <p:cNvSpPr txBox="1"/>
          <p:nvPr>
            <p:ph idx="10" type="dt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wrap="square" tIns="91425"/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>
                <a:solidFill>
                  <a:srgbClr val="B0B19E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2" name="Shape 102"/>
          <p:cNvSpPr txBox="1"/>
          <p:nvPr>
            <p:ph idx="11" type="ftr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wrap="square" tIns="91425"/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3" name="Shape 103"/>
          <p:cNvSpPr txBox="1"/>
          <p:nvPr>
            <p:ph idx="12" type="sldNum"/>
          </p:nvPr>
        </p:nvSpPr>
        <p:spPr>
          <a:xfrm>
            <a:off x="8613775" y="6305550"/>
            <a:ext cx="4572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0B19E"/>
              </a:buClr>
              <a:buSzPct val="25000"/>
              <a:buFont typeface="Calibri"/>
              <a:buNone/>
            </a:pPr>
            <a:fld id="{00000000-1234-1234-1234-123412341234}" type="slidenum">
              <a:rPr b="0" i="0" lang="en-US" sz="1200" u="none">
                <a:solidFill>
                  <a:srgbClr val="B0B19E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Sp="0" type="blank">
  <p:cSld name="Пустой слайд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Shape 113"/>
          <p:cNvSpPr txBox="1"/>
          <p:nvPr>
            <p:ph idx="10" type="dt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wrap="square" tIns="91425"/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>
                <a:solidFill>
                  <a:srgbClr val="B0B19E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4" name="Shape 114"/>
          <p:cNvSpPr txBox="1"/>
          <p:nvPr>
            <p:ph idx="11" type="ftr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wrap="square" tIns="91425"/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5" name="Shape 115"/>
          <p:cNvSpPr txBox="1"/>
          <p:nvPr>
            <p:ph idx="12" type="sldNum"/>
          </p:nvPr>
        </p:nvSpPr>
        <p:spPr>
          <a:xfrm>
            <a:off x="8613775" y="6305550"/>
            <a:ext cx="4572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0B19E"/>
              </a:buClr>
              <a:buSzPct val="25000"/>
              <a:buFont typeface="Calibri"/>
              <a:buNone/>
            </a:pPr>
            <a:fld id="{00000000-1234-1234-1234-123412341234}" type="slidenum">
              <a:rPr b="0" i="0" lang="en-US" sz="1200" u="none">
                <a:solidFill>
                  <a:srgbClr val="B0B19E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Sp="0" type="objTx">
  <p:cSld name="Объект с подписью"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Shape 123"/>
          <p:cNvSpPr txBox="1"/>
          <p:nvPr>
            <p:ph type="title"/>
          </p:nvPr>
        </p:nvSpPr>
        <p:spPr>
          <a:xfrm>
            <a:off x="457200" y="216778"/>
            <a:ext cx="3810000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wrap="square" tIns="91425"/>
          <a:lstStyle>
            <a:lvl1pPr indent="0" lvl="0" marL="0" marR="0" rtl="0" algn="l">
              <a:lnSpc>
                <a:spcPct val="90909"/>
              </a:lnSpc>
              <a:spcBef>
                <a:spcPts val="0"/>
              </a:spcBef>
              <a:spcAft>
                <a:spcPts val="0"/>
              </a:spcAft>
              <a:buClr>
                <a:srgbClr val="696D52"/>
              </a:buClr>
              <a:buFont typeface="Domine"/>
              <a:buNone/>
              <a:defRPr b="1" i="0" sz="2200" u="none" cap="none" strike="noStrike">
                <a:solidFill>
                  <a:srgbClr val="696D52"/>
                </a:solidFill>
                <a:latin typeface="Domine"/>
                <a:ea typeface="Domine"/>
                <a:cs typeface="Domine"/>
                <a:sym typeface="Domine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None/>
              <a:defRPr b="0" i="0" sz="4300" u="none" cap="none" strike="noStrike">
                <a:solidFill>
                  <a:srgbClr val="696D52"/>
                </a:solidFill>
                <a:latin typeface="Cambria"/>
                <a:ea typeface="Cambria"/>
                <a:cs typeface="Cambria"/>
                <a:sym typeface="Cambria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None/>
              <a:defRPr b="0" i="0" sz="4300" u="none" cap="none" strike="noStrike">
                <a:solidFill>
                  <a:srgbClr val="696D52"/>
                </a:solidFill>
                <a:latin typeface="Cambria"/>
                <a:ea typeface="Cambria"/>
                <a:cs typeface="Cambria"/>
                <a:sym typeface="Cambria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None/>
              <a:defRPr b="0" i="0" sz="4300" u="none" cap="none" strike="noStrike">
                <a:solidFill>
                  <a:srgbClr val="696D52"/>
                </a:solidFill>
                <a:latin typeface="Cambria"/>
                <a:ea typeface="Cambria"/>
                <a:cs typeface="Cambria"/>
                <a:sym typeface="Cambria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None/>
              <a:defRPr b="0" i="0" sz="4300" u="none" cap="none" strike="noStrike">
                <a:solidFill>
                  <a:srgbClr val="696D52"/>
                </a:solidFill>
                <a:latin typeface="Cambria"/>
                <a:ea typeface="Cambria"/>
                <a:cs typeface="Cambria"/>
                <a:sym typeface="Cambria"/>
              </a:defRPr>
            </a:lvl5pPr>
            <a:lvl6pPr indent="0" lvl="5" marL="457200" marR="0" rtl="0" algn="l">
              <a:spcBef>
                <a:spcPts val="0"/>
              </a:spcBef>
              <a:spcAft>
                <a:spcPts val="0"/>
              </a:spcAft>
              <a:buNone/>
              <a:defRPr b="0" i="0" sz="4300" u="none" cap="none" strike="noStrike">
                <a:solidFill>
                  <a:srgbClr val="696D52"/>
                </a:solidFill>
                <a:latin typeface="Cambria"/>
                <a:ea typeface="Cambria"/>
                <a:cs typeface="Cambria"/>
                <a:sym typeface="Cambria"/>
              </a:defRPr>
            </a:lvl6pPr>
            <a:lvl7pPr indent="0" lvl="6" marL="914400" marR="0" rtl="0" algn="l">
              <a:spcBef>
                <a:spcPts val="0"/>
              </a:spcBef>
              <a:spcAft>
                <a:spcPts val="0"/>
              </a:spcAft>
              <a:buNone/>
              <a:defRPr b="0" i="0" sz="4300" u="none" cap="none" strike="noStrike">
                <a:solidFill>
                  <a:srgbClr val="696D52"/>
                </a:solidFill>
                <a:latin typeface="Cambria"/>
                <a:ea typeface="Cambria"/>
                <a:cs typeface="Cambria"/>
                <a:sym typeface="Cambria"/>
              </a:defRPr>
            </a:lvl7pPr>
            <a:lvl8pPr indent="0" lvl="7" marL="1371600" marR="0" rtl="0" algn="l">
              <a:spcBef>
                <a:spcPts val="0"/>
              </a:spcBef>
              <a:spcAft>
                <a:spcPts val="0"/>
              </a:spcAft>
              <a:buNone/>
              <a:defRPr b="0" i="0" sz="4300" u="none" cap="none" strike="noStrike">
                <a:solidFill>
                  <a:srgbClr val="696D52"/>
                </a:solidFill>
                <a:latin typeface="Cambria"/>
                <a:ea typeface="Cambria"/>
                <a:cs typeface="Cambria"/>
                <a:sym typeface="Cambria"/>
              </a:defRPr>
            </a:lvl8pPr>
            <a:lvl9pPr indent="0" lvl="8" marL="1828800" marR="0" rtl="0" algn="l">
              <a:spcBef>
                <a:spcPts val="0"/>
              </a:spcBef>
              <a:spcAft>
                <a:spcPts val="0"/>
              </a:spcAft>
              <a:buNone/>
              <a:defRPr b="0" i="0" sz="4300" u="none" cap="none" strike="noStrike">
                <a:solidFill>
                  <a:srgbClr val="696D52"/>
                </a:solidFill>
                <a:latin typeface="Cambria"/>
                <a:ea typeface="Cambria"/>
                <a:cs typeface="Cambria"/>
                <a:sym typeface="Cambria"/>
              </a:defRPr>
            </a:lvl9pPr>
          </a:lstStyle>
          <a:p/>
        </p:txBody>
      </p:sp>
      <p:sp>
        <p:nvSpPr>
          <p:cNvPr id="124" name="Shape 124"/>
          <p:cNvSpPr txBox="1"/>
          <p:nvPr>
            <p:ph idx="1" type="body"/>
          </p:nvPr>
        </p:nvSpPr>
        <p:spPr>
          <a:xfrm>
            <a:off x="457200" y="1406964"/>
            <a:ext cx="3810000" cy="69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/>
          <a:lstStyle>
            <a:lvl1pPr indent="-7619" lvl="0" marL="4572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b="0" i="0" sz="14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1pPr>
            <a:lvl2pPr indent="-246062" lvl="1" marL="639763" marR="0" rtl="0" algn="l"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Font typeface="Verdana"/>
              <a:buNone/>
              <a:defRPr b="0" i="0" sz="12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2pPr>
            <a:lvl3pPr indent="-238125" lvl="2" marL="885825" marR="0" rtl="0" algn="l">
              <a:spcBef>
                <a:spcPts val="200"/>
              </a:spcBef>
              <a:spcAft>
                <a:spcPts val="0"/>
              </a:spcAft>
              <a:buClr>
                <a:schemeClr val="accent2"/>
              </a:buClr>
              <a:buFont typeface="Noto Sans Symbols"/>
              <a:buNone/>
              <a:defRPr b="0" i="0" sz="10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3pPr>
            <a:lvl4pPr indent="-182562" lvl="3" marL="1096963" marR="0" rtl="0" algn="l">
              <a:spcBef>
                <a:spcPts val="180"/>
              </a:spcBef>
              <a:spcAft>
                <a:spcPts val="0"/>
              </a:spcAft>
              <a:buClr>
                <a:srgbClr val="A8CDD7"/>
              </a:buClr>
              <a:buFont typeface="Noto Sans Symbols"/>
              <a:buNone/>
              <a:defRPr b="0" i="0" sz="9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4pPr>
            <a:lvl5pPr indent="-192087" lvl="4" marL="1296988" marR="0" rtl="0" algn="l">
              <a:spcBef>
                <a:spcPts val="180"/>
              </a:spcBef>
              <a:spcAft>
                <a:spcPts val="0"/>
              </a:spcAft>
              <a:buClr>
                <a:srgbClr val="C0BEAF"/>
              </a:buClr>
              <a:buFont typeface="Noto Sans Symbols"/>
              <a:buNone/>
              <a:defRPr b="0" i="0" sz="9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5pPr>
            <a:lvl6pPr indent="-60960" lvl="5" marL="1508760" marR="0" rtl="0" algn="l">
              <a:lnSpc>
                <a:spcPct val="100000"/>
              </a:lnSpc>
              <a:spcBef>
                <a:spcPts val="400"/>
              </a:spcBef>
              <a:buClr>
                <a:schemeClr val="accent5"/>
              </a:buClr>
              <a:buSzPct val="100000"/>
              <a:buFont typeface="Noto Sans Symbols"/>
              <a:buChar char="⚫"/>
              <a:defRPr b="0" i="0" sz="20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6pPr>
            <a:lvl7pPr indent="-68072" lvl="6" marL="1719072" marR="0" rtl="0" algn="l">
              <a:lnSpc>
                <a:spcPct val="100000"/>
              </a:lnSpc>
              <a:spcBef>
                <a:spcPts val="400"/>
              </a:spcBef>
              <a:buClr>
                <a:schemeClr val="accent6"/>
              </a:buClr>
              <a:buSzPct val="100000"/>
              <a:buFont typeface="Noto Sans Symbols"/>
              <a:buChar char="⚫"/>
              <a:defRPr b="0" i="0" sz="20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7pPr>
            <a:lvl8pPr indent="-66039" lvl="7" marL="1920240" marR="0" rtl="0" algn="l">
              <a:lnSpc>
                <a:spcPct val="100000"/>
              </a:lnSpc>
              <a:spcBef>
                <a:spcPts val="400"/>
              </a:spcBef>
              <a:buClr>
                <a:schemeClr val="accent6"/>
              </a:buClr>
              <a:buSzPct val="100000"/>
              <a:buFont typeface="Noto Sans Symbols"/>
              <a:buChar char="⚫"/>
              <a:defRPr b="0" i="0" sz="20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8pPr>
            <a:lvl9pPr indent="-60451" lvl="8" marL="2130552" marR="0" rtl="0" algn="l">
              <a:lnSpc>
                <a:spcPct val="100000"/>
              </a:lnSpc>
              <a:spcBef>
                <a:spcPts val="400"/>
              </a:spcBef>
              <a:buClr>
                <a:schemeClr val="accent6"/>
              </a:buClr>
              <a:buSzPct val="100000"/>
              <a:buFont typeface="Noto Sans Symbols"/>
              <a:buChar char="⚫"/>
              <a:defRPr b="0" i="0" sz="20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/>
        </p:txBody>
      </p:sp>
      <p:sp>
        <p:nvSpPr>
          <p:cNvPr id="125" name="Shape 125"/>
          <p:cNvSpPr txBox="1"/>
          <p:nvPr>
            <p:ph idx="2" type="body"/>
          </p:nvPr>
        </p:nvSpPr>
        <p:spPr>
          <a:xfrm>
            <a:off x="457200" y="2133600"/>
            <a:ext cx="8153400" cy="39925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/>
          <a:lstStyle>
            <a:lvl1pPr indent="-126365" lvl="0" marL="365125" marR="0" rtl="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●"/>
              <a:defRPr b="0" i="0" sz="32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1pPr>
            <a:lvl2pPr indent="-68262" lvl="1" marL="639763" marR="0" rtl="0" algn="l"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Verdana"/>
              <a:buChar char="◦"/>
              <a:defRPr b="0" i="0" sz="28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2pPr>
            <a:lvl3pPr indent="-85725" lvl="2" marL="885825" marR="0" rtl="0" algn="l"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ct val="100000"/>
              <a:buFont typeface="Noto Sans Symbols"/>
              <a:buChar char="⚫"/>
              <a:defRPr b="0" i="0" sz="24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3pPr>
            <a:lvl4pPr indent="-55562" lvl="3" marL="1096963" marR="0" rtl="0" algn="l">
              <a:spcBef>
                <a:spcPts val="400"/>
              </a:spcBef>
              <a:spcAft>
                <a:spcPts val="0"/>
              </a:spcAft>
              <a:buClr>
                <a:srgbClr val="A8CDD7"/>
              </a:buClr>
              <a:buSzPct val="100000"/>
              <a:buFont typeface="Noto Sans Symbols"/>
              <a:buChar char="⚫"/>
              <a:defRPr b="0" i="0" sz="20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4pPr>
            <a:lvl5pPr indent="-65087" lvl="4" marL="1296988" marR="0" rtl="0" algn="l">
              <a:spcBef>
                <a:spcPts val="400"/>
              </a:spcBef>
              <a:spcAft>
                <a:spcPts val="0"/>
              </a:spcAft>
              <a:buClr>
                <a:srgbClr val="C0BEAF"/>
              </a:buClr>
              <a:buSzPct val="100000"/>
              <a:buFont typeface="Noto Sans Symbols"/>
              <a:buChar char="⚫"/>
              <a:defRPr b="0" i="0" sz="20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5pPr>
            <a:lvl6pPr indent="-60960" lvl="5" marL="1508760" marR="0" rtl="0" algn="l">
              <a:lnSpc>
                <a:spcPct val="100000"/>
              </a:lnSpc>
              <a:spcBef>
                <a:spcPts val="400"/>
              </a:spcBef>
              <a:buClr>
                <a:schemeClr val="accent5"/>
              </a:buClr>
              <a:buSzPct val="100000"/>
              <a:buFont typeface="Noto Sans Symbols"/>
              <a:buChar char="⚫"/>
              <a:defRPr b="0" i="0" sz="20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6pPr>
            <a:lvl7pPr indent="-68072" lvl="6" marL="1719072" marR="0" rtl="0" algn="l">
              <a:lnSpc>
                <a:spcPct val="100000"/>
              </a:lnSpc>
              <a:spcBef>
                <a:spcPts val="400"/>
              </a:spcBef>
              <a:buClr>
                <a:schemeClr val="accent6"/>
              </a:buClr>
              <a:buSzPct val="100000"/>
              <a:buFont typeface="Noto Sans Symbols"/>
              <a:buChar char="⚫"/>
              <a:defRPr b="0" i="0" sz="20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7pPr>
            <a:lvl8pPr indent="-66039" lvl="7" marL="1920240" marR="0" rtl="0" algn="l">
              <a:lnSpc>
                <a:spcPct val="100000"/>
              </a:lnSpc>
              <a:spcBef>
                <a:spcPts val="400"/>
              </a:spcBef>
              <a:buClr>
                <a:schemeClr val="accent6"/>
              </a:buClr>
              <a:buSzPct val="100000"/>
              <a:buFont typeface="Noto Sans Symbols"/>
              <a:buChar char="⚫"/>
              <a:defRPr b="0" i="0" sz="20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8pPr>
            <a:lvl9pPr indent="-60451" lvl="8" marL="2130552" marR="0" rtl="0" algn="l">
              <a:lnSpc>
                <a:spcPct val="100000"/>
              </a:lnSpc>
              <a:spcBef>
                <a:spcPts val="400"/>
              </a:spcBef>
              <a:buClr>
                <a:schemeClr val="accent6"/>
              </a:buClr>
              <a:buSzPct val="100000"/>
              <a:buFont typeface="Noto Sans Symbols"/>
              <a:buChar char="⚫"/>
              <a:defRPr b="0" i="0" sz="20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/>
        </p:txBody>
      </p:sp>
      <p:sp>
        <p:nvSpPr>
          <p:cNvPr id="126" name="Shape 126"/>
          <p:cNvSpPr txBox="1"/>
          <p:nvPr>
            <p:ph idx="10" type="dt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wrap="square" tIns="91425"/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>
                <a:solidFill>
                  <a:srgbClr val="B0B19E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7" name="Shape 127"/>
          <p:cNvSpPr txBox="1"/>
          <p:nvPr>
            <p:ph idx="11" type="ftr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wrap="square" tIns="91425"/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8" name="Shape 128"/>
          <p:cNvSpPr txBox="1"/>
          <p:nvPr>
            <p:ph idx="12" type="sldNum"/>
          </p:nvPr>
        </p:nvSpPr>
        <p:spPr>
          <a:xfrm>
            <a:off x="8613775" y="6305550"/>
            <a:ext cx="4572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0B19E"/>
              </a:buClr>
              <a:buSzPct val="25000"/>
              <a:buFont typeface="Calibri"/>
              <a:buNone/>
            </a:pPr>
            <a:fld id="{00000000-1234-1234-1234-123412341234}" type="slidenum">
              <a:rPr b="0" i="0" lang="en-US" sz="1200" u="none">
                <a:solidFill>
                  <a:srgbClr val="B0B19E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image" Target="../media/image2.jpg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5.xml"/></Relationships>
</file>

<file path=ppt/slideMasters/_rels/slideMaster3.xml.rels><?xml version="1.0" encoding="UTF-8" standalone="yes"?><Relationships xmlns="http://schemas.openxmlformats.org/package/2006/relationships"><Relationship Id="rId1" Type="http://schemas.openxmlformats.org/officeDocument/2006/relationships/image" Target="../media/image2.jpg"/><Relationship Id="rId2" Type="http://schemas.openxmlformats.org/officeDocument/2006/relationships/slideLayout" Target="../slideLayouts/slideLayout4.xml"/><Relationship Id="rId3" Type="http://schemas.openxmlformats.org/officeDocument/2006/relationships/theme" Target="../theme/theme4.xml"/></Relationships>
</file>

<file path=ppt/slideMasters/_rels/slideMaster4.xml.rels><?xml version="1.0" encoding="UTF-8" standalone="yes"?><Relationships xmlns="http://schemas.openxmlformats.org/package/2006/relationships"><Relationship Id="rId1" Type="http://schemas.openxmlformats.org/officeDocument/2006/relationships/image" Target="../media/image2.jpg"/><Relationship Id="rId2" Type="http://schemas.openxmlformats.org/officeDocument/2006/relationships/slideLayout" Target="../slideLayouts/slideLayout5.xml"/><Relationship Id="rId3" Type="http://schemas.openxmlformats.org/officeDocument/2006/relationships/theme" Target="../theme/theme2.xml"/></Relationships>
</file>

<file path=ppt/slideMasters/_rels/slideMaster5.xml.rels><?xml version="1.0" encoding="UTF-8" standalone="yes"?><Relationships xmlns="http://schemas.openxmlformats.org/package/2006/relationships"><Relationship Id="rId1" Type="http://schemas.openxmlformats.org/officeDocument/2006/relationships/image" Target="../media/image2.jpg"/><Relationship Id="rId2" Type="http://schemas.openxmlformats.org/officeDocument/2006/relationships/slideLayout" Target="../slideLayouts/slideLayout6.xml"/><Relationship Id="rId3" Type="http://schemas.openxmlformats.org/officeDocument/2006/relationships/theme" Target="../theme/theme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/>
        </p:nvSpPr>
        <p:spPr>
          <a:xfrm rot="-3180000">
            <a:off x="7777956" y="-15081"/>
            <a:ext cx="1162050" cy="2084387"/>
          </a:xfrm>
          <a:custGeom>
            <a:pathLst>
              <a:path extrusionOk="0" h="120000" w="120000">
                <a:moveTo>
                  <a:pt x="120000" y="14096"/>
                </a:moveTo>
                <a:lnTo>
                  <a:pt x="106028" y="2604"/>
                </a:lnTo>
                <a:lnTo>
                  <a:pt x="92635" y="0"/>
                </a:lnTo>
                <a:lnTo>
                  <a:pt x="4547" y="91513"/>
                </a:lnTo>
                <a:lnTo>
                  <a:pt x="4547" y="105089"/>
                </a:lnTo>
                <a:lnTo>
                  <a:pt x="0" y="118209"/>
                </a:lnTo>
                <a:lnTo>
                  <a:pt x="2976" y="120000"/>
                </a:lnTo>
                <a:lnTo>
                  <a:pt x="18229" y="109224"/>
                </a:lnTo>
                <a:lnTo>
                  <a:pt x="30589" y="105089"/>
                </a:lnTo>
                <a:lnTo>
                  <a:pt x="120000" y="14096"/>
                </a:lnTo>
                <a:lnTo>
                  <a:pt x="120000" y="1409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t" bIns="45700" lIns="91425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Shape 11"/>
          <p:cNvSpPr txBox="1"/>
          <p:nvPr>
            <p:ph type="title"/>
          </p:nvPr>
        </p:nvSpPr>
        <p:spPr>
          <a:xfrm>
            <a:off x="685800" y="152400"/>
            <a:ext cx="68707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wrap="square" tIns="91425"/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/>
        </p:txBody>
      </p:sp>
      <p:sp>
        <p:nvSpPr>
          <p:cNvPr id="12" name="Shape 12"/>
          <p:cNvSpPr txBox="1"/>
          <p:nvPr>
            <p:ph idx="1" type="body"/>
          </p:nvPr>
        </p:nvSpPr>
        <p:spPr>
          <a:xfrm>
            <a:off x="685800" y="1828800"/>
            <a:ext cx="7696200" cy="365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/>
          <a:lstStyle>
            <a:lvl1pPr indent="-1397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mic Sans MS"/>
              <a:buChar char="•"/>
              <a:defRPr b="0" i="0" sz="32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  <a:lvl2pPr indent="-107950" lvl="1" marL="74295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mic Sans MS"/>
              <a:buChar char="–"/>
              <a:defRPr b="0" i="0" sz="2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indent="-76200" lvl="2" marL="11430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mic Sans MS"/>
              <a:buChar char="•"/>
              <a:defRPr b="0" i="0" sz="2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indent="-101600" lvl="3" marL="1600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mic Sans MS"/>
              <a:buChar char="–"/>
              <a:defRPr b="0" i="0" sz="20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indent="-101600" lvl="4" marL="2057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mic Sans MS"/>
              <a:buChar char="»"/>
              <a:defRPr b="0" i="0" sz="20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indent="-101600" lvl="5" marL="2514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mic Sans MS"/>
              <a:buChar char="»"/>
              <a:defRPr b="0" i="0" sz="20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indent="-101600" lvl="6" marL="3429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mic Sans MS"/>
              <a:buChar char="»"/>
              <a:defRPr b="0" i="0" sz="20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indent="-101600" lvl="7" marL="4800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mic Sans MS"/>
              <a:buChar char="»"/>
              <a:defRPr b="0" i="0" sz="20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indent="-101600" lvl="8" marL="6629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mic Sans MS"/>
              <a:buChar char="»"/>
              <a:defRPr b="0" i="0" sz="20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/>
        </p:txBody>
      </p:sp>
      <p:sp>
        <p:nvSpPr>
          <p:cNvPr id="13" name="Shape 13"/>
          <p:cNvSpPr txBox="1"/>
          <p:nvPr>
            <p:ph idx="10" type="dt"/>
          </p:nvPr>
        </p:nvSpPr>
        <p:spPr>
          <a:xfrm>
            <a:off x="13716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/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Shape 14"/>
          <p:cNvSpPr txBox="1"/>
          <p:nvPr>
            <p:ph idx="11" type="ftr"/>
          </p:nvPr>
        </p:nvSpPr>
        <p:spPr>
          <a:xfrm>
            <a:off x="35560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/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5" name="Shape 15"/>
          <p:cNvSpPr txBox="1"/>
          <p:nvPr>
            <p:ph idx="12" type="sldNum"/>
          </p:nvPr>
        </p:nvSpPr>
        <p:spPr>
          <a:xfrm>
            <a:off x="67183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omic Sans MS"/>
              <a:buNone/>
            </a:pPr>
            <a:fld id="{00000000-1234-1234-1234-123412341234}" type="slidenum">
              <a:rPr b="0" i="0" lang="en-US" sz="1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‹#›</a:t>
            </a:fld>
          </a:p>
        </p:txBody>
      </p:sp>
      <p:sp>
        <p:nvSpPr>
          <p:cNvPr id="16" name="Shape 16"/>
          <p:cNvSpPr/>
          <p:nvPr/>
        </p:nvSpPr>
        <p:spPr>
          <a:xfrm rot="-3180000">
            <a:off x="7865268" y="24606"/>
            <a:ext cx="1165225" cy="2097087"/>
          </a:xfrm>
          <a:custGeom>
            <a:pathLst>
              <a:path extrusionOk="0" h="120000" w="120000">
                <a:moveTo>
                  <a:pt x="94524" y="0"/>
                </a:moveTo>
                <a:lnTo>
                  <a:pt x="5358" y="91871"/>
                </a:lnTo>
                <a:lnTo>
                  <a:pt x="5400" y="103732"/>
                </a:lnTo>
                <a:lnTo>
                  <a:pt x="0" y="117731"/>
                </a:lnTo>
                <a:lnTo>
                  <a:pt x="2061" y="120000"/>
                </a:lnTo>
                <a:lnTo>
                  <a:pt x="17396" y="108625"/>
                </a:lnTo>
                <a:lnTo>
                  <a:pt x="31453" y="104347"/>
                </a:lnTo>
                <a:lnTo>
                  <a:pt x="120000" y="13869"/>
                </a:lnTo>
                <a:lnTo>
                  <a:pt x="106726" y="3110"/>
                </a:lnTo>
                <a:lnTo>
                  <a:pt x="94524" y="0"/>
                </a:lnTo>
                <a:lnTo>
                  <a:pt x="94524" y="0"/>
                </a:lnTo>
                <a:close/>
              </a:path>
            </a:pathLst>
          </a:custGeom>
          <a:solidFill>
            <a:schemeClr val="folHlink"/>
          </a:solidFill>
          <a:ln>
            <a:noFill/>
          </a:ln>
        </p:spPr>
        <p:txBody>
          <a:bodyPr anchorCtr="0" anchor="t" bIns="45700" lIns="91425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Shape 17"/>
          <p:cNvSpPr/>
          <p:nvPr/>
        </p:nvSpPr>
        <p:spPr>
          <a:xfrm rot="-3180000">
            <a:off x="7831137" y="192087"/>
            <a:ext cx="1025525" cy="1571625"/>
          </a:xfrm>
          <a:custGeom>
            <a:pathLst>
              <a:path extrusionOk="0" h="120000" w="120000">
                <a:moveTo>
                  <a:pt x="0" y="107382"/>
                </a:moveTo>
                <a:lnTo>
                  <a:pt x="20242" y="110320"/>
                </a:lnTo>
                <a:lnTo>
                  <a:pt x="34486" y="120000"/>
                </a:lnTo>
                <a:lnTo>
                  <a:pt x="120000" y="17241"/>
                </a:lnTo>
                <a:lnTo>
                  <a:pt x="99242" y="3543"/>
                </a:lnTo>
                <a:lnTo>
                  <a:pt x="88934" y="0"/>
                </a:lnTo>
                <a:lnTo>
                  <a:pt x="0" y="107382"/>
                </a:lnTo>
                <a:lnTo>
                  <a:pt x="0" y="107382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t" bIns="45700" lIns="91425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8" name="Shape 18"/>
          <p:cNvGrpSpPr/>
          <p:nvPr/>
        </p:nvGrpSpPr>
        <p:grpSpPr>
          <a:xfrm>
            <a:off x="7937" y="5540375"/>
            <a:ext cx="1784350" cy="1246187"/>
            <a:chOff x="7937" y="5540375"/>
            <a:chExt cx="1784350" cy="1246187"/>
          </a:xfrm>
        </p:grpSpPr>
        <p:sp>
          <p:nvSpPr>
            <p:cNvPr id="19" name="Shape 19"/>
            <p:cNvSpPr/>
            <p:nvPr/>
          </p:nvSpPr>
          <p:spPr>
            <a:xfrm>
              <a:off x="38100" y="5564187"/>
              <a:ext cx="1728787" cy="1030287"/>
            </a:xfrm>
            <a:custGeom>
              <a:pathLst>
                <a:path extrusionOk="0" h="120000" w="120000">
                  <a:moveTo>
                    <a:pt x="87478" y="116486"/>
                  </a:moveTo>
                  <a:lnTo>
                    <a:pt x="78272" y="102249"/>
                  </a:lnTo>
                  <a:lnTo>
                    <a:pt x="73367" y="44098"/>
                  </a:lnTo>
                  <a:lnTo>
                    <a:pt x="117905" y="30508"/>
                  </a:lnTo>
                  <a:lnTo>
                    <a:pt x="120000" y="18767"/>
                  </a:lnTo>
                  <a:lnTo>
                    <a:pt x="115700" y="9244"/>
                  </a:lnTo>
                  <a:lnTo>
                    <a:pt x="70335" y="19506"/>
                  </a:lnTo>
                  <a:lnTo>
                    <a:pt x="67193" y="2958"/>
                  </a:lnTo>
                  <a:lnTo>
                    <a:pt x="59807" y="0"/>
                  </a:lnTo>
                  <a:lnTo>
                    <a:pt x="52806" y="2588"/>
                  </a:lnTo>
                  <a:lnTo>
                    <a:pt x="48948" y="9799"/>
                  </a:lnTo>
                  <a:lnTo>
                    <a:pt x="51649" y="26348"/>
                  </a:lnTo>
                  <a:lnTo>
                    <a:pt x="36380" y="40770"/>
                  </a:lnTo>
                  <a:lnTo>
                    <a:pt x="54184" y="43728"/>
                  </a:lnTo>
                  <a:lnTo>
                    <a:pt x="61295" y="82187"/>
                  </a:lnTo>
                  <a:lnTo>
                    <a:pt x="7772" y="43359"/>
                  </a:lnTo>
                  <a:lnTo>
                    <a:pt x="2535" y="47057"/>
                  </a:lnTo>
                  <a:lnTo>
                    <a:pt x="0" y="58798"/>
                  </a:lnTo>
                  <a:lnTo>
                    <a:pt x="3031" y="72018"/>
                  </a:lnTo>
                  <a:lnTo>
                    <a:pt x="62783" y="119075"/>
                  </a:lnTo>
                  <a:lnTo>
                    <a:pt x="75957" y="116117"/>
                  </a:lnTo>
                  <a:lnTo>
                    <a:pt x="86541" y="120000"/>
                  </a:lnTo>
                  <a:lnTo>
                    <a:pt x="87478" y="116486"/>
                  </a:lnTo>
                  <a:lnTo>
                    <a:pt x="87478" y="116486"/>
                  </a:ln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</p:spPr>
          <p:txBody>
            <a:bodyPr anchorCtr="0" anchor="t" bIns="45700" lIns="91425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" name="Shape 20"/>
            <p:cNvSpPr/>
            <p:nvPr/>
          </p:nvSpPr>
          <p:spPr>
            <a:xfrm>
              <a:off x="1622425" y="5686425"/>
              <a:ext cx="112712" cy="204787"/>
            </a:xfrm>
            <a:custGeom>
              <a:pathLst>
                <a:path extrusionOk="0" h="120000" w="120000">
                  <a:moveTo>
                    <a:pt x="0" y="3255"/>
                  </a:moveTo>
                  <a:lnTo>
                    <a:pt x="100699" y="0"/>
                  </a:lnTo>
                  <a:lnTo>
                    <a:pt x="120000" y="108372"/>
                  </a:lnTo>
                  <a:lnTo>
                    <a:pt x="6713" y="120000"/>
                  </a:lnTo>
                  <a:lnTo>
                    <a:pt x="0" y="3255"/>
                  </a:lnTo>
                  <a:lnTo>
                    <a:pt x="0" y="325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" name="Shape 21"/>
            <p:cNvSpPr/>
            <p:nvPr/>
          </p:nvSpPr>
          <p:spPr>
            <a:xfrm>
              <a:off x="31750" y="5991225"/>
              <a:ext cx="1257300" cy="650875"/>
            </a:xfrm>
            <a:custGeom>
              <a:pathLst>
                <a:path extrusionOk="0" h="120000" w="120000">
                  <a:moveTo>
                    <a:pt x="10365" y="0"/>
                  </a:moveTo>
                  <a:lnTo>
                    <a:pt x="100706" y="75858"/>
                  </a:lnTo>
                  <a:lnTo>
                    <a:pt x="108045" y="93252"/>
                  </a:lnTo>
                  <a:lnTo>
                    <a:pt x="119999" y="115761"/>
                  </a:lnTo>
                  <a:lnTo>
                    <a:pt x="118411" y="120000"/>
                  </a:lnTo>
                  <a:lnTo>
                    <a:pt x="102143" y="115030"/>
                  </a:lnTo>
                  <a:lnTo>
                    <a:pt x="86633" y="118538"/>
                  </a:lnTo>
                  <a:lnTo>
                    <a:pt x="3177" y="43556"/>
                  </a:lnTo>
                  <a:lnTo>
                    <a:pt x="0" y="21924"/>
                  </a:lnTo>
                  <a:lnTo>
                    <a:pt x="3480" y="4677"/>
                  </a:lnTo>
                  <a:lnTo>
                    <a:pt x="10365" y="0"/>
                  </a:lnTo>
                  <a:lnTo>
                    <a:pt x="1036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45700" lIns="91425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" name="Shape 22"/>
            <p:cNvSpPr/>
            <p:nvPr/>
          </p:nvSpPr>
          <p:spPr>
            <a:xfrm>
              <a:off x="204787" y="6045200"/>
              <a:ext cx="833437" cy="593725"/>
            </a:xfrm>
            <a:custGeom>
              <a:pathLst>
                <a:path extrusionOk="0" h="120000" w="120000">
                  <a:moveTo>
                    <a:pt x="0" y="52208"/>
                  </a:moveTo>
                  <a:lnTo>
                    <a:pt x="105471" y="120000"/>
                  </a:lnTo>
                  <a:lnTo>
                    <a:pt x="107416" y="85783"/>
                  </a:lnTo>
                  <a:lnTo>
                    <a:pt x="120000" y="67791"/>
                  </a:lnTo>
                  <a:lnTo>
                    <a:pt x="8922" y="0"/>
                  </a:lnTo>
                  <a:lnTo>
                    <a:pt x="0" y="20401"/>
                  </a:lnTo>
                  <a:lnTo>
                    <a:pt x="0" y="52208"/>
                  </a:lnTo>
                  <a:lnTo>
                    <a:pt x="0" y="52208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45700" lIns="91425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" name="Shape 23"/>
            <p:cNvSpPr/>
            <p:nvPr/>
          </p:nvSpPr>
          <p:spPr>
            <a:xfrm>
              <a:off x="769937" y="5607050"/>
              <a:ext cx="214312" cy="192087"/>
            </a:xfrm>
            <a:custGeom>
              <a:pathLst>
                <a:path extrusionOk="0" h="120000" w="120000">
                  <a:moveTo>
                    <a:pt x="0" y="13941"/>
                  </a:moveTo>
                  <a:lnTo>
                    <a:pt x="70588" y="0"/>
                  </a:lnTo>
                  <a:lnTo>
                    <a:pt x="110735" y="17925"/>
                  </a:lnTo>
                  <a:lnTo>
                    <a:pt x="120000" y="69211"/>
                  </a:lnTo>
                  <a:lnTo>
                    <a:pt x="72352" y="72697"/>
                  </a:lnTo>
                  <a:lnTo>
                    <a:pt x="14117" y="120000"/>
                  </a:lnTo>
                  <a:lnTo>
                    <a:pt x="0" y="13941"/>
                  </a:lnTo>
                  <a:lnTo>
                    <a:pt x="0" y="13941"/>
                  </a:ln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</p:spPr>
          <p:txBody>
            <a:bodyPr anchorCtr="0" anchor="t" bIns="45700" lIns="91425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" name="Shape 24"/>
            <p:cNvSpPr/>
            <p:nvPr/>
          </p:nvSpPr>
          <p:spPr>
            <a:xfrm>
              <a:off x="1017587" y="6608762"/>
              <a:ext cx="120650" cy="177800"/>
            </a:xfrm>
            <a:custGeom>
              <a:pathLst>
                <a:path extrusionOk="0" h="120000" w="120000">
                  <a:moveTo>
                    <a:pt x="120000" y="2142"/>
                  </a:moveTo>
                  <a:lnTo>
                    <a:pt x="120000" y="119999"/>
                  </a:lnTo>
                  <a:lnTo>
                    <a:pt x="0" y="4285"/>
                  </a:lnTo>
                  <a:lnTo>
                    <a:pt x="56842" y="0"/>
                  </a:lnTo>
                  <a:lnTo>
                    <a:pt x="120000" y="2142"/>
                  </a:lnTo>
                  <a:lnTo>
                    <a:pt x="120000" y="2142"/>
                  </a:ln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</p:spPr>
          <p:txBody>
            <a:bodyPr anchorCtr="0" anchor="t" bIns="45700" lIns="91425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" name="Shape 25"/>
            <p:cNvSpPr/>
            <p:nvPr/>
          </p:nvSpPr>
          <p:spPr>
            <a:xfrm>
              <a:off x="800100" y="5726112"/>
              <a:ext cx="306387" cy="608012"/>
            </a:xfrm>
            <a:custGeom>
              <a:pathLst>
                <a:path extrusionOk="0" h="120000" w="120000">
                  <a:moveTo>
                    <a:pt x="0" y="12565"/>
                  </a:moveTo>
                  <a:lnTo>
                    <a:pt x="27046" y="0"/>
                  </a:lnTo>
                  <a:lnTo>
                    <a:pt x="72124" y="942"/>
                  </a:lnTo>
                  <a:lnTo>
                    <a:pt x="120000" y="120000"/>
                  </a:lnTo>
                  <a:lnTo>
                    <a:pt x="86735" y="113089"/>
                  </a:lnTo>
                  <a:lnTo>
                    <a:pt x="47253" y="106335"/>
                  </a:lnTo>
                  <a:lnTo>
                    <a:pt x="0" y="12565"/>
                  </a:lnTo>
                  <a:lnTo>
                    <a:pt x="0" y="12565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45700" lIns="91425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" name="Shape 26"/>
            <p:cNvSpPr/>
            <p:nvPr/>
          </p:nvSpPr>
          <p:spPr>
            <a:xfrm>
              <a:off x="1060450" y="5699125"/>
              <a:ext cx="577850" cy="276225"/>
            </a:xfrm>
            <a:custGeom>
              <a:pathLst>
                <a:path extrusionOk="0" h="120000" w="120000">
                  <a:moveTo>
                    <a:pt x="114065" y="0"/>
                  </a:moveTo>
                  <a:lnTo>
                    <a:pt x="0" y="36551"/>
                  </a:lnTo>
                  <a:lnTo>
                    <a:pt x="4615" y="120000"/>
                  </a:lnTo>
                  <a:lnTo>
                    <a:pt x="117857" y="81724"/>
                  </a:lnTo>
                  <a:lnTo>
                    <a:pt x="120000" y="14827"/>
                  </a:lnTo>
                  <a:lnTo>
                    <a:pt x="114065" y="0"/>
                  </a:lnTo>
                  <a:lnTo>
                    <a:pt x="11406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45700" lIns="91425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" name="Shape 27"/>
            <p:cNvSpPr/>
            <p:nvPr/>
          </p:nvSpPr>
          <p:spPr>
            <a:xfrm>
              <a:off x="550862" y="5862637"/>
              <a:ext cx="247650" cy="106362"/>
            </a:xfrm>
            <a:custGeom>
              <a:pathLst>
                <a:path extrusionOk="0" h="120000" w="120000">
                  <a:moveTo>
                    <a:pt x="104615" y="0"/>
                  </a:moveTo>
                  <a:lnTo>
                    <a:pt x="0" y="69333"/>
                  </a:lnTo>
                  <a:lnTo>
                    <a:pt x="120000" y="120000"/>
                  </a:lnTo>
                  <a:lnTo>
                    <a:pt x="104615" y="0"/>
                  </a:lnTo>
                  <a:lnTo>
                    <a:pt x="10461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8" name="Shape 28"/>
            <p:cNvGrpSpPr/>
            <p:nvPr/>
          </p:nvGrpSpPr>
          <p:grpSpPr>
            <a:xfrm>
              <a:off x="7937" y="5540375"/>
              <a:ext cx="1784350" cy="1238249"/>
              <a:chOff x="7937" y="5540375"/>
              <a:chExt cx="1784350" cy="1238249"/>
            </a:xfrm>
          </p:grpSpPr>
          <p:grpSp>
            <p:nvGrpSpPr>
              <p:cNvPr id="29" name="Shape 29"/>
              <p:cNvGrpSpPr/>
              <p:nvPr/>
            </p:nvGrpSpPr>
            <p:grpSpPr>
              <a:xfrm>
                <a:off x="792162" y="5654675"/>
                <a:ext cx="869950" cy="1123949"/>
                <a:chOff x="792162" y="5654675"/>
                <a:chExt cx="869950" cy="1123949"/>
              </a:xfrm>
            </p:grpSpPr>
            <p:sp>
              <p:nvSpPr>
                <p:cNvPr id="30" name="Shape 30"/>
                <p:cNvSpPr/>
                <p:nvPr/>
              </p:nvSpPr>
              <p:spPr>
                <a:xfrm>
                  <a:off x="792162" y="5694362"/>
                  <a:ext cx="249237" cy="138112"/>
                </a:xfrm>
                <a:custGeom>
                  <a:pathLst>
                    <a:path extrusionOk="0" h="120000" w="120000">
                      <a:moveTo>
                        <a:pt x="0" y="73371"/>
                      </a:moveTo>
                      <a:lnTo>
                        <a:pt x="43706" y="6857"/>
                      </a:lnTo>
                      <a:lnTo>
                        <a:pt x="81661" y="0"/>
                      </a:lnTo>
                      <a:lnTo>
                        <a:pt x="111948" y="18514"/>
                      </a:lnTo>
                      <a:lnTo>
                        <a:pt x="120000" y="62399"/>
                      </a:lnTo>
                      <a:lnTo>
                        <a:pt x="64025" y="45942"/>
                      </a:lnTo>
                      <a:lnTo>
                        <a:pt x="28370" y="69257"/>
                      </a:lnTo>
                      <a:lnTo>
                        <a:pt x="4984" y="119999"/>
                      </a:lnTo>
                      <a:lnTo>
                        <a:pt x="0" y="73371"/>
                      </a:lnTo>
                      <a:lnTo>
                        <a:pt x="0" y="7337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anchorCtr="0" anchor="t" bIns="45700" lIns="91425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1" name="Shape 31"/>
                <p:cNvSpPr/>
                <p:nvPr/>
              </p:nvSpPr>
              <p:spPr>
                <a:xfrm>
                  <a:off x="1009650" y="6567487"/>
                  <a:ext cx="182562" cy="211137"/>
                </a:xfrm>
                <a:custGeom>
                  <a:pathLst>
                    <a:path extrusionOk="0" h="120000" w="120000">
                      <a:moveTo>
                        <a:pt x="0" y="18045"/>
                      </a:moveTo>
                      <a:lnTo>
                        <a:pt x="83478" y="120000"/>
                      </a:lnTo>
                      <a:lnTo>
                        <a:pt x="120000" y="113233"/>
                      </a:lnTo>
                      <a:lnTo>
                        <a:pt x="116347" y="7669"/>
                      </a:lnTo>
                      <a:lnTo>
                        <a:pt x="86608" y="0"/>
                      </a:lnTo>
                      <a:lnTo>
                        <a:pt x="93391" y="88872"/>
                      </a:lnTo>
                      <a:lnTo>
                        <a:pt x="37043" y="1804"/>
                      </a:lnTo>
                      <a:lnTo>
                        <a:pt x="0" y="18045"/>
                      </a:lnTo>
                      <a:lnTo>
                        <a:pt x="0" y="18045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anchorCtr="0" anchor="t" bIns="45700" lIns="91425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2" name="Shape 32"/>
                <p:cNvSpPr/>
                <p:nvPr/>
              </p:nvSpPr>
              <p:spPr>
                <a:xfrm>
                  <a:off x="1593850" y="5654675"/>
                  <a:ext cx="68262" cy="185737"/>
                </a:xfrm>
                <a:custGeom>
                  <a:pathLst>
                    <a:path extrusionOk="0" h="120000" w="120000">
                      <a:moveTo>
                        <a:pt x="0" y="9743"/>
                      </a:moveTo>
                      <a:lnTo>
                        <a:pt x="49655" y="47692"/>
                      </a:lnTo>
                      <a:lnTo>
                        <a:pt x="60689" y="78974"/>
                      </a:lnTo>
                      <a:lnTo>
                        <a:pt x="37241" y="120000"/>
                      </a:lnTo>
                      <a:lnTo>
                        <a:pt x="110344" y="112820"/>
                      </a:lnTo>
                      <a:lnTo>
                        <a:pt x="120000" y="59487"/>
                      </a:lnTo>
                      <a:lnTo>
                        <a:pt x="63448" y="0"/>
                      </a:lnTo>
                      <a:lnTo>
                        <a:pt x="0" y="9743"/>
                      </a:lnTo>
                      <a:lnTo>
                        <a:pt x="0" y="9743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anchorCtr="0" anchor="t" bIns="45700" lIns="91425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33" name="Shape 33"/>
              <p:cNvSpPr/>
              <p:nvPr/>
            </p:nvSpPr>
            <p:spPr>
              <a:xfrm>
                <a:off x="120650" y="5924550"/>
                <a:ext cx="944562" cy="396875"/>
              </a:xfrm>
              <a:custGeom>
                <a:pathLst>
                  <a:path extrusionOk="0" h="120000" w="120000">
                    <a:moveTo>
                      <a:pt x="10084" y="0"/>
                    </a:moveTo>
                    <a:lnTo>
                      <a:pt x="120000" y="117600"/>
                    </a:lnTo>
                    <a:lnTo>
                      <a:pt x="108504" y="120000"/>
                    </a:lnTo>
                    <a:lnTo>
                      <a:pt x="0" y="6480"/>
                    </a:lnTo>
                    <a:lnTo>
                      <a:pt x="10084" y="0"/>
                    </a:lnTo>
                    <a:lnTo>
                      <a:pt x="10084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t" bIns="45700" lIns="91425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" name="Shape 34"/>
              <p:cNvSpPr/>
              <p:nvPr/>
            </p:nvSpPr>
            <p:spPr>
              <a:xfrm>
                <a:off x="412750" y="6169025"/>
                <a:ext cx="387350" cy="234950"/>
              </a:xfrm>
              <a:custGeom>
                <a:pathLst>
                  <a:path extrusionOk="0" h="120000" w="120000">
                    <a:moveTo>
                      <a:pt x="3435" y="13783"/>
                    </a:moveTo>
                    <a:lnTo>
                      <a:pt x="39263" y="26756"/>
                    </a:lnTo>
                    <a:lnTo>
                      <a:pt x="79509" y="55540"/>
                    </a:lnTo>
                    <a:lnTo>
                      <a:pt x="107975" y="98513"/>
                    </a:lnTo>
                    <a:lnTo>
                      <a:pt x="80000" y="93243"/>
                    </a:lnTo>
                    <a:lnTo>
                      <a:pt x="34110" y="59189"/>
                    </a:lnTo>
                    <a:lnTo>
                      <a:pt x="12269" y="32432"/>
                    </a:lnTo>
                    <a:lnTo>
                      <a:pt x="26257" y="66081"/>
                    </a:lnTo>
                    <a:lnTo>
                      <a:pt x="66748" y="109459"/>
                    </a:lnTo>
                    <a:lnTo>
                      <a:pt x="114355" y="120000"/>
                    </a:lnTo>
                    <a:lnTo>
                      <a:pt x="120000" y="90810"/>
                    </a:lnTo>
                    <a:lnTo>
                      <a:pt x="96687" y="48648"/>
                    </a:lnTo>
                    <a:lnTo>
                      <a:pt x="41717" y="6891"/>
                    </a:lnTo>
                    <a:lnTo>
                      <a:pt x="0" y="0"/>
                    </a:lnTo>
                    <a:lnTo>
                      <a:pt x="3435" y="13783"/>
                    </a:lnTo>
                    <a:lnTo>
                      <a:pt x="3435" y="1378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t" bIns="45700" lIns="91425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" name="Shape 35"/>
              <p:cNvSpPr/>
              <p:nvPr/>
            </p:nvSpPr>
            <p:spPr>
              <a:xfrm>
                <a:off x="896937" y="5842000"/>
                <a:ext cx="169862" cy="377825"/>
              </a:xfrm>
              <a:custGeom>
                <a:pathLst>
                  <a:path extrusionOk="0" h="120000" w="120000">
                    <a:moveTo>
                      <a:pt x="13521" y="0"/>
                    </a:moveTo>
                    <a:lnTo>
                      <a:pt x="51267" y="6276"/>
                    </a:lnTo>
                    <a:lnTo>
                      <a:pt x="45070" y="48200"/>
                    </a:lnTo>
                    <a:lnTo>
                      <a:pt x="59718" y="82092"/>
                    </a:lnTo>
                    <a:lnTo>
                      <a:pt x="119999" y="113221"/>
                    </a:lnTo>
                    <a:lnTo>
                      <a:pt x="54647" y="120000"/>
                    </a:lnTo>
                    <a:lnTo>
                      <a:pt x="16901" y="86359"/>
                    </a:lnTo>
                    <a:lnTo>
                      <a:pt x="0" y="14309"/>
                    </a:lnTo>
                    <a:lnTo>
                      <a:pt x="13521" y="0"/>
                    </a:lnTo>
                    <a:lnTo>
                      <a:pt x="13521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t" bIns="45700" lIns="91425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36" name="Shape 36"/>
              <p:cNvGrpSpPr/>
              <p:nvPr/>
            </p:nvGrpSpPr>
            <p:grpSpPr>
              <a:xfrm>
                <a:off x="7937" y="5540375"/>
                <a:ext cx="1784350" cy="1076325"/>
                <a:chOff x="7937" y="5540375"/>
                <a:chExt cx="1784350" cy="1076325"/>
              </a:xfrm>
            </p:grpSpPr>
            <p:sp>
              <p:nvSpPr>
                <p:cNvPr id="37" name="Shape 37"/>
                <p:cNvSpPr/>
                <p:nvPr/>
              </p:nvSpPr>
              <p:spPr>
                <a:xfrm>
                  <a:off x="1062037" y="6426200"/>
                  <a:ext cx="119062" cy="138112"/>
                </a:xfrm>
                <a:custGeom>
                  <a:pathLst>
                    <a:path extrusionOk="0" h="120000" w="120000">
                      <a:moveTo>
                        <a:pt x="88000" y="0"/>
                      </a:moveTo>
                      <a:lnTo>
                        <a:pt x="32000" y="45780"/>
                      </a:lnTo>
                      <a:lnTo>
                        <a:pt x="0" y="120000"/>
                      </a:lnTo>
                      <a:lnTo>
                        <a:pt x="64000" y="110982"/>
                      </a:lnTo>
                      <a:lnTo>
                        <a:pt x="82400" y="58265"/>
                      </a:lnTo>
                      <a:lnTo>
                        <a:pt x="120000" y="18728"/>
                      </a:lnTo>
                      <a:lnTo>
                        <a:pt x="88000" y="0"/>
                      </a:lnTo>
                      <a:lnTo>
                        <a:pt x="8800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anchorCtr="0" anchor="t" bIns="45700" lIns="91425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8" name="Shape 38"/>
                <p:cNvSpPr/>
                <p:nvPr/>
              </p:nvSpPr>
              <p:spPr>
                <a:xfrm>
                  <a:off x="7937" y="5918200"/>
                  <a:ext cx="1336675" cy="698500"/>
                </a:xfrm>
                <a:custGeom>
                  <a:pathLst>
                    <a:path extrusionOk="0" h="120000" w="120000">
                      <a:moveTo>
                        <a:pt x="11116" y="0"/>
                      </a:moveTo>
                      <a:lnTo>
                        <a:pt x="4489" y="7090"/>
                      </a:lnTo>
                      <a:lnTo>
                        <a:pt x="0" y="28363"/>
                      </a:lnTo>
                      <a:lnTo>
                        <a:pt x="4774" y="48818"/>
                      </a:lnTo>
                      <a:lnTo>
                        <a:pt x="84228" y="118227"/>
                      </a:lnTo>
                      <a:lnTo>
                        <a:pt x="101330" y="113863"/>
                      </a:lnTo>
                      <a:lnTo>
                        <a:pt x="115154" y="120000"/>
                      </a:lnTo>
                      <a:lnTo>
                        <a:pt x="120000" y="110181"/>
                      </a:lnTo>
                      <a:lnTo>
                        <a:pt x="107030" y="90545"/>
                      </a:lnTo>
                      <a:lnTo>
                        <a:pt x="101757" y="69818"/>
                      </a:lnTo>
                      <a:lnTo>
                        <a:pt x="97553" y="71863"/>
                      </a:lnTo>
                      <a:lnTo>
                        <a:pt x="102541" y="90545"/>
                      </a:lnTo>
                      <a:lnTo>
                        <a:pt x="112446" y="110454"/>
                      </a:lnTo>
                      <a:lnTo>
                        <a:pt x="100688" y="107318"/>
                      </a:lnTo>
                      <a:lnTo>
                        <a:pt x="86864" y="111000"/>
                      </a:lnTo>
                      <a:lnTo>
                        <a:pt x="89429" y="88636"/>
                      </a:lnTo>
                      <a:lnTo>
                        <a:pt x="95344" y="73363"/>
                      </a:lnTo>
                      <a:lnTo>
                        <a:pt x="88432" y="75272"/>
                      </a:lnTo>
                      <a:lnTo>
                        <a:pt x="83016" y="89727"/>
                      </a:lnTo>
                      <a:lnTo>
                        <a:pt x="81163" y="107863"/>
                      </a:lnTo>
                      <a:lnTo>
                        <a:pt x="7624" y="42272"/>
                      </a:lnTo>
                      <a:lnTo>
                        <a:pt x="5700" y="29318"/>
                      </a:lnTo>
                      <a:lnTo>
                        <a:pt x="7339" y="12954"/>
                      </a:lnTo>
                      <a:lnTo>
                        <a:pt x="15463" y="0"/>
                      </a:lnTo>
                      <a:lnTo>
                        <a:pt x="11116" y="0"/>
                      </a:lnTo>
                      <a:lnTo>
                        <a:pt x="11116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anchorCtr="0" anchor="t" bIns="45700" lIns="91425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9" name="Shape 39"/>
                <p:cNvSpPr/>
                <p:nvPr/>
              </p:nvSpPr>
              <p:spPr>
                <a:xfrm>
                  <a:off x="168275" y="5984875"/>
                  <a:ext cx="127000" cy="265112"/>
                </a:xfrm>
                <a:custGeom>
                  <a:pathLst>
                    <a:path extrusionOk="0" h="120000" w="120000">
                      <a:moveTo>
                        <a:pt x="87000" y="0"/>
                      </a:moveTo>
                      <a:lnTo>
                        <a:pt x="14250" y="37970"/>
                      </a:lnTo>
                      <a:lnTo>
                        <a:pt x="0" y="82388"/>
                      </a:lnTo>
                      <a:lnTo>
                        <a:pt x="24750" y="112477"/>
                      </a:lnTo>
                      <a:lnTo>
                        <a:pt x="70500" y="120000"/>
                      </a:lnTo>
                      <a:lnTo>
                        <a:pt x="57000" y="55164"/>
                      </a:lnTo>
                      <a:lnTo>
                        <a:pt x="120000" y="6089"/>
                      </a:lnTo>
                      <a:lnTo>
                        <a:pt x="87000" y="0"/>
                      </a:lnTo>
                      <a:lnTo>
                        <a:pt x="8700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anchorCtr="0" anchor="t" bIns="45700" lIns="91425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0" name="Shape 40"/>
                <p:cNvSpPr/>
                <p:nvPr/>
              </p:nvSpPr>
              <p:spPr>
                <a:xfrm>
                  <a:off x="712787" y="5540375"/>
                  <a:ext cx="511175" cy="942975"/>
                </a:xfrm>
                <a:custGeom>
                  <a:pathLst>
                    <a:path extrusionOk="0" h="120000" w="120000">
                      <a:moveTo>
                        <a:pt x="40747" y="90505"/>
                      </a:moveTo>
                      <a:lnTo>
                        <a:pt x="0" y="12525"/>
                      </a:lnTo>
                      <a:lnTo>
                        <a:pt x="15140" y="3838"/>
                      </a:lnTo>
                      <a:lnTo>
                        <a:pt x="48224" y="0"/>
                      </a:lnTo>
                      <a:lnTo>
                        <a:pt x="74579" y="5757"/>
                      </a:lnTo>
                      <a:lnTo>
                        <a:pt x="120000" y="120000"/>
                      </a:lnTo>
                      <a:lnTo>
                        <a:pt x="103738" y="110202"/>
                      </a:lnTo>
                      <a:lnTo>
                        <a:pt x="66355" y="9797"/>
                      </a:lnTo>
                      <a:lnTo>
                        <a:pt x="42242" y="6161"/>
                      </a:lnTo>
                      <a:lnTo>
                        <a:pt x="22242" y="7474"/>
                      </a:lnTo>
                      <a:lnTo>
                        <a:pt x="14205" y="14242"/>
                      </a:lnTo>
                      <a:lnTo>
                        <a:pt x="57196" y="93333"/>
                      </a:lnTo>
                      <a:lnTo>
                        <a:pt x="40747" y="90505"/>
                      </a:lnTo>
                      <a:lnTo>
                        <a:pt x="40747" y="90505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anchorCtr="0" anchor="t" bIns="45700" lIns="91425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" name="Shape 41"/>
                <p:cNvSpPr/>
                <p:nvPr/>
              </p:nvSpPr>
              <p:spPr>
                <a:xfrm>
                  <a:off x="917575" y="5794375"/>
                  <a:ext cx="152400" cy="400050"/>
                </a:xfrm>
                <a:custGeom>
                  <a:pathLst>
                    <a:path extrusionOk="0" h="120000" w="120000">
                      <a:moveTo>
                        <a:pt x="0" y="6428"/>
                      </a:moveTo>
                      <a:lnTo>
                        <a:pt x="47500" y="46190"/>
                      </a:lnTo>
                      <a:lnTo>
                        <a:pt x="70625" y="75714"/>
                      </a:lnTo>
                      <a:lnTo>
                        <a:pt x="72500" y="120000"/>
                      </a:lnTo>
                      <a:lnTo>
                        <a:pt x="120000" y="120000"/>
                      </a:lnTo>
                      <a:lnTo>
                        <a:pt x="116875" y="85714"/>
                      </a:lnTo>
                      <a:lnTo>
                        <a:pt x="101250" y="49523"/>
                      </a:lnTo>
                      <a:lnTo>
                        <a:pt x="61875" y="14047"/>
                      </a:lnTo>
                      <a:lnTo>
                        <a:pt x="39375" y="0"/>
                      </a:lnTo>
                      <a:lnTo>
                        <a:pt x="0" y="6428"/>
                      </a:lnTo>
                      <a:lnTo>
                        <a:pt x="0" y="642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anchorCtr="0" anchor="t" bIns="45700" lIns="91425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" name="Shape 42"/>
                <p:cNvSpPr/>
                <p:nvPr/>
              </p:nvSpPr>
              <p:spPr>
                <a:xfrm>
                  <a:off x="520700" y="5762625"/>
                  <a:ext cx="309562" cy="214312"/>
                </a:xfrm>
                <a:custGeom>
                  <a:pathLst>
                    <a:path extrusionOk="0" h="120000" w="120000">
                      <a:moveTo>
                        <a:pt x="91384" y="0"/>
                      </a:moveTo>
                      <a:lnTo>
                        <a:pt x="79076" y="7583"/>
                      </a:lnTo>
                      <a:lnTo>
                        <a:pt x="77846" y="29442"/>
                      </a:lnTo>
                      <a:lnTo>
                        <a:pt x="0" y="75390"/>
                      </a:lnTo>
                      <a:lnTo>
                        <a:pt x="0" y="99033"/>
                      </a:lnTo>
                      <a:lnTo>
                        <a:pt x="87384" y="100817"/>
                      </a:lnTo>
                      <a:lnTo>
                        <a:pt x="98461" y="120000"/>
                      </a:lnTo>
                      <a:lnTo>
                        <a:pt x="120000" y="118661"/>
                      </a:lnTo>
                      <a:lnTo>
                        <a:pt x="117846" y="84758"/>
                      </a:lnTo>
                      <a:lnTo>
                        <a:pt x="35692" y="78513"/>
                      </a:lnTo>
                      <a:lnTo>
                        <a:pt x="102461" y="39702"/>
                      </a:lnTo>
                      <a:lnTo>
                        <a:pt x="91384" y="0"/>
                      </a:lnTo>
                      <a:lnTo>
                        <a:pt x="91384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anchorCtr="0" anchor="t" bIns="45700" lIns="91425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" name="Shape 43"/>
                <p:cNvSpPr/>
                <p:nvPr/>
              </p:nvSpPr>
              <p:spPr>
                <a:xfrm>
                  <a:off x="1044575" y="5616575"/>
                  <a:ext cx="747712" cy="336550"/>
                </a:xfrm>
                <a:custGeom>
                  <a:pathLst>
                    <a:path extrusionOk="0" h="120000" w="120000">
                      <a:moveTo>
                        <a:pt x="0" y="37075"/>
                      </a:moveTo>
                      <a:lnTo>
                        <a:pt x="110053" y="0"/>
                      </a:lnTo>
                      <a:lnTo>
                        <a:pt x="118087" y="22075"/>
                      </a:lnTo>
                      <a:lnTo>
                        <a:pt x="120000" y="51226"/>
                      </a:lnTo>
                      <a:lnTo>
                        <a:pt x="115154" y="79811"/>
                      </a:lnTo>
                      <a:lnTo>
                        <a:pt x="7268" y="120000"/>
                      </a:lnTo>
                      <a:lnTo>
                        <a:pt x="6758" y="108679"/>
                      </a:lnTo>
                      <a:lnTo>
                        <a:pt x="110053" y="68490"/>
                      </a:lnTo>
                      <a:lnTo>
                        <a:pt x="113878" y="41037"/>
                      </a:lnTo>
                      <a:lnTo>
                        <a:pt x="107120" y="16132"/>
                      </a:lnTo>
                      <a:lnTo>
                        <a:pt x="0" y="52358"/>
                      </a:lnTo>
                      <a:lnTo>
                        <a:pt x="0" y="37075"/>
                      </a:lnTo>
                      <a:lnTo>
                        <a:pt x="0" y="37075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anchorCtr="0" anchor="t" bIns="45700" lIns="91425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4" name="Shape 44"/>
                <p:cNvSpPr/>
                <p:nvPr/>
              </p:nvSpPr>
              <p:spPr>
                <a:xfrm>
                  <a:off x="1138237" y="5724525"/>
                  <a:ext cx="388937" cy="136525"/>
                </a:xfrm>
                <a:custGeom>
                  <a:pathLst>
                    <a:path extrusionOk="0" h="120000" w="120000">
                      <a:moveTo>
                        <a:pt x="0" y="87398"/>
                      </a:moveTo>
                      <a:lnTo>
                        <a:pt x="16229" y="120000"/>
                      </a:lnTo>
                      <a:lnTo>
                        <a:pt x="54590" y="115144"/>
                      </a:lnTo>
                      <a:lnTo>
                        <a:pt x="102786" y="80462"/>
                      </a:lnTo>
                      <a:lnTo>
                        <a:pt x="120000" y="29132"/>
                      </a:lnTo>
                      <a:lnTo>
                        <a:pt x="108934" y="1387"/>
                      </a:lnTo>
                      <a:lnTo>
                        <a:pt x="62213" y="0"/>
                      </a:lnTo>
                      <a:lnTo>
                        <a:pt x="27049" y="8323"/>
                      </a:lnTo>
                      <a:lnTo>
                        <a:pt x="3688" y="52716"/>
                      </a:lnTo>
                      <a:lnTo>
                        <a:pt x="27540" y="65895"/>
                      </a:lnTo>
                      <a:lnTo>
                        <a:pt x="67622" y="36763"/>
                      </a:lnTo>
                      <a:lnTo>
                        <a:pt x="102295" y="36763"/>
                      </a:lnTo>
                      <a:lnTo>
                        <a:pt x="65901" y="76300"/>
                      </a:lnTo>
                      <a:lnTo>
                        <a:pt x="34918" y="87398"/>
                      </a:lnTo>
                      <a:lnTo>
                        <a:pt x="0" y="87398"/>
                      </a:lnTo>
                      <a:lnTo>
                        <a:pt x="0" y="8739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anchorCtr="0" anchor="t" bIns="45700" lIns="91425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</p:grpSp>
      <p:grpSp>
        <p:nvGrpSpPr>
          <p:cNvPr id="45" name="Shape 45"/>
          <p:cNvGrpSpPr/>
          <p:nvPr/>
        </p:nvGrpSpPr>
        <p:grpSpPr>
          <a:xfrm>
            <a:off x="8680450" y="2116137"/>
            <a:ext cx="385762" cy="4308475"/>
            <a:chOff x="8680450" y="2116137"/>
            <a:chExt cx="385762" cy="4308475"/>
          </a:xfrm>
        </p:grpSpPr>
        <p:sp>
          <p:nvSpPr>
            <p:cNvPr id="46" name="Shape 46"/>
            <p:cNvSpPr/>
            <p:nvPr/>
          </p:nvSpPr>
          <p:spPr>
            <a:xfrm flipH="1">
              <a:off x="8680450" y="4159250"/>
              <a:ext cx="325437" cy="2265362"/>
            </a:xfrm>
            <a:custGeom>
              <a:pathLst>
                <a:path extrusionOk="0" h="120000" w="120000">
                  <a:moveTo>
                    <a:pt x="107564" y="115958"/>
                  </a:moveTo>
                  <a:lnTo>
                    <a:pt x="59067" y="108205"/>
                  </a:lnTo>
                  <a:lnTo>
                    <a:pt x="49585" y="102253"/>
                  </a:lnTo>
                  <a:lnTo>
                    <a:pt x="57668" y="93398"/>
                  </a:lnTo>
                  <a:lnTo>
                    <a:pt x="91865" y="82706"/>
                  </a:lnTo>
                  <a:lnTo>
                    <a:pt x="99637" y="76056"/>
                  </a:lnTo>
                  <a:lnTo>
                    <a:pt x="91865" y="71573"/>
                  </a:lnTo>
                  <a:lnTo>
                    <a:pt x="62331" y="68303"/>
                  </a:lnTo>
                  <a:lnTo>
                    <a:pt x="56113" y="64188"/>
                  </a:lnTo>
                  <a:lnTo>
                    <a:pt x="66839" y="58309"/>
                  </a:lnTo>
                  <a:lnTo>
                    <a:pt x="115181" y="42473"/>
                  </a:lnTo>
                  <a:lnTo>
                    <a:pt x="120000" y="34721"/>
                  </a:lnTo>
                  <a:lnTo>
                    <a:pt x="107564" y="26197"/>
                  </a:lnTo>
                  <a:lnTo>
                    <a:pt x="66839" y="22155"/>
                  </a:lnTo>
                  <a:lnTo>
                    <a:pt x="31088" y="15505"/>
                  </a:lnTo>
                  <a:lnTo>
                    <a:pt x="0" y="0"/>
                  </a:lnTo>
                  <a:lnTo>
                    <a:pt x="4507" y="14035"/>
                  </a:lnTo>
                  <a:lnTo>
                    <a:pt x="27823" y="22486"/>
                  </a:lnTo>
                  <a:lnTo>
                    <a:pt x="59067" y="27666"/>
                  </a:lnTo>
                  <a:lnTo>
                    <a:pt x="93419" y="30606"/>
                  </a:lnTo>
                  <a:lnTo>
                    <a:pt x="95129" y="38358"/>
                  </a:lnTo>
                  <a:lnTo>
                    <a:pt x="77720" y="46515"/>
                  </a:lnTo>
                  <a:lnTo>
                    <a:pt x="37305" y="60918"/>
                  </a:lnTo>
                  <a:lnTo>
                    <a:pt x="35751" y="70140"/>
                  </a:lnTo>
                  <a:lnTo>
                    <a:pt x="73212" y="75284"/>
                  </a:lnTo>
                  <a:lnTo>
                    <a:pt x="71502" y="80097"/>
                  </a:lnTo>
                  <a:lnTo>
                    <a:pt x="38704" y="90091"/>
                  </a:lnTo>
                  <a:lnTo>
                    <a:pt x="24870" y="99681"/>
                  </a:lnTo>
                  <a:lnTo>
                    <a:pt x="37305" y="110006"/>
                  </a:lnTo>
                  <a:lnTo>
                    <a:pt x="66839" y="115517"/>
                  </a:lnTo>
                  <a:lnTo>
                    <a:pt x="104300" y="120000"/>
                  </a:lnTo>
                  <a:lnTo>
                    <a:pt x="107564" y="115958"/>
                  </a:lnTo>
                  <a:lnTo>
                    <a:pt x="107564" y="115958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</p:spPr>
          <p:txBody>
            <a:bodyPr anchorCtr="0" anchor="t" bIns="45700" lIns="91425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" name="Shape 47"/>
            <p:cNvSpPr/>
            <p:nvPr/>
          </p:nvSpPr>
          <p:spPr>
            <a:xfrm flipH="1">
              <a:off x="8740775" y="2116137"/>
              <a:ext cx="325437" cy="2592387"/>
            </a:xfrm>
            <a:custGeom>
              <a:pathLst>
                <a:path extrusionOk="0" h="120000" w="120000">
                  <a:moveTo>
                    <a:pt x="107564" y="115958"/>
                  </a:moveTo>
                  <a:lnTo>
                    <a:pt x="59067" y="108205"/>
                  </a:lnTo>
                  <a:lnTo>
                    <a:pt x="49585" y="102253"/>
                  </a:lnTo>
                  <a:lnTo>
                    <a:pt x="57668" y="93398"/>
                  </a:lnTo>
                  <a:lnTo>
                    <a:pt x="91865" y="82706"/>
                  </a:lnTo>
                  <a:lnTo>
                    <a:pt x="99637" y="76056"/>
                  </a:lnTo>
                  <a:lnTo>
                    <a:pt x="91865" y="71573"/>
                  </a:lnTo>
                  <a:lnTo>
                    <a:pt x="62331" y="68303"/>
                  </a:lnTo>
                  <a:lnTo>
                    <a:pt x="56113" y="64188"/>
                  </a:lnTo>
                  <a:lnTo>
                    <a:pt x="66839" y="58309"/>
                  </a:lnTo>
                  <a:lnTo>
                    <a:pt x="115181" y="42473"/>
                  </a:lnTo>
                  <a:lnTo>
                    <a:pt x="120000" y="34721"/>
                  </a:lnTo>
                  <a:lnTo>
                    <a:pt x="107564" y="26197"/>
                  </a:lnTo>
                  <a:lnTo>
                    <a:pt x="66839" y="22155"/>
                  </a:lnTo>
                  <a:lnTo>
                    <a:pt x="31088" y="15505"/>
                  </a:lnTo>
                  <a:lnTo>
                    <a:pt x="0" y="0"/>
                  </a:lnTo>
                  <a:lnTo>
                    <a:pt x="4507" y="14035"/>
                  </a:lnTo>
                  <a:lnTo>
                    <a:pt x="27823" y="22486"/>
                  </a:lnTo>
                  <a:lnTo>
                    <a:pt x="59067" y="27666"/>
                  </a:lnTo>
                  <a:lnTo>
                    <a:pt x="93419" y="30606"/>
                  </a:lnTo>
                  <a:lnTo>
                    <a:pt x="95129" y="38358"/>
                  </a:lnTo>
                  <a:lnTo>
                    <a:pt x="77720" y="46515"/>
                  </a:lnTo>
                  <a:lnTo>
                    <a:pt x="37305" y="60918"/>
                  </a:lnTo>
                  <a:lnTo>
                    <a:pt x="35751" y="70140"/>
                  </a:lnTo>
                  <a:lnTo>
                    <a:pt x="73212" y="75284"/>
                  </a:lnTo>
                  <a:lnTo>
                    <a:pt x="71502" y="80097"/>
                  </a:lnTo>
                  <a:lnTo>
                    <a:pt x="38704" y="90091"/>
                  </a:lnTo>
                  <a:lnTo>
                    <a:pt x="24870" y="99681"/>
                  </a:lnTo>
                  <a:lnTo>
                    <a:pt x="37305" y="110006"/>
                  </a:lnTo>
                  <a:lnTo>
                    <a:pt x="66839" y="115517"/>
                  </a:lnTo>
                  <a:lnTo>
                    <a:pt x="104300" y="120000"/>
                  </a:lnTo>
                  <a:lnTo>
                    <a:pt x="107564" y="115958"/>
                  </a:lnTo>
                  <a:lnTo>
                    <a:pt x="107564" y="115958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</p:spPr>
          <p:txBody>
            <a:bodyPr anchorCtr="0" anchor="t" bIns="45700" lIns="91425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8" name="Shape 48"/>
          <p:cNvGrpSpPr/>
          <p:nvPr/>
        </p:nvGrpSpPr>
        <p:grpSpPr>
          <a:xfrm>
            <a:off x="7171101" y="-85887"/>
            <a:ext cx="2428148" cy="2245051"/>
            <a:chOff x="7171101" y="-85887"/>
            <a:chExt cx="2428148" cy="2245051"/>
          </a:xfrm>
        </p:grpSpPr>
        <p:grpSp>
          <p:nvGrpSpPr>
            <p:cNvPr id="49" name="Shape 49"/>
            <p:cNvGrpSpPr/>
            <p:nvPr/>
          </p:nvGrpSpPr>
          <p:grpSpPr>
            <a:xfrm>
              <a:off x="7171101" y="-85887"/>
              <a:ext cx="2428148" cy="2245051"/>
              <a:chOff x="7171101" y="-85887"/>
              <a:chExt cx="2428148" cy="2245051"/>
            </a:xfrm>
          </p:grpSpPr>
          <p:sp>
            <p:nvSpPr>
              <p:cNvPr id="50" name="Shape 50"/>
              <p:cNvSpPr/>
              <p:nvPr/>
            </p:nvSpPr>
            <p:spPr>
              <a:xfrm rot="-3180000">
                <a:off x="8620125" y="1724025"/>
                <a:ext cx="98425" cy="457200"/>
              </a:xfrm>
              <a:custGeom>
                <a:pathLst>
                  <a:path extrusionOk="0" h="120000" w="120000">
                    <a:moveTo>
                      <a:pt x="60244" y="1339"/>
                    </a:moveTo>
                    <a:lnTo>
                      <a:pt x="64163" y="50918"/>
                    </a:lnTo>
                    <a:lnTo>
                      <a:pt x="0" y="120000"/>
                    </a:lnTo>
                    <a:lnTo>
                      <a:pt x="38693" y="117468"/>
                    </a:lnTo>
                    <a:lnTo>
                      <a:pt x="106775" y="55980"/>
                    </a:lnTo>
                    <a:lnTo>
                      <a:pt x="120000" y="0"/>
                    </a:lnTo>
                    <a:lnTo>
                      <a:pt x="60244" y="1339"/>
                    </a:lnTo>
                    <a:lnTo>
                      <a:pt x="60244" y="1339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t" bIns="45700" lIns="91425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51" name="Shape 51"/>
              <p:cNvGrpSpPr/>
              <p:nvPr/>
            </p:nvGrpSpPr>
            <p:grpSpPr>
              <a:xfrm>
                <a:off x="7171101" y="-85887"/>
                <a:ext cx="2428148" cy="2245051"/>
                <a:chOff x="7171101" y="-85887"/>
                <a:chExt cx="2428148" cy="2245051"/>
              </a:xfrm>
            </p:grpSpPr>
            <p:sp>
              <p:nvSpPr>
                <p:cNvPr id="52" name="Shape 52"/>
                <p:cNvSpPr/>
                <p:nvPr/>
              </p:nvSpPr>
              <p:spPr>
                <a:xfrm rot="-3180000">
                  <a:off x="7883525" y="112712"/>
                  <a:ext cx="242887" cy="198437"/>
                </a:xfrm>
                <a:custGeom>
                  <a:pathLst>
                    <a:path extrusionOk="0" h="120000" w="120000">
                      <a:moveTo>
                        <a:pt x="0" y="0"/>
                      </a:moveTo>
                      <a:lnTo>
                        <a:pt x="59205" y="63266"/>
                      </a:lnTo>
                      <a:lnTo>
                        <a:pt x="99337" y="120000"/>
                      </a:lnTo>
                      <a:lnTo>
                        <a:pt x="120000" y="48137"/>
                      </a:lnTo>
                      <a:lnTo>
                        <a:pt x="71324" y="3094"/>
                      </a:lnTo>
                      <a:lnTo>
                        <a:pt x="92185" y="63266"/>
                      </a:lnTo>
                      <a:lnTo>
                        <a:pt x="26026" y="5845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anchorCtr="0" anchor="t" bIns="45700" lIns="91425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3" name="Shape 53"/>
                <p:cNvSpPr/>
                <p:nvPr/>
              </p:nvSpPr>
              <p:spPr>
                <a:xfrm rot="-3180000">
                  <a:off x="8014493" y="526256"/>
                  <a:ext cx="427037" cy="695325"/>
                </a:xfrm>
                <a:custGeom>
                  <a:pathLst>
                    <a:path extrusionOk="0" h="120000" w="120000">
                      <a:moveTo>
                        <a:pt x="83571" y="12585"/>
                      </a:moveTo>
                      <a:lnTo>
                        <a:pt x="54699" y="34341"/>
                      </a:lnTo>
                      <a:lnTo>
                        <a:pt x="18383" y="74341"/>
                      </a:lnTo>
                      <a:lnTo>
                        <a:pt x="0" y="107414"/>
                      </a:lnTo>
                      <a:lnTo>
                        <a:pt x="6654" y="120000"/>
                      </a:lnTo>
                      <a:lnTo>
                        <a:pt x="29548" y="117170"/>
                      </a:lnTo>
                      <a:lnTo>
                        <a:pt x="65187" y="89170"/>
                      </a:lnTo>
                      <a:lnTo>
                        <a:pt x="98796" y="52097"/>
                      </a:lnTo>
                      <a:lnTo>
                        <a:pt x="116616" y="26341"/>
                      </a:lnTo>
                      <a:lnTo>
                        <a:pt x="120000" y="8195"/>
                      </a:lnTo>
                      <a:lnTo>
                        <a:pt x="110187" y="0"/>
                      </a:lnTo>
                      <a:lnTo>
                        <a:pt x="94285" y="6341"/>
                      </a:lnTo>
                      <a:lnTo>
                        <a:pt x="109285" y="10439"/>
                      </a:lnTo>
                      <a:lnTo>
                        <a:pt x="98796" y="34341"/>
                      </a:lnTo>
                      <a:lnTo>
                        <a:pt x="77819" y="64000"/>
                      </a:lnTo>
                      <a:lnTo>
                        <a:pt x="39473" y="98341"/>
                      </a:lnTo>
                      <a:lnTo>
                        <a:pt x="13082" y="108682"/>
                      </a:lnTo>
                      <a:lnTo>
                        <a:pt x="15225" y="92000"/>
                      </a:lnTo>
                      <a:lnTo>
                        <a:pt x="49285" y="49170"/>
                      </a:lnTo>
                      <a:lnTo>
                        <a:pt x="93721" y="11512"/>
                      </a:lnTo>
                      <a:lnTo>
                        <a:pt x="83571" y="12585"/>
                      </a:lnTo>
                      <a:lnTo>
                        <a:pt x="83571" y="12585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anchorCtr="0" anchor="t" bIns="45700" lIns="91425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4" name="Shape 54"/>
                <p:cNvSpPr/>
                <p:nvPr/>
              </p:nvSpPr>
              <p:spPr>
                <a:xfrm rot="-3180000">
                  <a:off x="7712868" y="288131"/>
                  <a:ext cx="801687" cy="1425575"/>
                </a:xfrm>
                <a:custGeom>
                  <a:pathLst>
                    <a:path extrusionOk="0" h="120000" w="120000">
                      <a:moveTo>
                        <a:pt x="116343" y="0"/>
                      </a:moveTo>
                      <a:lnTo>
                        <a:pt x="0" y="120000"/>
                      </a:lnTo>
                      <a:lnTo>
                        <a:pt x="11508" y="116620"/>
                      </a:lnTo>
                      <a:lnTo>
                        <a:pt x="120000" y="2903"/>
                      </a:lnTo>
                      <a:lnTo>
                        <a:pt x="116343" y="0"/>
                      </a:lnTo>
                      <a:lnTo>
                        <a:pt x="116343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anchorCtr="0" anchor="t" bIns="45700" lIns="91425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5" name="Shape 55"/>
                <p:cNvSpPr/>
                <p:nvPr/>
              </p:nvSpPr>
              <p:spPr>
                <a:xfrm rot="-3180000">
                  <a:off x="7783512" y="-30162"/>
                  <a:ext cx="1203325" cy="2133600"/>
                </a:xfrm>
                <a:custGeom>
                  <a:pathLst>
                    <a:path extrusionOk="0" h="120000" w="120000">
                      <a:moveTo>
                        <a:pt x="3791" y="90501"/>
                      </a:moveTo>
                      <a:lnTo>
                        <a:pt x="15723" y="90182"/>
                      </a:lnTo>
                      <a:lnTo>
                        <a:pt x="32763" y="95751"/>
                      </a:lnTo>
                      <a:lnTo>
                        <a:pt x="27176" y="89642"/>
                      </a:lnTo>
                      <a:lnTo>
                        <a:pt x="14645" y="86014"/>
                      </a:lnTo>
                      <a:lnTo>
                        <a:pt x="25420" y="86555"/>
                      </a:lnTo>
                      <a:lnTo>
                        <a:pt x="39068" y="91328"/>
                      </a:lnTo>
                      <a:lnTo>
                        <a:pt x="114093" y="13365"/>
                      </a:lnTo>
                      <a:lnTo>
                        <a:pt x="102879" y="4709"/>
                      </a:lnTo>
                      <a:lnTo>
                        <a:pt x="92105" y="0"/>
                      </a:lnTo>
                      <a:lnTo>
                        <a:pt x="107429" y="2482"/>
                      </a:lnTo>
                      <a:lnTo>
                        <a:pt x="120000" y="13619"/>
                      </a:lnTo>
                      <a:lnTo>
                        <a:pt x="33162" y="104152"/>
                      </a:lnTo>
                      <a:lnTo>
                        <a:pt x="19195" y="108575"/>
                      </a:lnTo>
                      <a:lnTo>
                        <a:pt x="4190" y="120000"/>
                      </a:lnTo>
                      <a:lnTo>
                        <a:pt x="0" y="116690"/>
                      </a:lnTo>
                      <a:lnTo>
                        <a:pt x="5227" y="115544"/>
                      </a:lnTo>
                      <a:lnTo>
                        <a:pt x="15004" y="107716"/>
                      </a:lnTo>
                      <a:lnTo>
                        <a:pt x="6584" y="104152"/>
                      </a:lnTo>
                      <a:lnTo>
                        <a:pt x="6584" y="101066"/>
                      </a:lnTo>
                      <a:lnTo>
                        <a:pt x="16401" y="104948"/>
                      </a:lnTo>
                      <a:lnTo>
                        <a:pt x="16401" y="101384"/>
                      </a:lnTo>
                      <a:lnTo>
                        <a:pt x="24063" y="102466"/>
                      </a:lnTo>
                      <a:lnTo>
                        <a:pt x="17080" y="97979"/>
                      </a:lnTo>
                      <a:lnTo>
                        <a:pt x="25101" y="97438"/>
                      </a:lnTo>
                      <a:lnTo>
                        <a:pt x="3791" y="90501"/>
                      </a:lnTo>
                      <a:lnTo>
                        <a:pt x="3791" y="9050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anchorCtr="0" anchor="t" bIns="45700" lIns="91425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6" name="Shape 56"/>
                <p:cNvSpPr/>
                <p:nvPr/>
              </p:nvSpPr>
              <p:spPr>
                <a:xfrm rot="-3180000">
                  <a:off x="8409781" y="1423193"/>
                  <a:ext cx="268287" cy="193675"/>
                </a:xfrm>
                <a:custGeom>
                  <a:pathLst>
                    <a:path extrusionOk="0" h="120000" w="120000">
                      <a:moveTo>
                        <a:pt x="0" y="28070"/>
                      </a:moveTo>
                      <a:lnTo>
                        <a:pt x="45468" y="37192"/>
                      </a:lnTo>
                      <a:lnTo>
                        <a:pt x="113937" y="120000"/>
                      </a:lnTo>
                      <a:lnTo>
                        <a:pt x="120000" y="101403"/>
                      </a:lnTo>
                      <a:lnTo>
                        <a:pt x="79702" y="40000"/>
                      </a:lnTo>
                      <a:lnTo>
                        <a:pt x="4635" y="0"/>
                      </a:lnTo>
                      <a:lnTo>
                        <a:pt x="0" y="28070"/>
                      </a:lnTo>
                      <a:lnTo>
                        <a:pt x="0" y="2807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anchorCtr="0" anchor="t" bIns="45700" lIns="91425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7" name="Shape 57"/>
                <p:cNvSpPr/>
                <p:nvPr/>
              </p:nvSpPr>
              <p:spPr>
                <a:xfrm rot="-3180000">
                  <a:off x="8339931" y="1278731"/>
                  <a:ext cx="287337" cy="228600"/>
                </a:xfrm>
                <a:custGeom>
                  <a:pathLst>
                    <a:path extrusionOk="0" h="120000" w="120000">
                      <a:moveTo>
                        <a:pt x="0" y="23225"/>
                      </a:moveTo>
                      <a:lnTo>
                        <a:pt x="56983" y="44069"/>
                      </a:lnTo>
                      <a:lnTo>
                        <a:pt x="106927" y="120000"/>
                      </a:lnTo>
                      <a:lnTo>
                        <a:pt x="120000" y="88138"/>
                      </a:lnTo>
                      <a:lnTo>
                        <a:pt x="70391" y="33945"/>
                      </a:lnTo>
                      <a:lnTo>
                        <a:pt x="11731" y="0"/>
                      </a:lnTo>
                      <a:lnTo>
                        <a:pt x="0" y="23225"/>
                      </a:lnTo>
                      <a:lnTo>
                        <a:pt x="0" y="23225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anchorCtr="0" anchor="t" bIns="45700" lIns="91425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8" name="Shape 58"/>
                <p:cNvSpPr/>
                <p:nvPr/>
              </p:nvSpPr>
              <p:spPr>
                <a:xfrm rot="-3180000">
                  <a:off x="7913687" y="333375"/>
                  <a:ext cx="287337" cy="233362"/>
                </a:xfrm>
                <a:custGeom>
                  <a:pathLst>
                    <a:path extrusionOk="0" h="120000" w="120000">
                      <a:moveTo>
                        <a:pt x="0" y="22773"/>
                      </a:moveTo>
                      <a:lnTo>
                        <a:pt x="52887" y="40583"/>
                      </a:lnTo>
                      <a:lnTo>
                        <a:pt x="108619" y="120000"/>
                      </a:lnTo>
                      <a:lnTo>
                        <a:pt x="120000" y="91678"/>
                      </a:lnTo>
                      <a:lnTo>
                        <a:pt x="65941" y="25401"/>
                      </a:lnTo>
                      <a:lnTo>
                        <a:pt x="9037" y="0"/>
                      </a:lnTo>
                      <a:lnTo>
                        <a:pt x="0" y="22773"/>
                      </a:lnTo>
                      <a:lnTo>
                        <a:pt x="0" y="22773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anchorCtr="0" anchor="t" bIns="45700" lIns="91425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9" name="Shape 59"/>
                <p:cNvSpPr/>
                <p:nvPr/>
              </p:nvSpPr>
              <p:spPr>
                <a:xfrm rot="-3180000">
                  <a:off x="7855743" y="224631"/>
                  <a:ext cx="284162" cy="219075"/>
                </a:xfrm>
                <a:custGeom>
                  <a:pathLst>
                    <a:path extrusionOk="0" h="120000" w="120000">
                      <a:moveTo>
                        <a:pt x="0" y="27357"/>
                      </a:moveTo>
                      <a:lnTo>
                        <a:pt x="46036" y="40725"/>
                      </a:lnTo>
                      <a:lnTo>
                        <a:pt x="112552" y="120000"/>
                      </a:lnTo>
                      <a:lnTo>
                        <a:pt x="120000" y="95751"/>
                      </a:lnTo>
                      <a:lnTo>
                        <a:pt x="51791" y="16476"/>
                      </a:lnTo>
                      <a:lnTo>
                        <a:pt x="7277" y="0"/>
                      </a:lnTo>
                      <a:lnTo>
                        <a:pt x="0" y="27357"/>
                      </a:lnTo>
                      <a:lnTo>
                        <a:pt x="0" y="27357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anchorCtr="0" anchor="t" bIns="45700" lIns="91425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cxnSp>
          <p:nvCxnSpPr>
            <p:cNvPr id="60" name="Shape 60"/>
            <p:cNvCxnSpPr/>
            <p:nvPr/>
          </p:nvCxnSpPr>
          <p:spPr>
            <a:xfrm>
              <a:off x="7731125" y="133350"/>
              <a:ext cx="66675" cy="152400"/>
            </a:xfrm>
            <a:prstGeom prst="straightConnector1">
              <a:avLst/>
            </a:prstGeom>
            <a:noFill/>
            <a:ln cap="flat" cmpd="sng" w="38100">
              <a:solidFill>
                <a:schemeClr val="accent2"/>
              </a:solidFill>
              <a:prstDash val="solid"/>
              <a:miter lim="8000"/>
              <a:headEnd len="med" w="med" type="none"/>
              <a:tailEnd len="med" w="med" type="none"/>
            </a:ln>
          </p:spPr>
        </p:cxnSp>
      </p:grp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 rotWithShape="1">
          <a:blip r:embed="rId1">
            <a:alphaModFix/>
          </a:blip>
          <a:stretch>
            <a:fillRect b="0" l="0" r="0" t="0"/>
          </a:stretch>
        </a:blipFill>
      </p:bgPr>
    </p:bg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Shape 72"/>
          <p:cNvSpPr txBox="1"/>
          <p:nvPr/>
        </p:nvSpPr>
        <p:spPr>
          <a:xfrm>
            <a:off x="2282825" y="0"/>
            <a:ext cx="6858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" name="Shape 73"/>
          <p:cNvSpPr txBox="1"/>
          <p:nvPr/>
        </p:nvSpPr>
        <p:spPr>
          <a:xfrm>
            <a:off x="2286000" y="0"/>
            <a:ext cx="762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4" name="Shape 74"/>
          <p:cNvGrpSpPr/>
          <p:nvPr/>
        </p:nvGrpSpPr>
        <p:grpSpPr>
          <a:xfrm>
            <a:off x="2170112" y="2816225"/>
            <a:ext cx="219075" cy="212725"/>
            <a:chOff x="2170112" y="2816225"/>
            <a:chExt cx="219075" cy="212725"/>
          </a:xfrm>
        </p:grpSpPr>
        <p:pic>
          <p:nvPicPr>
            <p:cNvPr id="75" name="Shape 75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2170112" y="2816225"/>
              <a:ext cx="219075" cy="2127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6" name="Shape 76"/>
            <p:cNvSpPr txBox="1"/>
            <p:nvPr/>
          </p:nvSpPr>
          <p:spPr>
            <a:xfrm>
              <a:off x="2203450" y="2844800"/>
              <a:ext cx="147637" cy="14922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7" name="Shape 77"/>
          <p:cNvSpPr/>
          <p:nvPr/>
        </p:nvSpPr>
        <p:spPr>
          <a:xfrm>
            <a:off x="2408237" y="2746375"/>
            <a:ext cx="63500" cy="63500"/>
          </a:xfrm>
          <a:prstGeom prst="ellipse">
            <a:avLst/>
          </a:prstGeom>
          <a:noFill/>
          <a:ln cap="rnd" cmpd="sng" w="12700">
            <a:solidFill>
              <a:srgbClr val="648F67">
                <a:alpha val="59607"/>
              </a:srgbClr>
            </a:solidFill>
            <a:prstDash val="solid"/>
            <a:miter lim="8000"/>
            <a:headEnd len="med" w="med" type="none"/>
            <a:tailEnd len="med" w="med" type="none"/>
          </a:ln>
        </p:spPr>
        <p:txBody>
          <a:bodyPr anchorCtr="0" anchor="ctr" bIns="45700" lIns="91425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" name="Shape 78"/>
          <p:cNvSpPr txBox="1"/>
          <p:nvPr>
            <p:ph type="title"/>
          </p:nvPr>
        </p:nvSpPr>
        <p:spPr>
          <a:xfrm>
            <a:off x="1435100" y="274637"/>
            <a:ext cx="749935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b="0" i="0" sz="4300" u="none" cap="none" strike="noStrike">
                <a:solidFill>
                  <a:srgbClr val="696D52"/>
                </a:solidFill>
                <a:latin typeface="Domine"/>
                <a:ea typeface="Domine"/>
                <a:cs typeface="Domine"/>
                <a:sym typeface="Domine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None/>
              <a:defRPr b="0" i="0" sz="4300" u="none" cap="none" strike="noStrike">
                <a:solidFill>
                  <a:srgbClr val="696D52"/>
                </a:solidFill>
                <a:latin typeface="Cambria"/>
                <a:ea typeface="Cambria"/>
                <a:cs typeface="Cambria"/>
                <a:sym typeface="Cambria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None/>
              <a:defRPr b="0" i="0" sz="4300" u="none" cap="none" strike="noStrike">
                <a:solidFill>
                  <a:srgbClr val="696D52"/>
                </a:solidFill>
                <a:latin typeface="Cambria"/>
                <a:ea typeface="Cambria"/>
                <a:cs typeface="Cambria"/>
                <a:sym typeface="Cambria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None/>
              <a:defRPr b="0" i="0" sz="4300" u="none" cap="none" strike="noStrike">
                <a:solidFill>
                  <a:srgbClr val="696D52"/>
                </a:solidFill>
                <a:latin typeface="Cambria"/>
                <a:ea typeface="Cambria"/>
                <a:cs typeface="Cambria"/>
                <a:sym typeface="Cambria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None/>
              <a:defRPr b="0" i="0" sz="4300" u="none" cap="none" strike="noStrike">
                <a:solidFill>
                  <a:srgbClr val="696D52"/>
                </a:solidFill>
                <a:latin typeface="Cambria"/>
                <a:ea typeface="Cambria"/>
                <a:cs typeface="Cambria"/>
                <a:sym typeface="Cambria"/>
              </a:defRPr>
            </a:lvl5pPr>
            <a:lvl6pPr indent="0" lvl="5" marL="457200" marR="0" rtl="0" algn="l">
              <a:spcBef>
                <a:spcPts val="0"/>
              </a:spcBef>
              <a:spcAft>
                <a:spcPts val="0"/>
              </a:spcAft>
              <a:buNone/>
              <a:defRPr b="0" i="0" sz="4300" u="none" cap="none" strike="noStrike">
                <a:solidFill>
                  <a:srgbClr val="696D52"/>
                </a:solidFill>
                <a:latin typeface="Cambria"/>
                <a:ea typeface="Cambria"/>
                <a:cs typeface="Cambria"/>
                <a:sym typeface="Cambria"/>
              </a:defRPr>
            </a:lvl6pPr>
            <a:lvl7pPr indent="0" lvl="6" marL="914400" marR="0" rtl="0" algn="l">
              <a:spcBef>
                <a:spcPts val="0"/>
              </a:spcBef>
              <a:spcAft>
                <a:spcPts val="0"/>
              </a:spcAft>
              <a:buNone/>
              <a:defRPr b="0" i="0" sz="4300" u="none" cap="none" strike="noStrike">
                <a:solidFill>
                  <a:srgbClr val="696D52"/>
                </a:solidFill>
                <a:latin typeface="Cambria"/>
                <a:ea typeface="Cambria"/>
                <a:cs typeface="Cambria"/>
                <a:sym typeface="Cambria"/>
              </a:defRPr>
            </a:lvl7pPr>
            <a:lvl8pPr indent="0" lvl="7" marL="1371600" marR="0" rtl="0" algn="l">
              <a:spcBef>
                <a:spcPts val="0"/>
              </a:spcBef>
              <a:spcAft>
                <a:spcPts val="0"/>
              </a:spcAft>
              <a:buNone/>
              <a:defRPr b="0" i="0" sz="4300" u="none" cap="none" strike="noStrike">
                <a:solidFill>
                  <a:srgbClr val="696D52"/>
                </a:solidFill>
                <a:latin typeface="Cambria"/>
                <a:ea typeface="Cambria"/>
                <a:cs typeface="Cambria"/>
                <a:sym typeface="Cambria"/>
              </a:defRPr>
            </a:lvl8pPr>
            <a:lvl9pPr indent="0" lvl="8" marL="1828800" marR="0" rtl="0" algn="l">
              <a:spcBef>
                <a:spcPts val="0"/>
              </a:spcBef>
              <a:spcAft>
                <a:spcPts val="0"/>
              </a:spcAft>
              <a:buNone/>
              <a:defRPr b="0" i="0" sz="4300" u="none" cap="none" strike="noStrike">
                <a:solidFill>
                  <a:srgbClr val="696D52"/>
                </a:solidFill>
                <a:latin typeface="Cambria"/>
                <a:ea typeface="Cambria"/>
                <a:cs typeface="Cambria"/>
                <a:sym typeface="Cambria"/>
              </a:defRPr>
            </a:lvl9pPr>
          </a:lstStyle>
          <a:p/>
        </p:txBody>
      </p:sp>
      <p:sp>
        <p:nvSpPr>
          <p:cNvPr id="79" name="Shape 79"/>
          <p:cNvSpPr txBox="1"/>
          <p:nvPr>
            <p:ph idx="1" type="body"/>
          </p:nvPr>
        </p:nvSpPr>
        <p:spPr>
          <a:xfrm>
            <a:off x="1435100" y="1447800"/>
            <a:ext cx="7499350" cy="48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/>
          <a:lstStyle>
            <a:lvl1pPr indent="-126365" lvl="0" marL="365125" marR="0" rtl="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●"/>
              <a:defRPr b="0" i="0" sz="32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1pPr>
            <a:lvl2pPr indent="-68262" lvl="1" marL="639763" marR="0" rtl="0" algn="l"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Verdana"/>
              <a:buChar char="◦"/>
              <a:defRPr b="0" i="0" sz="28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2pPr>
            <a:lvl3pPr indent="-85725" lvl="2" marL="885825" marR="0" rtl="0" algn="l"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ct val="100000"/>
              <a:buFont typeface="Noto Sans Symbols"/>
              <a:buChar char="⚫"/>
              <a:defRPr b="0" i="0" sz="24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3pPr>
            <a:lvl4pPr indent="-55562" lvl="3" marL="1096963" marR="0" rtl="0" algn="l">
              <a:spcBef>
                <a:spcPts val="400"/>
              </a:spcBef>
              <a:spcAft>
                <a:spcPts val="0"/>
              </a:spcAft>
              <a:buClr>
                <a:srgbClr val="A8CDD7"/>
              </a:buClr>
              <a:buSzPct val="100000"/>
              <a:buFont typeface="Noto Sans Symbols"/>
              <a:buChar char="⚫"/>
              <a:defRPr b="0" i="0" sz="20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4pPr>
            <a:lvl5pPr indent="-65087" lvl="4" marL="1296988" marR="0" rtl="0" algn="l">
              <a:spcBef>
                <a:spcPts val="400"/>
              </a:spcBef>
              <a:spcAft>
                <a:spcPts val="0"/>
              </a:spcAft>
              <a:buClr>
                <a:srgbClr val="C0BEAF"/>
              </a:buClr>
              <a:buSzPct val="100000"/>
              <a:buFont typeface="Noto Sans Symbols"/>
              <a:buChar char="⚫"/>
              <a:defRPr b="0" i="0" sz="20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5pPr>
            <a:lvl6pPr indent="-60960" lvl="5" marL="1508760" marR="0" rtl="0" algn="l">
              <a:lnSpc>
                <a:spcPct val="100000"/>
              </a:lnSpc>
              <a:spcBef>
                <a:spcPts val="400"/>
              </a:spcBef>
              <a:buClr>
                <a:schemeClr val="accent5"/>
              </a:buClr>
              <a:buSzPct val="100000"/>
              <a:buFont typeface="Noto Sans Symbols"/>
              <a:buChar char="⚫"/>
              <a:defRPr b="0" i="0" sz="20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6pPr>
            <a:lvl7pPr indent="-68072" lvl="6" marL="1719072" marR="0" rtl="0" algn="l">
              <a:lnSpc>
                <a:spcPct val="100000"/>
              </a:lnSpc>
              <a:spcBef>
                <a:spcPts val="400"/>
              </a:spcBef>
              <a:buClr>
                <a:schemeClr val="accent6"/>
              </a:buClr>
              <a:buSzPct val="100000"/>
              <a:buFont typeface="Noto Sans Symbols"/>
              <a:buChar char="⚫"/>
              <a:defRPr b="0" i="0" sz="20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7pPr>
            <a:lvl8pPr indent="-66039" lvl="7" marL="1920240" marR="0" rtl="0" algn="l">
              <a:lnSpc>
                <a:spcPct val="100000"/>
              </a:lnSpc>
              <a:spcBef>
                <a:spcPts val="400"/>
              </a:spcBef>
              <a:buClr>
                <a:schemeClr val="accent6"/>
              </a:buClr>
              <a:buSzPct val="100000"/>
              <a:buFont typeface="Noto Sans Symbols"/>
              <a:buChar char="⚫"/>
              <a:defRPr b="0" i="0" sz="20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8pPr>
            <a:lvl9pPr indent="-60451" lvl="8" marL="2130552" marR="0" rtl="0" algn="l">
              <a:lnSpc>
                <a:spcPct val="100000"/>
              </a:lnSpc>
              <a:spcBef>
                <a:spcPts val="400"/>
              </a:spcBef>
              <a:buClr>
                <a:schemeClr val="accent6"/>
              </a:buClr>
              <a:buSzPct val="100000"/>
              <a:buFont typeface="Noto Sans Symbols"/>
              <a:buChar char="⚫"/>
              <a:defRPr b="0" i="0" sz="20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/>
        </p:txBody>
      </p:sp>
      <p:sp>
        <p:nvSpPr>
          <p:cNvPr id="80" name="Shape 80"/>
          <p:cNvSpPr txBox="1"/>
          <p:nvPr>
            <p:ph idx="10" type="dt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wrap="square" tIns="91425"/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>
                <a:solidFill>
                  <a:srgbClr val="B0B19E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1" name="Shape 81"/>
          <p:cNvSpPr txBox="1"/>
          <p:nvPr>
            <p:ph idx="11" type="ftr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wrap="square" tIns="91425"/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2" name="Shape 82"/>
          <p:cNvSpPr txBox="1"/>
          <p:nvPr>
            <p:ph idx="12" type="sldNum"/>
          </p:nvPr>
        </p:nvSpPr>
        <p:spPr>
          <a:xfrm>
            <a:off x="8613775" y="6305550"/>
            <a:ext cx="4572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0B19E"/>
              </a:buClr>
              <a:buSzPct val="25000"/>
              <a:buFont typeface="Calibri"/>
              <a:buNone/>
            </a:pPr>
            <a:fld id="{00000000-1234-1234-1234-123412341234}" type="slidenum">
              <a:rPr b="0" i="0" lang="en-US" sz="1200" u="none">
                <a:solidFill>
                  <a:srgbClr val="B0B19E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0" r:id="rId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 rotWithShape="1">
          <a:blip r:embed="rId1">
            <a:alphaModFix/>
          </a:blip>
          <a:stretch>
            <a:fillRect b="0" l="0" r="0" t="0"/>
          </a:stretch>
        </a:blipFill>
      </p:bgPr>
    </p:bg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Shape 90"/>
          <p:cNvSpPr txBox="1"/>
          <p:nvPr>
            <p:ph type="title"/>
          </p:nvPr>
        </p:nvSpPr>
        <p:spPr>
          <a:xfrm>
            <a:off x="1435100" y="274637"/>
            <a:ext cx="749935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b="0" i="0" sz="4300" u="none" cap="none" strike="noStrike">
                <a:solidFill>
                  <a:srgbClr val="696D52"/>
                </a:solidFill>
                <a:latin typeface="Domine"/>
                <a:ea typeface="Domine"/>
                <a:cs typeface="Domine"/>
                <a:sym typeface="Domine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None/>
              <a:defRPr b="0" i="0" sz="4300" u="none" cap="none" strike="noStrike">
                <a:solidFill>
                  <a:srgbClr val="696D52"/>
                </a:solidFill>
                <a:latin typeface="Cambria"/>
                <a:ea typeface="Cambria"/>
                <a:cs typeface="Cambria"/>
                <a:sym typeface="Cambria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None/>
              <a:defRPr b="0" i="0" sz="4300" u="none" cap="none" strike="noStrike">
                <a:solidFill>
                  <a:srgbClr val="696D52"/>
                </a:solidFill>
                <a:latin typeface="Cambria"/>
                <a:ea typeface="Cambria"/>
                <a:cs typeface="Cambria"/>
                <a:sym typeface="Cambria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None/>
              <a:defRPr b="0" i="0" sz="4300" u="none" cap="none" strike="noStrike">
                <a:solidFill>
                  <a:srgbClr val="696D52"/>
                </a:solidFill>
                <a:latin typeface="Cambria"/>
                <a:ea typeface="Cambria"/>
                <a:cs typeface="Cambria"/>
                <a:sym typeface="Cambria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None/>
              <a:defRPr b="0" i="0" sz="4300" u="none" cap="none" strike="noStrike">
                <a:solidFill>
                  <a:srgbClr val="696D52"/>
                </a:solidFill>
                <a:latin typeface="Cambria"/>
                <a:ea typeface="Cambria"/>
                <a:cs typeface="Cambria"/>
                <a:sym typeface="Cambria"/>
              </a:defRPr>
            </a:lvl5pPr>
            <a:lvl6pPr indent="0" lvl="5" marL="457200" marR="0" rtl="0" algn="l">
              <a:spcBef>
                <a:spcPts val="0"/>
              </a:spcBef>
              <a:spcAft>
                <a:spcPts val="0"/>
              </a:spcAft>
              <a:buNone/>
              <a:defRPr b="0" i="0" sz="4300" u="none" cap="none" strike="noStrike">
                <a:solidFill>
                  <a:srgbClr val="696D52"/>
                </a:solidFill>
                <a:latin typeface="Cambria"/>
                <a:ea typeface="Cambria"/>
                <a:cs typeface="Cambria"/>
                <a:sym typeface="Cambria"/>
              </a:defRPr>
            </a:lvl6pPr>
            <a:lvl7pPr indent="0" lvl="6" marL="914400" marR="0" rtl="0" algn="l">
              <a:spcBef>
                <a:spcPts val="0"/>
              </a:spcBef>
              <a:spcAft>
                <a:spcPts val="0"/>
              </a:spcAft>
              <a:buNone/>
              <a:defRPr b="0" i="0" sz="4300" u="none" cap="none" strike="noStrike">
                <a:solidFill>
                  <a:srgbClr val="696D52"/>
                </a:solidFill>
                <a:latin typeface="Cambria"/>
                <a:ea typeface="Cambria"/>
                <a:cs typeface="Cambria"/>
                <a:sym typeface="Cambria"/>
              </a:defRPr>
            </a:lvl7pPr>
            <a:lvl8pPr indent="0" lvl="7" marL="1371600" marR="0" rtl="0" algn="l">
              <a:spcBef>
                <a:spcPts val="0"/>
              </a:spcBef>
              <a:spcAft>
                <a:spcPts val="0"/>
              </a:spcAft>
              <a:buNone/>
              <a:defRPr b="0" i="0" sz="4300" u="none" cap="none" strike="noStrike">
                <a:solidFill>
                  <a:srgbClr val="696D52"/>
                </a:solidFill>
                <a:latin typeface="Cambria"/>
                <a:ea typeface="Cambria"/>
                <a:cs typeface="Cambria"/>
                <a:sym typeface="Cambria"/>
              </a:defRPr>
            </a:lvl8pPr>
            <a:lvl9pPr indent="0" lvl="8" marL="1828800" marR="0" rtl="0" algn="l">
              <a:spcBef>
                <a:spcPts val="0"/>
              </a:spcBef>
              <a:spcAft>
                <a:spcPts val="0"/>
              </a:spcAft>
              <a:buNone/>
              <a:defRPr b="0" i="0" sz="4300" u="none" cap="none" strike="noStrike">
                <a:solidFill>
                  <a:srgbClr val="696D52"/>
                </a:solidFill>
                <a:latin typeface="Cambria"/>
                <a:ea typeface="Cambria"/>
                <a:cs typeface="Cambria"/>
                <a:sym typeface="Cambria"/>
              </a:defRPr>
            </a:lvl9pPr>
          </a:lstStyle>
          <a:p/>
        </p:txBody>
      </p:sp>
      <p:sp>
        <p:nvSpPr>
          <p:cNvPr id="91" name="Shape 91"/>
          <p:cNvSpPr txBox="1"/>
          <p:nvPr>
            <p:ph idx="1" type="body"/>
          </p:nvPr>
        </p:nvSpPr>
        <p:spPr>
          <a:xfrm>
            <a:off x="1435100" y="1447800"/>
            <a:ext cx="7499350" cy="48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/>
          <a:lstStyle>
            <a:lvl1pPr indent="-126365" lvl="0" marL="365125" marR="0" rtl="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●"/>
              <a:defRPr b="0" i="0" sz="32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1pPr>
            <a:lvl2pPr indent="-68262" lvl="1" marL="639763" marR="0" rtl="0" algn="l"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Verdana"/>
              <a:buChar char="◦"/>
              <a:defRPr b="0" i="0" sz="28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2pPr>
            <a:lvl3pPr indent="-85725" lvl="2" marL="885825" marR="0" rtl="0" algn="l"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ct val="100000"/>
              <a:buFont typeface="Noto Sans Symbols"/>
              <a:buChar char="⚫"/>
              <a:defRPr b="0" i="0" sz="24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3pPr>
            <a:lvl4pPr indent="-55562" lvl="3" marL="1096963" marR="0" rtl="0" algn="l">
              <a:spcBef>
                <a:spcPts val="400"/>
              </a:spcBef>
              <a:spcAft>
                <a:spcPts val="0"/>
              </a:spcAft>
              <a:buClr>
                <a:srgbClr val="A8CDD7"/>
              </a:buClr>
              <a:buSzPct val="100000"/>
              <a:buFont typeface="Noto Sans Symbols"/>
              <a:buChar char="⚫"/>
              <a:defRPr b="0" i="0" sz="20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4pPr>
            <a:lvl5pPr indent="-65087" lvl="4" marL="1296988" marR="0" rtl="0" algn="l">
              <a:spcBef>
                <a:spcPts val="400"/>
              </a:spcBef>
              <a:spcAft>
                <a:spcPts val="0"/>
              </a:spcAft>
              <a:buClr>
                <a:srgbClr val="C0BEAF"/>
              </a:buClr>
              <a:buSzPct val="100000"/>
              <a:buFont typeface="Noto Sans Symbols"/>
              <a:buChar char="⚫"/>
              <a:defRPr b="0" i="0" sz="20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5pPr>
            <a:lvl6pPr indent="-60960" lvl="5" marL="1508760" marR="0" rtl="0" algn="l">
              <a:lnSpc>
                <a:spcPct val="100000"/>
              </a:lnSpc>
              <a:spcBef>
                <a:spcPts val="400"/>
              </a:spcBef>
              <a:buClr>
                <a:schemeClr val="accent5"/>
              </a:buClr>
              <a:buSzPct val="100000"/>
              <a:buFont typeface="Noto Sans Symbols"/>
              <a:buChar char="⚫"/>
              <a:defRPr b="0" i="0" sz="20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6pPr>
            <a:lvl7pPr indent="-68072" lvl="6" marL="1719072" marR="0" rtl="0" algn="l">
              <a:lnSpc>
                <a:spcPct val="100000"/>
              </a:lnSpc>
              <a:spcBef>
                <a:spcPts val="400"/>
              </a:spcBef>
              <a:buClr>
                <a:schemeClr val="accent6"/>
              </a:buClr>
              <a:buSzPct val="100000"/>
              <a:buFont typeface="Noto Sans Symbols"/>
              <a:buChar char="⚫"/>
              <a:defRPr b="0" i="0" sz="20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7pPr>
            <a:lvl8pPr indent="-66039" lvl="7" marL="1920240" marR="0" rtl="0" algn="l">
              <a:lnSpc>
                <a:spcPct val="100000"/>
              </a:lnSpc>
              <a:spcBef>
                <a:spcPts val="400"/>
              </a:spcBef>
              <a:buClr>
                <a:schemeClr val="accent6"/>
              </a:buClr>
              <a:buSzPct val="100000"/>
              <a:buFont typeface="Noto Sans Symbols"/>
              <a:buChar char="⚫"/>
              <a:defRPr b="0" i="0" sz="20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8pPr>
            <a:lvl9pPr indent="-60451" lvl="8" marL="2130552" marR="0" rtl="0" algn="l">
              <a:lnSpc>
                <a:spcPct val="100000"/>
              </a:lnSpc>
              <a:spcBef>
                <a:spcPts val="400"/>
              </a:spcBef>
              <a:buClr>
                <a:schemeClr val="accent6"/>
              </a:buClr>
              <a:buSzPct val="100000"/>
              <a:buFont typeface="Noto Sans Symbols"/>
              <a:buChar char="⚫"/>
              <a:defRPr b="0" i="0" sz="20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/>
        </p:txBody>
      </p:sp>
      <p:sp>
        <p:nvSpPr>
          <p:cNvPr id="92" name="Shape 92"/>
          <p:cNvSpPr txBox="1"/>
          <p:nvPr>
            <p:ph idx="10" type="dt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wrap="square" tIns="91425"/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>
                <a:solidFill>
                  <a:srgbClr val="B0B19E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3" name="Shape 93"/>
          <p:cNvSpPr txBox="1"/>
          <p:nvPr>
            <p:ph idx="11" type="ftr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wrap="square" tIns="91425"/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4" name="Shape 94"/>
          <p:cNvSpPr txBox="1"/>
          <p:nvPr>
            <p:ph idx="12" type="sldNum"/>
          </p:nvPr>
        </p:nvSpPr>
        <p:spPr>
          <a:xfrm>
            <a:off x="8613775" y="6305550"/>
            <a:ext cx="4572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0B19E"/>
              </a:buClr>
              <a:buSzPct val="25000"/>
              <a:buFont typeface="Calibri"/>
              <a:buNone/>
            </a:pPr>
            <a:fld id="{00000000-1234-1234-1234-123412341234}" type="slidenum">
              <a:rPr b="0" i="0" lang="en-US" sz="1200" u="none">
                <a:solidFill>
                  <a:srgbClr val="B0B19E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1" r:id="rId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 rotWithShape="1">
          <a:blip r:embed="rId1">
            <a:alphaModFix/>
          </a:blip>
          <a:stretch>
            <a:fillRect b="0" l="0" r="0" t="0"/>
          </a:stretch>
        </a:blipFill>
      </p:bgPr>
    </p:bg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 txBox="1"/>
          <p:nvPr/>
        </p:nvSpPr>
        <p:spPr>
          <a:xfrm>
            <a:off x="1014412" y="0"/>
            <a:ext cx="8129587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Shape 106"/>
          <p:cNvSpPr txBox="1"/>
          <p:nvPr/>
        </p:nvSpPr>
        <p:spPr>
          <a:xfrm>
            <a:off x="1014412" y="0"/>
            <a:ext cx="73025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Shape 107"/>
          <p:cNvSpPr txBox="1"/>
          <p:nvPr>
            <p:ph type="title"/>
          </p:nvPr>
        </p:nvSpPr>
        <p:spPr>
          <a:xfrm>
            <a:off x="1435100" y="274637"/>
            <a:ext cx="749935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b="0" i="0" sz="4300" u="none" cap="none" strike="noStrike">
                <a:solidFill>
                  <a:srgbClr val="696D52"/>
                </a:solidFill>
                <a:latin typeface="Domine"/>
                <a:ea typeface="Domine"/>
                <a:cs typeface="Domine"/>
                <a:sym typeface="Domine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None/>
              <a:defRPr b="0" i="0" sz="4300" u="none" cap="none" strike="noStrike">
                <a:solidFill>
                  <a:srgbClr val="696D52"/>
                </a:solidFill>
                <a:latin typeface="Cambria"/>
                <a:ea typeface="Cambria"/>
                <a:cs typeface="Cambria"/>
                <a:sym typeface="Cambria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None/>
              <a:defRPr b="0" i="0" sz="4300" u="none" cap="none" strike="noStrike">
                <a:solidFill>
                  <a:srgbClr val="696D52"/>
                </a:solidFill>
                <a:latin typeface="Cambria"/>
                <a:ea typeface="Cambria"/>
                <a:cs typeface="Cambria"/>
                <a:sym typeface="Cambria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None/>
              <a:defRPr b="0" i="0" sz="4300" u="none" cap="none" strike="noStrike">
                <a:solidFill>
                  <a:srgbClr val="696D52"/>
                </a:solidFill>
                <a:latin typeface="Cambria"/>
                <a:ea typeface="Cambria"/>
                <a:cs typeface="Cambria"/>
                <a:sym typeface="Cambria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None/>
              <a:defRPr b="0" i="0" sz="4300" u="none" cap="none" strike="noStrike">
                <a:solidFill>
                  <a:srgbClr val="696D52"/>
                </a:solidFill>
                <a:latin typeface="Cambria"/>
                <a:ea typeface="Cambria"/>
                <a:cs typeface="Cambria"/>
                <a:sym typeface="Cambria"/>
              </a:defRPr>
            </a:lvl5pPr>
            <a:lvl6pPr indent="0" lvl="5" marL="457200" marR="0" rtl="0" algn="l">
              <a:spcBef>
                <a:spcPts val="0"/>
              </a:spcBef>
              <a:spcAft>
                <a:spcPts val="0"/>
              </a:spcAft>
              <a:buNone/>
              <a:defRPr b="0" i="0" sz="4300" u="none" cap="none" strike="noStrike">
                <a:solidFill>
                  <a:srgbClr val="696D52"/>
                </a:solidFill>
                <a:latin typeface="Cambria"/>
                <a:ea typeface="Cambria"/>
                <a:cs typeface="Cambria"/>
                <a:sym typeface="Cambria"/>
              </a:defRPr>
            </a:lvl6pPr>
            <a:lvl7pPr indent="0" lvl="6" marL="914400" marR="0" rtl="0" algn="l">
              <a:spcBef>
                <a:spcPts val="0"/>
              </a:spcBef>
              <a:spcAft>
                <a:spcPts val="0"/>
              </a:spcAft>
              <a:buNone/>
              <a:defRPr b="0" i="0" sz="4300" u="none" cap="none" strike="noStrike">
                <a:solidFill>
                  <a:srgbClr val="696D52"/>
                </a:solidFill>
                <a:latin typeface="Cambria"/>
                <a:ea typeface="Cambria"/>
                <a:cs typeface="Cambria"/>
                <a:sym typeface="Cambria"/>
              </a:defRPr>
            </a:lvl7pPr>
            <a:lvl8pPr indent="0" lvl="7" marL="1371600" marR="0" rtl="0" algn="l">
              <a:spcBef>
                <a:spcPts val="0"/>
              </a:spcBef>
              <a:spcAft>
                <a:spcPts val="0"/>
              </a:spcAft>
              <a:buNone/>
              <a:defRPr b="0" i="0" sz="4300" u="none" cap="none" strike="noStrike">
                <a:solidFill>
                  <a:srgbClr val="696D52"/>
                </a:solidFill>
                <a:latin typeface="Cambria"/>
                <a:ea typeface="Cambria"/>
                <a:cs typeface="Cambria"/>
                <a:sym typeface="Cambria"/>
              </a:defRPr>
            </a:lvl8pPr>
            <a:lvl9pPr indent="0" lvl="8" marL="1828800" marR="0" rtl="0" algn="l">
              <a:spcBef>
                <a:spcPts val="0"/>
              </a:spcBef>
              <a:spcAft>
                <a:spcPts val="0"/>
              </a:spcAft>
              <a:buNone/>
              <a:defRPr b="0" i="0" sz="4300" u="none" cap="none" strike="noStrike">
                <a:solidFill>
                  <a:srgbClr val="696D52"/>
                </a:solidFill>
                <a:latin typeface="Cambria"/>
                <a:ea typeface="Cambria"/>
                <a:cs typeface="Cambria"/>
                <a:sym typeface="Cambria"/>
              </a:defRPr>
            </a:lvl9pPr>
          </a:lstStyle>
          <a:p/>
        </p:txBody>
      </p:sp>
      <p:sp>
        <p:nvSpPr>
          <p:cNvPr id="108" name="Shape 108"/>
          <p:cNvSpPr txBox="1"/>
          <p:nvPr>
            <p:ph idx="1" type="body"/>
          </p:nvPr>
        </p:nvSpPr>
        <p:spPr>
          <a:xfrm>
            <a:off x="1435100" y="1447800"/>
            <a:ext cx="7499350" cy="48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/>
          <a:lstStyle>
            <a:lvl1pPr indent="-126365" lvl="0" marL="365125" marR="0" rtl="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●"/>
              <a:defRPr b="0" i="0" sz="32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1pPr>
            <a:lvl2pPr indent="-68262" lvl="1" marL="639763" marR="0" rtl="0" algn="l"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Verdana"/>
              <a:buChar char="◦"/>
              <a:defRPr b="0" i="0" sz="28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2pPr>
            <a:lvl3pPr indent="-85725" lvl="2" marL="885825" marR="0" rtl="0" algn="l"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ct val="100000"/>
              <a:buFont typeface="Noto Sans Symbols"/>
              <a:buChar char="⚫"/>
              <a:defRPr b="0" i="0" sz="24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3pPr>
            <a:lvl4pPr indent="-55562" lvl="3" marL="1096963" marR="0" rtl="0" algn="l">
              <a:spcBef>
                <a:spcPts val="400"/>
              </a:spcBef>
              <a:spcAft>
                <a:spcPts val="0"/>
              </a:spcAft>
              <a:buClr>
                <a:srgbClr val="A8CDD7"/>
              </a:buClr>
              <a:buSzPct val="100000"/>
              <a:buFont typeface="Noto Sans Symbols"/>
              <a:buChar char="⚫"/>
              <a:defRPr b="0" i="0" sz="20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4pPr>
            <a:lvl5pPr indent="-65087" lvl="4" marL="1296988" marR="0" rtl="0" algn="l">
              <a:spcBef>
                <a:spcPts val="400"/>
              </a:spcBef>
              <a:spcAft>
                <a:spcPts val="0"/>
              </a:spcAft>
              <a:buClr>
                <a:srgbClr val="C0BEAF"/>
              </a:buClr>
              <a:buSzPct val="100000"/>
              <a:buFont typeface="Noto Sans Symbols"/>
              <a:buChar char="⚫"/>
              <a:defRPr b="0" i="0" sz="20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5pPr>
            <a:lvl6pPr indent="-60960" lvl="5" marL="1508760" marR="0" rtl="0" algn="l">
              <a:lnSpc>
                <a:spcPct val="100000"/>
              </a:lnSpc>
              <a:spcBef>
                <a:spcPts val="400"/>
              </a:spcBef>
              <a:buClr>
                <a:schemeClr val="accent5"/>
              </a:buClr>
              <a:buSzPct val="100000"/>
              <a:buFont typeface="Noto Sans Symbols"/>
              <a:buChar char="⚫"/>
              <a:defRPr b="0" i="0" sz="20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6pPr>
            <a:lvl7pPr indent="-68072" lvl="6" marL="1719072" marR="0" rtl="0" algn="l">
              <a:lnSpc>
                <a:spcPct val="100000"/>
              </a:lnSpc>
              <a:spcBef>
                <a:spcPts val="400"/>
              </a:spcBef>
              <a:buClr>
                <a:schemeClr val="accent6"/>
              </a:buClr>
              <a:buSzPct val="100000"/>
              <a:buFont typeface="Noto Sans Symbols"/>
              <a:buChar char="⚫"/>
              <a:defRPr b="0" i="0" sz="20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7pPr>
            <a:lvl8pPr indent="-66039" lvl="7" marL="1920240" marR="0" rtl="0" algn="l">
              <a:lnSpc>
                <a:spcPct val="100000"/>
              </a:lnSpc>
              <a:spcBef>
                <a:spcPts val="400"/>
              </a:spcBef>
              <a:buClr>
                <a:schemeClr val="accent6"/>
              </a:buClr>
              <a:buSzPct val="100000"/>
              <a:buFont typeface="Noto Sans Symbols"/>
              <a:buChar char="⚫"/>
              <a:defRPr b="0" i="0" sz="20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8pPr>
            <a:lvl9pPr indent="-60451" lvl="8" marL="2130552" marR="0" rtl="0" algn="l">
              <a:lnSpc>
                <a:spcPct val="100000"/>
              </a:lnSpc>
              <a:spcBef>
                <a:spcPts val="400"/>
              </a:spcBef>
              <a:buClr>
                <a:schemeClr val="accent6"/>
              </a:buClr>
              <a:buSzPct val="100000"/>
              <a:buFont typeface="Noto Sans Symbols"/>
              <a:buChar char="⚫"/>
              <a:defRPr b="0" i="0" sz="20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/>
        </p:txBody>
      </p:sp>
      <p:sp>
        <p:nvSpPr>
          <p:cNvPr id="109" name="Shape 109"/>
          <p:cNvSpPr txBox="1"/>
          <p:nvPr>
            <p:ph idx="10" type="dt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wrap="square" tIns="91425"/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>
                <a:solidFill>
                  <a:srgbClr val="B0B19E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0" name="Shape 110"/>
          <p:cNvSpPr txBox="1"/>
          <p:nvPr>
            <p:ph idx="11" type="ftr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wrap="square" tIns="91425"/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1" name="Shape 111"/>
          <p:cNvSpPr txBox="1"/>
          <p:nvPr>
            <p:ph idx="12" type="sldNum"/>
          </p:nvPr>
        </p:nvSpPr>
        <p:spPr>
          <a:xfrm>
            <a:off x="8613775" y="6305550"/>
            <a:ext cx="4572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0B19E"/>
              </a:buClr>
              <a:buSzPct val="25000"/>
              <a:buFont typeface="Calibri"/>
              <a:buNone/>
            </a:pPr>
            <a:fld id="{00000000-1234-1234-1234-123412341234}" type="slidenum">
              <a:rPr b="0" i="0" lang="en-US" sz="1200" u="none">
                <a:solidFill>
                  <a:srgbClr val="B0B19E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2" r:id="rId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 rotWithShape="1">
          <a:blip r:embed="rId1">
            <a:alphaModFix/>
          </a:blip>
          <a:stretch>
            <a:fillRect b="0" l="0" r="0" t="0"/>
          </a:stretch>
        </a:blipFill>
      </p:bgPr>
    </p:bg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Shape 117"/>
          <p:cNvSpPr txBox="1"/>
          <p:nvPr>
            <p:ph type="title"/>
          </p:nvPr>
        </p:nvSpPr>
        <p:spPr>
          <a:xfrm>
            <a:off x="1435100" y="274637"/>
            <a:ext cx="749935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b="0" i="0" sz="4300" u="none" cap="none" strike="noStrike">
                <a:solidFill>
                  <a:srgbClr val="696D52"/>
                </a:solidFill>
                <a:latin typeface="Domine"/>
                <a:ea typeface="Domine"/>
                <a:cs typeface="Domine"/>
                <a:sym typeface="Domine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None/>
              <a:defRPr b="0" i="0" sz="4300" u="none" cap="none" strike="noStrike">
                <a:solidFill>
                  <a:srgbClr val="696D52"/>
                </a:solidFill>
                <a:latin typeface="Cambria"/>
                <a:ea typeface="Cambria"/>
                <a:cs typeface="Cambria"/>
                <a:sym typeface="Cambria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None/>
              <a:defRPr b="0" i="0" sz="4300" u="none" cap="none" strike="noStrike">
                <a:solidFill>
                  <a:srgbClr val="696D52"/>
                </a:solidFill>
                <a:latin typeface="Cambria"/>
                <a:ea typeface="Cambria"/>
                <a:cs typeface="Cambria"/>
                <a:sym typeface="Cambria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None/>
              <a:defRPr b="0" i="0" sz="4300" u="none" cap="none" strike="noStrike">
                <a:solidFill>
                  <a:srgbClr val="696D52"/>
                </a:solidFill>
                <a:latin typeface="Cambria"/>
                <a:ea typeface="Cambria"/>
                <a:cs typeface="Cambria"/>
                <a:sym typeface="Cambria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None/>
              <a:defRPr b="0" i="0" sz="4300" u="none" cap="none" strike="noStrike">
                <a:solidFill>
                  <a:srgbClr val="696D52"/>
                </a:solidFill>
                <a:latin typeface="Cambria"/>
                <a:ea typeface="Cambria"/>
                <a:cs typeface="Cambria"/>
                <a:sym typeface="Cambria"/>
              </a:defRPr>
            </a:lvl5pPr>
            <a:lvl6pPr indent="0" lvl="5" marL="457200" marR="0" rtl="0" algn="l">
              <a:spcBef>
                <a:spcPts val="0"/>
              </a:spcBef>
              <a:spcAft>
                <a:spcPts val="0"/>
              </a:spcAft>
              <a:buNone/>
              <a:defRPr b="0" i="0" sz="4300" u="none" cap="none" strike="noStrike">
                <a:solidFill>
                  <a:srgbClr val="696D52"/>
                </a:solidFill>
                <a:latin typeface="Cambria"/>
                <a:ea typeface="Cambria"/>
                <a:cs typeface="Cambria"/>
                <a:sym typeface="Cambria"/>
              </a:defRPr>
            </a:lvl6pPr>
            <a:lvl7pPr indent="0" lvl="6" marL="914400" marR="0" rtl="0" algn="l">
              <a:spcBef>
                <a:spcPts val="0"/>
              </a:spcBef>
              <a:spcAft>
                <a:spcPts val="0"/>
              </a:spcAft>
              <a:buNone/>
              <a:defRPr b="0" i="0" sz="4300" u="none" cap="none" strike="noStrike">
                <a:solidFill>
                  <a:srgbClr val="696D52"/>
                </a:solidFill>
                <a:latin typeface="Cambria"/>
                <a:ea typeface="Cambria"/>
                <a:cs typeface="Cambria"/>
                <a:sym typeface="Cambria"/>
              </a:defRPr>
            </a:lvl7pPr>
            <a:lvl8pPr indent="0" lvl="7" marL="1371600" marR="0" rtl="0" algn="l">
              <a:spcBef>
                <a:spcPts val="0"/>
              </a:spcBef>
              <a:spcAft>
                <a:spcPts val="0"/>
              </a:spcAft>
              <a:buNone/>
              <a:defRPr b="0" i="0" sz="4300" u="none" cap="none" strike="noStrike">
                <a:solidFill>
                  <a:srgbClr val="696D52"/>
                </a:solidFill>
                <a:latin typeface="Cambria"/>
                <a:ea typeface="Cambria"/>
                <a:cs typeface="Cambria"/>
                <a:sym typeface="Cambria"/>
              </a:defRPr>
            </a:lvl8pPr>
            <a:lvl9pPr indent="0" lvl="8" marL="1828800" marR="0" rtl="0" algn="l">
              <a:spcBef>
                <a:spcPts val="0"/>
              </a:spcBef>
              <a:spcAft>
                <a:spcPts val="0"/>
              </a:spcAft>
              <a:buNone/>
              <a:defRPr b="0" i="0" sz="4300" u="none" cap="none" strike="noStrike">
                <a:solidFill>
                  <a:srgbClr val="696D52"/>
                </a:solidFill>
                <a:latin typeface="Cambria"/>
                <a:ea typeface="Cambria"/>
                <a:cs typeface="Cambria"/>
                <a:sym typeface="Cambria"/>
              </a:defRPr>
            </a:lvl9pPr>
          </a:lstStyle>
          <a:p/>
        </p:txBody>
      </p:sp>
      <p:sp>
        <p:nvSpPr>
          <p:cNvPr id="118" name="Shape 118"/>
          <p:cNvSpPr txBox="1"/>
          <p:nvPr>
            <p:ph idx="1" type="body"/>
          </p:nvPr>
        </p:nvSpPr>
        <p:spPr>
          <a:xfrm>
            <a:off x="1435100" y="1447800"/>
            <a:ext cx="7499350" cy="48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/>
          <a:lstStyle>
            <a:lvl1pPr indent="-126365" lvl="0" marL="365125" marR="0" rtl="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●"/>
              <a:defRPr b="0" i="0" sz="32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1pPr>
            <a:lvl2pPr indent="-68262" lvl="1" marL="639763" marR="0" rtl="0" algn="l"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Verdana"/>
              <a:buChar char="◦"/>
              <a:defRPr b="0" i="0" sz="28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2pPr>
            <a:lvl3pPr indent="-85725" lvl="2" marL="885825" marR="0" rtl="0" algn="l"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ct val="100000"/>
              <a:buFont typeface="Noto Sans Symbols"/>
              <a:buChar char="⚫"/>
              <a:defRPr b="0" i="0" sz="24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3pPr>
            <a:lvl4pPr indent="-55562" lvl="3" marL="1096963" marR="0" rtl="0" algn="l">
              <a:spcBef>
                <a:spcPts val="400"/>
              </a:spcBef>
              <a:spcAft>
                <a:spcPts val="0"/>
              </a:spcAft>
              <a:buClr>
                <a:srgbClr val="A8CDD7"/>
              </a:buClr>
              <a:buSzPct val="100000"/>
              <a:buFont typeface="Noto Sans Symbols"/>
              <a:buChar char="⚫"/>
              <a:defRPr b="0" i="0" sz="20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4pPr>
            <a:lvl5pPr indent="-65087" lvl="4" marL="1296988" marR="0" rtl="0" algn="l">
              <a:spcBef>
                <a:spcPts val="400"/>
              </a:spcBef>
              <a:spcAft>
                <a:spcPts val="0"/>
              </a:spcAft>
              <a:buClr>
                <a:srgbClr val="C0BEAF"/>
              </a:buClr>
              <a:buSzPct val="100000"/>
              <a:buFont typeface="Noto Sans Symbols"/>
              <a:buChar char="⚫"/>
              <a:defRPr b="0" i="0" sz="20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5pPr>
            <a:lvl6pPr indent="-60960" lvl="5" marL="1508760" marR="0" rtl="0" algn="l">
              <a:lnSpc>
                <a:spcPct val="100000"/>
              </a:lnSpc>
              <a:spcBef>
                <a:spcPts val="400"/>
              </a:spcBef>
              <a:buClr>
                <a:schemeClr val="accent5"/>
              </a:buClr>
              <a:buSzPct val="100000"/>
              <a:buFont typeface="Noto Sans Symbols"/>
              <a:buChar char="⚫"/>
              <a:defRPr b="0" i="0" sz="20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6pPr>
            <a:lvl7pPr indent="-68072" lvl="6" marL="1719072" marR="0" rtl="0" algn="l">
              <a:lnSpc>
                <a:spcPct val="100000"/>
              </a:lnSpc>
              <a:spcBef>
                <a:spcPts val="400"/>
              </a:spcBef>
              <a:buClr>
                <a:schemeClr val="accent6"/>
              </a:buClr>
              <a:buSzPct val="100000"/>
              <a:buFont typeface="Noto Sans Symbols"/>
              <a:buChar char="⚫"/>
              <a:defRPr b="0" i="0" sz="20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7pPr>
            <a:lvl8pPr indent="-66039" lvl="7" marL="1920240" marR="0" rtl="0" algn="l">
              <a:lnSpc>
                <a:spcPct val="100000"/>
              </a:lnSpc>
              <a:spcBef>
                <a:spcPts val="400"/>
              </a:spcBef>
              <a:buClr>
                <a:schemeClr val="accent6"/>
              </a:buClr>
              <a:buSzPct val="100000"/>
              <a:buFont typeface="Noto Sans Symbols"/>
              <a:buChar char="⚫"/>
              <a:defRPr b="0" i="0" sz="20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8pPr>
            <a:lvl9pPr indent="-60451" lvl="8" marL="2130552" marR="0" rtl="0" algn="l">
              <a:lnSpc>
                <a:spcPct val="100000"/>
              </a:lnSpc>
              <a:spcBef>
                <a:spcPts val="400"/>
              </a:spcBef>
              <a:buClr>
                <a:schemeClr val="accent6"/>
              </a:buClr>
              <a:buSzPct val="100000"/>
              <a:buFont typeface="Noto Sans Symbols"/>
              <a:buChar char="⚫"/>
              <a:defRPr b="0" i="0" sz="20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/>
        </p:txBody>
      </p:sp>
      <p:sp>
        <p:nvSpPr>
          <p:cNvPr id="119" name="Shape 119"/>
          <p:cNvSpPr txBox="1"/>
          <p:nvPr>
            <p:ph idx="10" type="dt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wrap="square" tIns="91425"/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>
                <a:solidFill>
                  <a:srgbClr val="B0B19E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0" name="Shape 120"/>
          <p:cNvSpPr txBox="1"/>
          <p:nvPr>
            <p:ph idx="11" type="ftr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wrap="square" tIns="91425"/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1" name="Shape 121"/>
          <p:cNvSpPr txBox="1"/>
          <p:nvPr>
            <p:ph idx="12" type="sldNum"/>
          </p:nvPr>
        </p:nvSpPr>
        <p:spPr>
          <a:xfrm>
            <a:off x="8613775" y="6305550"/>
            <a:ext cx="4572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0B19E"/>
              </a:buClr>
              <a:buSzPct val="25000"/>
              <a:buFont typeface="Calibri"/>
              <a:buNone/>
            </a:pPr>
            <a:fld id="{00000000-1234-1234-1234-123412341234}" type="slidenum">
              <a:rPr b="0" i="0" lang="en-US" sz="1200" u="none">
                <a:solidFill>
                  <a:srgbClr val="B0B19E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3" r:id="rId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D:\INTEL  Portfolio_Bilokura_Natalia\dopomigni_materialy\Рисунок2.gif" id="134" name="Shape 1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16237" y="2565400"/>
            <a:ext cx="3311525" cy="4292600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Shape 135"/>
          <p:cNvSpPr/>
          <p:nvPr/>
        </p:nvSpPr>
        <p:spPr>
          <a:xfrm>
            <a:off x="323850" y="188912"/>
            <a:ext cx="7848600" cy="2349500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l"/>
            <a:r>
              <a:rPr b="0" i="1">
                <a:ln cap="flat" cmpd="sng" w="12700">
                  <a:solidFill>
                    <a:srgbClr val="CC6600"/>
                  </a:solidFill>
                  <a:prstDash val="solid"/>
                  <a:miter lim="8000"/>
                  <a:headEnd len="med" w="med" type="none"/>
                  <a:tailEnd len="med" w="med" type="none"/>
                </a:ln>
                <a:gradFill>
                  <a:gsLst>
                    <a:gs pos="0">
                      <a:srgbClr val="A603AB"/>
                    </a:gs>
                    <a:gs pos="21000">
                      <a:srgbClr val="0819FB"/>
                    </a:gs>
                    <a:gs pos="35000">
                      <a:srgbClr val="1A8D48"/>
                    </a:gs>
                    <a:gs pos="52000">
                      <a:srgbClr val="FFFF00"/>
                    </a:gs>
                    <a:gs pos="72999">
                      <a:srgbClr val="EE3F17"/>
                    </a:gs>
                    <a:gs pos="88000">
                      <a:srgbClr val="E81766"/>
                    </a:gs>
                    <a:gs pos="100000">
                      <a:srgbClr val="A603AB"/>
                    </a:gs>
                  </a:gsLst>
                  <a:lin ang="10800000" scaled="0"/>
                </a:gradFill>
                <a:latin typeface="Arial"/>
              </a:rPr>
              <a:t>Стилі </a:t>
            </a:r>
            <a:br>
              <a:rPr b="0" i="1">
                <a:ln cap="flat" cmpd="sng" w="12700">
                  <a:solidFill>
                    <a:srgbClr val="CC6600"/>
                  </a:solidFill>
                  <a:prstDash val="solid"/>
                  <a:miter lim="8000"/>
                  <a:headEnd len="med" w="med" type="none"/>
                  <a:tailEnd len="med" w="med" type="none"/>
                </a:ln>
                <a:gradFill>
                  <a:gsLst>
                    <a:gs pos="0">
                      <a:srgbClr val="A603AB"/>
                    </a:gs>
                    <a:gs pos="21000">
                      <a:srgbClr val="0819FB"/>
                    </a:gs>
                    <a:gs pos="35000">
                      <a:srgbClr val="1A8D48"/>
                    </a:gs>
                    <a:gs pos="52000">
                      <a:srgbClr val="FFFF00"/>
                    </a:gs>
                    <a:gs pos="72999">
                      <a:srgbClr val="EE3F17"/>
                    </a:gs>
                    <a:gs pos="88000">
                      <a:srgbClr val="E81766"/>
                    </a:gs>
                    <a:gs pos="100000">
                      <a:srgbClr val="A603AB"/>
                    </a:gs>
                  </a:gsLst>
                  <a:lin ang="10800000" scaled="0"/>
                </a:gradFill>
                <a:latin typeface="Arial"/>
              </a:rPr>
            </a:br>
            <a:r>
              <a:rPr b="0" i="1">
                <a:ln cap="flat" cmpd="sng" w="12700">
                  <a:solidFill>
                    <a:srgbClr val="CC6600"/>
                  </a:solidFill>
                  <a:prstDash val="solid"/>
                  <a:miter lim="8000"/>
                  <a:headEnd len="med" w="med" type="none"/>
                  <a:tailEnd len="med" w="med" type="none"/>
                </a:ln>
                <a:gradFill>
                  <a:gsLst>
                    <a:gs pos="0">
                      <a:srgbClr val="A603AB"/>
                    </a:gs>
                    <a:gs pos="21000">
                      <a:srgbClr val="0819FB"/>
                    </a:gs>
                    <a:gs pos="35000">
                      <a:srgbClr val="1A8D48"/>
                    </a:gs>
                    <a:gs pos="52000">
                      <a:srgbClr val="FFFF00"/>
                    </a:gs>
                    <a:gs pos="72999">
                      <a:srgbClr val="EE3F17"/>
                    </a:gs>
                    <a:gs pos="88000">
                      <a:srgbClr val="E81766"/>
                    </a:gs>
                    <a:gs pos="100000">
                      <a:srgbClr val="A603AB"/>
                    </a:gs>
                  </a:gsLst>
                  <a:lin ang="10800000" scaled="0"/>
                </a:gradFill>
                <a:latin typeface="Arial"/>
              </a:rPr>
              <a:t>української мови</a:t>
            </a:r>
          </a:p>
        </p:txBody>
      </p:sp>
    </p:spTree>
  </p:cSld>
  <p:clrMapOvr>
    <a:masterClrMapping/>
  </p:clrMapOvr>
  <p:transition spd="slow">
    <p:fade thruBlk="1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 txBox="1"/>
          <p:nvPr>
            <p:ph idx="4294967295" type="title"/>
          </p:nvPr>
        </p:nvSpPr>
        <p:spPr>
          <a:xfrm>
            <a:off x="179387" y="476250"/>
            <a:ext cx="7993062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wrap="square" tIns="45700">
            <a:noAutofit/>
          </a:bodyPr>
          <a:lstStyle/>
          <a:p>
            <a:pPr indent="-288925" lvl="0" marL="36512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ct val="25000"/>
              <a:buFont typeface="Comic Sans MS"/>
              <a:buNone/>
            </a:pPr>
            <a:r>
              <a:rPr b="1" i="0" lang="en-US" sz="7200" u="none" cap="none" strike="noStrike">
                <a:solidFill>
                  <a:schemeClr val="hlink"/>
                </a:solidFill>
                <a:latin typeface="Comic Sans MS"/>
                <a:ea typeface="Comic Sans MS"/>
                <a:cs typeface="Comic Sans MS"/>
                <a:sym typeface="Comic Sans MS"/>
              </a:rPr>
              <a:t>Розмовний стиль</a:t>
            </a:r>
          </a:p>
        </p:txBody>
      </p:sp>
      <p:graphicFrame>
        <p:nvGraphicFramePr>
          <p:cNvPr id="141" name="Shape 141"/>
          <p:cNvGraphicFramePr/>
          <p:nvPr/>
        </p:nvGraphicFramePr>
        <p:xfrm>
          <a:off x="468312" y="22764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{947697D3-244D-437D-BC80-9C5579A57BAE}</a:tableStyleId>
              </a:tblPr>
              <a:tblGrid>
                <a:gridCol w="8066075"/>
              </a:tblGrid>
              <a:tr h="1584325">
                <a:tc>
                  <a:txBody>
                    <a:bodyPr>
                      <a:noAutofit/>
                    </a:bodyPr>
                    <a:lstStyle/>
                    <a:p>
                      <a:pPr indent="-342900" lvl="0" marL="3429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Cambria"/>
                        <a:buNone/>
                      </a:pPr>
                      <a:r>
                        <a:rPr b="1" i="0" lang="en-US" sz="6000" u="none" cap="none" strike="noStrike">
                          <a:solidFill>
                            <a:schemeClr val="dk1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Де використовується</a:t>
                      </a:r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</a:tr>
              <a:tr h="1728775">
                <a:tc>
                  <a:txBody>
                    <a:bodyPr>
                      <a:noAutofit/>
                    </a:bodyPr>
                    <a:lstStyle/>
                    <a:p>
                      <a:pPr indent="-342900" lvl="0" marL="3429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33CC"/>
                        </a:buClr>
                        <a:buSzPct val="25000"/>
                        <a:buFont typeface="Cambria"/>
                        <a:buNone/>
                      </a:pPr>
                      <a:r>
                        <a:rPr b="1" i="0" lang="en-US" sz="6000" u="none" cap="none" strike="noStrike">
                          <a:solidFill>
                            <a:srgbClr val="0033CC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У побуті</a:t>
                      </a:r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>
    <p:fade thruBlk="1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Shape 146"/>
          <p:cNvSpPr txBox="1"/>
          <p:nvPr>
            <p:ph idx="4294967295" type="title"/>
          </p:nvPr>
        </p:nvSpPr>
        <p:spPr>
          <a:xfrm>
            <a:off x="179387" y="333375"/>
            <a:ext cx="7891462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wrap="square" tIns="45700">
            <a:noAutofit/>
          </a:bodyPr>
          <a:lstStyle/>
          <a:p>
            <a:pPr indent="-288925" lvl="0" marL="36512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6600"/>
              </a:buClr>
              <a:buSzPct val="25000"/>
              <a:buFont typeface="Comic Sans MS"/>
              <a:buNone/>
            </a:pPr>
            <a:r>
              <a:rPr b="1" i="0" lang="en-US" sz="7200" u="none" cap="none" strike="noStrike">
                <a:solidFill>
                  <a:srgbClr val="CC6600"/>
                </a:solidFill>
                <a:latin typeface="Comic Sans MS"/>
                <a:ea typeface="Comic Sans MS"/>
                <a:cs typeface="Comic Sans MS"/>
                <a:sym typeface="Comic Sans MS"/>
              </a:rPr>
              <a:t>Художній стиль</a:t>
            </a:r>
          </a:p>
        </p:txBody>
      </p:sp>
      <p:graphicFrame>
        <p:nvGraphicFramePr>
          <p:cNvPr id="147" name="Shape 147"/>
          <p:cNvGraphicFramePr/>
          <p:nvPr/>
        </p:nvGraphicFramePr>
        <p:xfrm>
          <a:off x="250825" y="22764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{947697D3-244D-437D-BC80-9C5579A57BAE}</a:tableStyleId>
              </a:tblPr>
              <a:tblGrid>
                <a:gridCol w="8351825"/>
              </a:tblGrid>
              <a:tr h="1584325">
                <a:tc>
                  <a:txBody>
                    <a:bodyPr>
                      <a:noAutofit/>
                    </a:bodyPr>
                    <a:lstStyle/>
                    <a:p>
                      <a:pPr indent="-342900" lvl="0" marL="3429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Cambria"/>
                        <a:buNone/>
                      </a:pPr>
                      <a:r>
                        <a:rPr b="1" i="0" lang="en-US" sz="6000" u="none" cap="none" strike="noStrike">
                          <a:solidFill>
                            <a:schemeClr val="dk1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Де використовується</a:t>
                      </a:r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</a:tr>
              <a:tr h="2066925">
                <a:tc>
                  <a:txBody>
                    <a:bodyPr>
                      <a:noAutofit/>
                    </a:bodyPr>
                    <a:lstStyle/>
                    <a:p>
                      <a:pPr indent="-342900" lvl="0" marL="3429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hlink"/>
                        </a:buClr>
                        <a:buSzPct val="25000"/>
                        <a:buFont typeface="Cambria"/>
                        <a:buNone/>
                      </a:pPr>
                      <a:r>
                        <a:rPr b="1" i="0" lang="en-US" sz="6000" u="none" cap="none" strike="noStrike">
                          <a:solidFill>
                            <a:schemeClr val="hlink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У текстах художньої літератури</a:t>
                      </a:r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>
    <p:fade thruBlk="1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Shape 152"/>
          <p:cNvSpPr txBox="1"/>
          <p:nvPr>
            <p:ph idx="4294967295" type="title"/>
          </p:nvPr>
        </p:nvSpPr>
        <p:spPr>
          <a:xfrm>
            <a:off x="179387" y="260350"/>
            <a:ext cx="7818437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wrap="square" tIns="45700">
            <a:noAutofit/>
          </a:bodyPr>
          <a:lstStyle/>
          <a:p>
            <a:pPr indent="-288925" lvl="0" marL="36512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33FF"/>
              </a:buClr>
              <a:buSzPct val="25000"/>
              <a:buFont typeface="Comic Sans MS"/>
              <a:buNone/>
            </a:pPr>
            <a:r>
              <a:rPr b="1" i="0" lang="en-US" sz="7200" u="none" cap="none" strike="noStrike">
                <a:solidFill>
                  <a:srgbClr val="9933FF"/>
                </a:solidFill>
                <a:latin typeface="Comic Sans MS"/>
                <a:ea typeface="Comic Sans MS"/>
                <a:cs typeface="Comic Sans MS"/>
                <a:sym typeface="Comic Sans MS"/>
              </a:rPr>
              <a:t>Науковий стиль</a:t>
            </a:r>
          </a:p>
        </p:txBody>
      </p:sp>
      <p:graphicFrame>
        <p:nvGraphicFramePr>
          <p:cNvPr id="153" name="Shape 153"/>
          <p:cNvGraphicFramePr/>
          <p:nvPr/>
        </p:nvGraphicFramePr>
        <p:xfrm>
          <a:off x="250825" y="20605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{947697D3-244D-437D-BC80-9C5579A57BAE}</a:tableStyleId>
              </a:tblPr>
              <a:tblGrid>
                <a:gridCol w="8281975"/>
              </a:tblGrid>
              <a:tr h="1919275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Cambria"/>
                        <a:buNone/>
                      </a:pPr>
                      <a:r>
                        <a:rPr b="1" i="0" lang="en-US" sz="6000" u="none" cap="none" strike="noStrike">
                          <a:solidFill>
                            <a:schemeClr val="dk1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Де використовується</a:t>
                      </a: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ct val="25000"/>
                        <a:buNone/>
                      </a:pPr>
                      <a:r>
                        <a:t/>
                      </a:r>
                      <a:endParaRPr b="1" i="0" sz="6000" u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</a:tr>
              <a:tr h="1919275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996633"/>
                        </a:buClr>
                        <a:buSzPct val="25000"/>
                        <a:buFont typeface="Cambria"/>
                        <a:buNone/>
                      </a:pPr>
                      <a:r>
                        <a:rPr b="1" i="0" lang="en-US" sz="6000" u="none">
                          <a:solidFill>
                            <a:srgbClr val="996633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У науці, техніці,освіті</a:t>
                      </a: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ct val="25000"/>
                        <a:buNone/>
                      </a:pPr>
                      <a:r>
                        <a:t/>
                      </a:r>
                      <a:endParaRPr b="1" i="0" sz="6000" u="none">
                        <a:solidFill>
                          <a:srgbClr val="996633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>
    <p:fade thruBlk="1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Shape 158"/>
          <p:cNvSpPr txBox="1"/>
          <p:nvPr>
            <p:ph idx="4294967295" type="title"/>
          </p:nvPr>
        </p:nvSpPr>
        <p:spPr>
          <a:xfrm>
            <a:off x="179387" y="188912"/>
            <a:ext cx="7848600" cy="19446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wrap="square" tIns="45700">
            <a:noAutofit/>
          </a:bodyPr>
          <a:lstStyle/>
          <a:p>
            <a:pPr indent="-288925" lvl="0" marL="36512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0066"/>
              </a:buClr>
              <a:buSzPct val="25000"/>
              <a:buFont typeface="Comic Sans MS"/>
              <a:buNone/>
            </a:pPr>
            <a:r>
              <a:rPr b="1" i="0" lang="en-US" sz="7200" u="none" cap="none" strike="noStrike">
                <a:solidFill>
                  <a:srgbClr val="CC0066"/>
                </a:solidFill>
                <a:latin typeface="Comic Sans MS"/>
                <a:ea typeface="Comic Sans MS"/>
                <a:cs typeface="Comic Sans MS"/>
                <a:sym typeface="Comic Sans MS"/>
              </a:rPr>
              <a:t>Публіцистичний стиль</a:t>
            </a:r>
          </a:p>
        </p:txBody>
      </p:sp>
      <p:graphicFrame>
        <p:nvGraphicFramePr>
          <p:cNvPr id="159" name="Shape 159"/>
          <p:cNvGraphicFramePr/>
          <p:nvPr/>
        </p:nvGraphicFramePr>
        <p:xfrm>
          <a:off x="250825" y="23495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{947697D3-244D-437D-BC80-9C5579A57BAE}</a:tableStyleId>
              </a:tblPr>
              <a:tblGrid>
                <a:gridCol w="8424850"/>
              </a:tblGrid>
              <a:tr h="1735125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Cambria"/>
                        <a:buNone/>
                      </a:pPr>
                      <a:r>
                        <a:rPr b="1" i="0" lang="en-US" sz="5400" u="none">
                          <a:solidFill>
                            <a:schemeClr val="dk1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Де використовується</a:t>
                      </a: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ct val="25000"/>
                        <a:buNone/>
                      </a:pPr>
                      <a:r>
                        <a:t/>
                      </a:r>
                      <a:endParaRPr b="1" i="0" sz="5400" u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</a:tr>
              <a:tr h="1735125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hlink"/>
                        </a:buClr>
                        <a:buSzPct val="25000"/>
                        <a:buFont typeface="Cambria"/>
                        <a:buNone/>
                      </a:pPr>
                      <a:r>
                        <a:rPr b="1" i="0" lang="en-US" sz="5400" u="none">
                          <a:solidFill>
                            <a:schemeClr val="hlink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У</a:t>
                      </a:r>
                      <a:r>
                        <a:rPr b="1" i="0" lang="en-US" sz="5400" u="none">
                          <a:solidFill>
                            <a:schemeClr val="hlink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b="1" i="0" lang="en-US" sz="5400" u="none">
                          <a:solidFill>
                            <a:schemeClr val="hlink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суспільно-політичному житті</a:t>
                      </a:r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>
    <p:fade thruBlk="1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Shape 164"/>
          <p:cNvSpPr txBox="1"/>
          <p:nvPr>
            <p:ph idx="4294967295" type="title"/>
          </p:nvPr>
        </p:nvSpPr>
        <p:spPr>
          <a:xfrm>
            <a:off x="179387" y="188912"/>
            <a:ext cx="7891462" cy="2016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wrap="square" tIns="45700">
            <a:noAutofit/>
          </a:bodyPr>
          <a:lstStyle/>
          <a:p>
            <a:pPr indent="-288925" lvl="0" marL="36512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66"/>
              </a:buClr>
              <a:buSzPct val="25000"/>
              <a:buFont typeface="Comic Sans MS"/>
              <a:buNone/>
            </a:pPr>
            <a:r>
              <a:rPr b="1" i="0" lang="en-US" sz="7200" u="none" cap="none" strike="noStrike">
                <a:solidFill>
                  <a:srgbClr val="FF0066"/>
                </a:solidFill>
                <a:latin typeface="Comic Sans MS"/>
                <a:ea typeface="Comic Sans MS"/>
                <a:cs typeface="Comic Sans MS"/>
                <a:sym typeface="Comic Sans MS"/>
              </a:rPr>
              <a:t>Офіційно-діловиий стиль</a:t>
            </a:r>
          </a:p>
        </p:txBody>
      </p:sp>
      <p:graphicFrame>
        <p:nvGraphicFramePr>
          <p:cNvPr id="165" name="Shape 165"/>
          <p:cNvGraphicFramePr/>
          <p:nvPr/>
        </p:nvGraphicFramePr>
        <p:xfrm>
          <a:off x="179387" y="24923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{947697D3-244D-437D-BC80-9C5579A57BAE}</a:tableStyleId>
              </a:tblPr>
              <a:tblGrid>
                <a:gridCol w="8424850"/>
              </a:tblGrid>
              <a:tr h="1919275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Cambria"/>
                        <a:buNone/>
                      </a:pPr>
                      <a:r>
                        <a:rPr b="1" i="0" lang="en-US" sz="6000" u="none">
                          <a:solidFill>
                            <a:schemeClr val="dk1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Де використовується</a:t>
                      </a: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ct val="25000"/>
                        <a:buNone/>
                      </a:pPr>
                      <a:r>
                        <a:t/>
                      </a:r>
                      <a:endParaRPr b="1" i="0" sz="6000" u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</a:tr>
              <a:tr h="1811325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9933FF"/>
                        </a:buClr>
                        <a:buSzPct val="25000"/>
                        <a:buFont typeface="Cambria"/>
                        <a:buNone/>
                      </a:pPr>
                      <a:r>
                        <a:rPr b="1" i="0" lang="en-US" sz="6000" u="none">
                          <a:solidFill>
                            <a:srgbClr val="9933FF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У службових стосунках</a:t>
                      </a:r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>
    <p:fade thruBlk="1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Shape 170"/>
          <p:cNvSpPr txBox="1"/>
          <p:nvPr>
            <p:ph idx="4294967295" type="title"/>
          </p:nvPr>
        </p:nvSpPr>
        <p:spPr>
          <a:xfrm>
            <a:off x="179387" y="153987"/>
            <a:ext cx="7632700" cy="21224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wrap="square" tIns="45700">
            <a:noAutofit/>
          </a:bodyPr>
          <a:lstStyle/>
          <a:p>
            <a:pPr indent="-288925" lvl="0" marL="36512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3CC"/>
              </a:buClr>
              <a:buSzPct val="25000"/>
              <a:buFont typeface="Comic Sans MS"/>
              <a:buNone/>
            </a:pPr>
            <a:r>
              <a:rPr b="1" i="0" lang="en-US" sz="7200" u="none" cap="none" strike="noStrike">
                <a:solidFill>
                  <a:srgbClr val="0033CC"/>
                </a:solidFill>
                <a:latin typeface="Comic Sans MS"/>
                <a:ea typeface="Comic Sans MS"/>
                <a:cs typeface="Comic Sans MS"/>
                <a:sym typeface="Comic Sans MS"/>
              </a:rPr>
              <a:t>Церковний стиль</a:t>
            </a:r>
          </a:p>
        </p:txBody>
      </p:sp>
      <p:graphicFrame>
        <p:nvGraphicFramePr>
          <p:cNvPr id="171" name="Shape 171"/>
          <p:cNvGraphicFramePr/>
          <p:nvPr/>
        </p:nvGraphicFramePr>
        <p:xfrm>
          <a:off x="323850" y="24923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{947697D3-244D-437D-BC80-9C5579A57BAE}</a:tableStyleId>
              </a:tblPr>
              <a:tblGrid>
                <a:gridCol w="8424850"/>
              </a:tblGrid>
              <a:tr h="1919275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Cambria"/>
                        <a:buNone/>
                      </a:pPr>
                      <a:r>
                        <a:rPr b="1" i="0" lang="en-US" sz="6000" u="none">
                          <a:solidFill>
                            <a:schemeClr val="dk1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Де використовується</a:t>
                      </a: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ct val="25000"/>
                        <a:buNone/>
                      </a:pPr>
                      <a:r>
                        <a:t/>
                      </a:r>
                      <a:endParaRPr b="1" i="0" sz="6000" u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</a:tr>
              <a:tr h="1811325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990000"/>
                        </a:buClr>
                        <a:buSzPct val="25000"/>
                        <a:buFont typeface="Arial"/>
                        <a:buNone/>
                      </a:pPr>
                      <a:r>
                        <a:rPr b="1" i="0" lang="en-US" sz="6000" u="none">
                          <a:solidFill>
                            <a:srgbClr val="99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У церковному житті</a:t>
                      </a:r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>
    <p:fade thruBlk="1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Shape 176"/>
          <p:cNvSpPr txBox="1"/>
          <p:nvPr>
            <p:ph idx="4294967295" type="title"/>
          </p:nvPr>
        </p:nvSpPr>
        <p:spPr>
          <a:xfrm>
            <a:off x="179387" y="188912"/>
            <a:ext cx="7777162" cy="2016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wrap="square" tIns="45700">
            <a:noAutofit/>
          </a:bodyPr>
          <a:lstStyle/>
          <a:p>
            <a:pPr indent="-288925" lvl="0" marL="36512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0021"/>
              </a:buClr>
              <a:buSzPct val="25000"/>
              <a:buFont typeface="Comic Sans MS"/>
              <a:buNone/>
            </a:pPr>
            <a:r>
              <a:rPr b="1" i="0" lang="en-US" sz="7200" u="none" cap="none" strike="noStrike">
                <a:solidFill>
                  <a:srgbClr val="A50021"/>
                </a:solidFill>
                <a:latin typeface="Comic Sans MS"/>
                <a:ea typeface="Comic Sans MS"/>
                <a:cs typeface="Comic Sans MS"/>
                <a:sym typeface="Comic Sans MS"/>
              </a:rPr>
              <a:t>Епістолярний стиль</a:t>
            </a:r>
          </a:p>
        </p:txBody>
      </p:sp>
      <p:graphicFrame>
        <p:nvGraphicFramePr>
          <p:cNvPr id="177" name="Shape 177"/>
          <p:cNvGraphicFramePr/>
          <p:nvPr/>
        </p:nvGraphicFramePr>
        <p:xfrm>
          <a:off x="179387" y="22764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{947697D3-244D-437D-BC80-9C5579A57BAE}</a:tableStyleId>
              </a:tblPr>
              <a:tblGrid>
                <a:gridCol w="8640750"/>
              </a:tblGrid>
              <a:tr h="928675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Cambria"/>
                        <a:buNone/>
                      </a:pPr>
                      <a:r>
                        <a:rPr b="1" i="0" lang="en-US" sz="5500" u="none">
                          <a:solidFill>
                            <a:schemeClr val="dk1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Де використовується</a:t>
                      </a:r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</a:tr>
              <a:tr h="2605075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hlink"/>
                        </a:buClr>
                        <a:buSzPct val="25000"/>
                        <a:buFont typeface="Cambria"/>
                        <a:buNone/>
                      </a:pPr>
                      <a:r>
                        <a:rPr b="1" i="0" lang="en-US" sz="5500" u="none">
                          <a:solidFill>
                            <a:schemeClr val="hlink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У діловому листуванні</a:t>
                      </a: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hlink"/>
                        </a:buClr>
                        <a:buSzPct val="25000"/>
                        <a:buFont typeface="Cambria"/>
                        <a:buNone/>
                      </a:pPr>
                      <a:r>
                        <a:rPr b="1" i="0" lang="en-US" sz="5500" u="none">
                          <a:solidFill>
                            <a:schemeClr val="hlink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в установах та</a:t>
                      </a:r>
                      <a:r>
                        <a:rPr b="1" i="0" lang="en-US" sz="5500" u="none">
                          <a:solidFill>
                            <a:schemeClr val="hlink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b="1" i="0" lang="en-US" sz="5500" u="none">
                          <a:solidFill>
                            <a:schemeClr val="hlink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приватних листуваннях</a:t>
                      </a:r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>
    <p:fade thruBlk="1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Shape 182"/>
          <p:cNvSpPr txBox="1"/>
          <p:nvPr>
            <p:ph type="title"/>
          </p:nvPr>
        </p:nvSpPr>
        <p:spPr>
          <a:xfrm>
            <a:off x="179387" y="188912"/>
            <a:ext cx="7920037" cy="18875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3300"/>
              </a:buClr>
              <a:buSzPct val="25000"/>
              <a:buFont typeface="Comic Sans MS"/>
              <a:buNone/>
            </a:pPr>
            <a:r>
              <a:rPr b="1" i="0" lang="en-US" sz="6600" u="none" cap="none" strike="noStrike">
                <a:solidFill>
                  <a:srgbClr val="993300"/>
                </a:solidFill>
                <a:latin typeface="Comic Sans MS"/>
                <a:ea typeface="Comic Sans MS"/>
                <a:cs typeface="Comic Sans MS"/>
                <a:sym typeface="Comic Sans MS"/>
              </a:rPr>
              <a:t>Типи мовлення та їх ознаки</a:t>
            </a:r>
          </a:p>
        </p:txBody>
      </p:sp>
      <p:pic>
        <p:nvPicPr>
          <p:cNvPr id="183" name="Shape 18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51050" y="2133600"/>
            <a:ext cx="5400675" cy="4298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 thruBlk="1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8" name="Shape 188"/>
          <p:cNvGraphicFramePr/>
          <p:nvPr/>
        </p:nvGraphicFramePr>
        <p:xfrm>
          <a:off x="179387" y="1557337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{947697D3-244D-437D-BC80-9C5579A57BAE}</a:tableStyleId>
              </a:tblPr>
              <a:tblGrid>
                <a:gridCol w="3887775"/>
                <a:gridCol w="4608500"/>
              </a:tblGrid>
              <a:tr h="1554150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Cambria"/>
                        <a:buNone/>
                      </a:pPr>
                      <a:r>
                        <a:rPr b="1" i="0" lang="en-US" sz="4800" u="none">
                          <a:solidFill>
                            <a:schemeClr val="dk1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Назви типів</a:t>
                      </a: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Cambria"/>
                        <a:buNone/>
                      </a:pPr>
                      <a:r>
                        <a:rPr b="1" i="0" lang="en-US" sz="4800" u="none">
                          <a:solidFill>
                            <a:schemeClr val="dk1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мовлення</a:t>
                      </a:r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Cambria"/>
                        <a:buNone/>
                      </a:pPr>
                      <a:r>
                        <a:rPr b="1" i="0" lang="en-US" sz="4800" u="none">
                          <a:solidFill>
                            <a:schemeClr val="dk1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Основна</a:t>
                      </a: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Cambria"/>
                        <a:buNone/>
                      </a:pPr>
                      <a:r>
                        <a:rPr b="1" i="0" lang="en-US" sz="4800" u="none">
                          <a:solidFill>
                            <a:schemeClr val="dk1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функція</a:t>
                      </a:r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</a:tr>
              <a:tr h="1830375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hlink"/>
                        </a:buClr>
                        <a:buSzPct val="25000"/>
                        <a:buFont typeface="Cambria"/>
                        <a:buNone/>
                      </a:pPr>
                      <a:r>
                        <a:rPr b="1" i="0" lang="en-US" sz="4800" u="none">
                          <a:solidFill>
                            <a:schemeClr val="hlink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Розповідь</a:t>
                      </a:r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hlink"/>
                        </a:buClr>
                        <a:buSzPct val="25000"/>
                        <a:buFont typeface="Cambria"/>
                        <a:buNone/>
                      </a:pPr>
                      <a:r>
                        <a:rPr b="1" i="0" lang="en-US" sz="4800" u="none">
                          <a:solidFill>
                            <a:schemeClr val="hlink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Повідомлення про події</a:t>
                      </a:r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>
    <p:fade thruBlk="1"/>
  </p:transition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3" name="Shape 193"/>
          <p:cNvGraphicFramePr/>
          <p:nvPr/>
        </p:nvGraphicFramePr>
        <p:xfrm>
          <a:off x="323850" y="1125537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{947697D3-244D-437D-BC80-9C5579A57BAE}</a:tableStyleId>
              </a:tblPr>
              <a:tblGrid>
                <a:gridCol w="3527425"/>
                <a:gridCol w="4752975"/>
              </a:tblGrid>
              <a:tr h="2286000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Cambria"/>
                        <a:buNone/>
                      </a:pPr>
                      <a:r>
                        <a:rPr b="1" i="0" lang="en-US" sz="4800" u="none">
                          <a:solidFill>
                            <a:schemeClr val="dk1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Назви</a:t>
                      </a: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Cambria"/>
                        <a:buNone/>
                      </a:pPr>
                      <a:r>
                        <a:rPr b="1" i="0" lang="en-US" sz="4800" u="none">
                          <a:solidFill>
                            <a:schemeClr val="dk1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типів</a:t>
                      </a: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Cambria"/>
                        <a:buNone/>
                      </a:pPr>
                      <a:r>
                        <a:rPr b="1" i="0" lang="en-US" sz="4800" u="none">
                          <a:solidFill>
                            <a:schemeClr val="dk1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мовлення</a:t>
                      </a:r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Cambria"/>
                        <a:buNone/>
                      </a:pPr>
                      <a:r>
                        <a:rPr b="1" i="0" lang="en-US" sz="4800" u="none">
                          <a:solidFill>
                            <a:schemeClr val="dk1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Основна</a:t>
                      </a: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Cambria"/>
                        <a:buNone/>
                      </a:pPr>
                      <a:r>
                        <a:rPr b="1" i="0" lang="en-US" sz="4800" u="none">
                          <a:solidFill>
                            <a:schemeClr val="dk1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функція</a:t>
                      </a:r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</a:tr>
              <a:tr h="2286000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hlink"/>
                        </a:buClr>
                        <a:buSzPct val="25000"/>
                        <a:buFont typeface="Cambria"/>
                        <a:buNone/>
                      </a:pPr>
                      <a:r>
                        <a:rPr b="1" i="0" lang="en-US" sz="4800" u="none">
                          <a:solidFill>
                            <a:schemeClr val="hlink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Опис</a:t>
                      </a:r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hlink"/>
                        </a:buClr>
                        <a:buSzPct val="25000"/>
                        <a:buFont typeface="Cambria"/>
                        <a:buNone/>
                      </a:pPr>
                      <a:r>
                        <a:rPr b="1" i="0" lang="en-US" sz="4800" u="none">
                          <a:solidFill>
                            <a:schemeClr val="hlink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Словесне зображення предмета</a:t>
                      </a:r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>
    <p:fade thruBlk="1"/>
  </p:transition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Shape 198"/>
          <p:cNvSpPr txBox="1"/>
          <p:nvPr>
            <p:ph idx="1" type="body"/>
          </p:nvPr>
        </p:nvSpPr>
        <p:spPr>
          <a:xfrm>
            <a:off x="323850" y="620712"/>
            <a:ext cx="8137525" cy="53292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omic Sans MS"/>
              <a:buNone/>
            </a:pPr>
            <a:r>
              <a:rPr b="1" i="0" lang="en-US" sz="4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Роздум</a:t>
            </a:r>
            <a:r>
              <a:rPr b="0" i="0" lang="en-US" sz="4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b="0" i="0" lang="en-US" sz="4400" u="none" cap="none" strike="noStrike">
                <a:solidFill>
                  <a:srgbClr val="99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— </a:t>
            </a:r>
            <a:r>
              <a:rPr b="1" i="0" lang="en-US" sz="4400" u="none" cap="none" strike="noStrike">
                <a:solidFill>
                  <a:srgbClr val="99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це зв'язний текст, у якому в логічній послідовності передано думки, міркування як доказ чи пояснення чогось, робляться відповідні вичновки.</a:t>
            </a:r>
          </a:p>
        </p:txBody>
      </p:sp>
    </p:spTree>
  </p:cSld>
  <p:clrMapOvr>
    <a:masterClrMapping/>
  </p:clrMapOvr>
  <p:transition spd="slow">
    <p:fade thruBlk="1"/>
  </p:transition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3" name="Shape 203"/>
          <p:cNvGraphicFramePr/>
          <p:nvPr/>
        </p:nvGraphicFramePr>
        <p:xfrm>
          <a:off x="313425" y="1093937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{947697D3-244D-437D-BC80-9C5579A57BAE}</a:tableStyleId>
              </a:tblPr>
              <a:tblGrid>
                <a:gridCol w="1763525"/>
                <a:gridCol w="1697350"/>
                <a:gridCol w="2196500"/>
                <a:gridCol w="2628025"/>
              </a:tblGrid>
              <a:tr h="1727200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Cambria"/>
                        <a:buNone/>
                      </a:pPr>
                      <a:r>
                        <a:rPr b="1" i="0" lang="en-US" sz="2400" u="none">
                          <a:solidFill>
                            <a:schemeClr val="dk1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Назви</a:t>
                      </a: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48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Cambria"/>
                        <a:buNone/>
                      </a:pPr>
                      <a:r>
                        <a:rPr b="1" i="0" lang="en-US" sz="2400" u="none">
                          <a:solidFill>
                            <a:schemeClr val="dk1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типів</a:t>
                      </a: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48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Cambria"/>
                        <a:buNone/>
                      </a:pPr>
                      <a:r>
                        <a:rPr b="1" i="0" lang="en-US" sz="2400" u="none">
                          <a:solidFill>
                            <a:schemeClr val="dk1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мовлення</a:t>
                      </a:r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Cambria"/>
                        <a:buNone/>
                      </a:pPr>
                      <a:r>
                        <a:rPr b="1" i="0" lang="en-US" sz="2400" u="none">
                          <a:solidFill>
                            <a:schemeClr val="dk1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Основна</a:t>
                      </a: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48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Cambria"/>
                        <a:buNone/>
                      </a:pPr>
                      <a:r>
                        <a:rPr b="1" i="0" lang="en-US" sz="2400" u="none">
                          <a:solidFill>
                            <a:schemeClr val="dk1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функція</a:t>
                      </a: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ct val="25000"/>
                        <a:buNone/>
                      </a:pPr>
                      <a:r>
                        <a:t/>
                      </a:r>
                      <a:endParaRPr b="1" i="0" sz="2400" u="none">
                        <a:solidFill>
                          <a:schemeClr val="dk1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Cambria"/>
                        <a:buNone/>
                      </a:pPr>
                      <a:r>
                        <a:rPr b="1" i="0" lang="en-US" sz="2400" u="none">
                          <a:solidFill>
                            <a:schemeClr val="dk1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Відношення, що виражаються реченнями</a:t>
                      </a:r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Cambria"/>
                        <a:buNone/>
                      </a:pPr>
                      <a:r>
                        <a:rPr b="1" i="0" lang="en-US" sz="2400" u="none">
                          <a:solidFill>
                            <a:schemeClr val="dk1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Будова висловлювання</a:t>
                      </a:r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204" name="Shape 204"/>
          <p:cNvGraphicFramePr/>
          <p:nvPr/>
        </p:nvGraphicFramePr>
        <p:xfrm>
          <a:off x="179387" y="29972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{947697D3-244D-437D-BC80-9C5579A57BAE}</a:tableStyleId>
              </a:tblPr>
              <a:tblGrid>
                <a:gridCol w="1764250"/>
                <a:gridCol w="1905825"/>
                <a:gridCol w="2363200"/>
                <a:gridCol w="2752175"/>
              </a:tblGrid>
              <a:tr h="2303450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hlink"/>
                        </a:buClr>
                        <a:buSzPct val="25000"/>
                        <a:buFont typeface="Cambria"/>
                        <a:buNone/>
                      </a:pPr>
                      <a:r>
                        <a:rPr b="1" i="0" lang="en-US" sz="2800" u="none">
                          <a:solidFill>
                            <a:schemeClr val="hlink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Роздум</a:t>
                      </a:r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hlink"/>
                        </a:buClr>
                        <a:buSzPct val="25000"/>
                        <a:buFont typeface="Cambria"/>
                        <a:buNone/>
                      </a:pPr>
                      <a:r>
                        <a:rPr b="1" i="0" lang="en-US" sz="2800" u="none">
                          <a:solidFill>
                            <a:schemeClr val="hlink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Доведення або пояснення чогось</a:t>
                      </a:r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hlink"/>
                        </a:buClr>
                        <a:buSzPct val="25000"/>
                        <a:buFont typeface="Cambria"/>
                        <a:buNone/>
                      </a:pPr>
                      <a:r>
                        <a:rPr b="1" i="0" lang="en-US" sz="2800" u="none">
                          <a:solidFill>
                            <a:schemeClr val="hlink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Причиново-</a:t>
                      </a: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hlink"/>
                        </a:buClr>
                        <a:buSzPct val="25000"/>
                        <a:buFont typeface="Cambria"/>
                        <a:buNone/>
                      </a:pPr>
                      <a:r>
                        <a:rPr b="1" i="0" lang="en-US" sz="2800" u="none">
                          <a:solidFill>
                            <a:schemeClr val="hlink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наслідкові</a:t>
                      </a:r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hlink"/>
                        </a:buClr>
                        <a:buSzPct val="25000"/>
                        <a:buFont typeface="Cambria"/>
                        <a:buNone/>
                      </a:pPr>
                      <a:r>
                        <a:rPr b="1" i="0" lang="en-US" sz="2800" u="none">
                          <a:solidFill>
                            <a:schemeClr val="hlink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Теза, аргументи, висновки</a:t>
                      </a:r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>
    <p:fade thruBlk="1"/>
  </p:transition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Shape 209"/>
          <p:cNvSpPr txBox="1"/>
          <p:nvPr>
            <p:ph type="title"/>
          </p:nvPr>
        </p:nvSpPr>
        <p:spPr>
          <a:xfrm>
            <a:off x="250825" y="260350"/>
            <a:ext cx="7993062" cy="15128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0066"/>
              </a:buClr>
              <a:buSzPct val="25000"/>
              <a:buFont typeface="Comic Sans MS"/>
              <a:buNone/>
            </a:pPr>
            <a:r>
              <a:rPr b="1" i="0" lang="en-US" sz="4800" u="none" cap="none" strike="noStrike">
                <a:solidFill>
                  <a:srgbClr val="CC0066"/>
                </a:solidFill>
                <a:latin typeface="Comic Sans MS"/>
                <a:ea typeface="Comic Sans MS"/>
                <a:cs typeface="Comic Sans MS"/>
                <a:sym typeface="Comic Sans MS"/>
              </a:rPr>
              <a:t>Роздум складається з трьох частин</a:t>
            </a:r>
          </a:p>
        </p:txBody>
      </p:sp>
      <p:sp>
        <p:nvSpPr>
          <p:cNvPr id="210" name="Shape 210"/>
          <p:cNvSpPr txBox="1"/>
          <p:nvPr>
            <p:ph idx="1" type="body"/>
          </p:nvPr>
        </p:nvSpPr>
        <p:spPr>
          <a:xfrm>
            <a:off x="179387" y="1773237"/>
            <a:ext cx="8640762" cy="42481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ct val="25000"/>
              <a:buFont typeface="Comic Sans MS"/>
              <a:buNone/>
            </a:pPr>
            <a:r>
              <a:rPr b="1" i="0" lang="en-US" sz="3200" u="none" cap="none" strike="noStrike">
                <a:solidFill>
                  <a:schemeClr val="hlink"/>
                </a:solidFill>
                <a:latin typeface="Comic Sans MS"/>
                <a:ea typeface="Comic Sans MS"/>
                <a:cs typeface="Comic Sans MS"/>
                <a:sym typeface="Comic Sans MS"/>
              </a:rPr>
              <a:t>Теза </a:t>
            </a:r>
            <a:r>
              <a:rPr b="0" i="0" lang="en-US" sz="32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— частина, що містить думку, яку треба довести чи пояснити (вступ).</a:t>
            </a:r>
          </a:p>
          <a:p>
            <a:pPr indent="-3429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0033CC"/>
              </a:buClr>
              <a:buSzPct val="25000"/>
              <a:buFont typeface="Comic Sans MS"/>
              <a:buNone/>
            </a:pPr>
            <a:r>
              <a:rPr b="1" i="0" lang="en-US" sz="3200" u="none" cap="none" strike="noStrike">
                <a:solidFill>
                  <a:srgbClr val="0033CC"/>
                </a:solidFill>
                <a:latin typeface="Comic Sans MS"/>
                <a:ea typeface="Comic Sans MS"/>
                <a:cs typeface="Comic Sans MS"/>
                <a:sym typeface="Comic Sans MS"/>
              </a:rPr>
              <a:t>Докази</a:t>
            </a:r>
            <a:r>
              <a:rPr b="0" i="0" lang="en-US" sz="32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— аргументуюча, пояснювальна частина.</a:t>
            </a:r>
          </a:p>
          <a:p>
            <a:pPr indent="-3429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FF3300"/>
              </a:buClr>
              <a:buSzPct val="25000"/>
              <a:buFont typeface="Comic Sans MS"/>
              <a:buNone/>
            </a:pPr>
            <a:r>
              <a:rPr b="1" i="0" lang="en-US" sz="3200" u="none" cap="none" strike="noStrike">
                <a:solidFill>
                  <a:srgbClr val="FF3300"/>
                </a:solidFill>
                <a:latin typeface="Comic Sans MS"/>
                <a:ea typeface="Comic Sans MS"/>
                <a:cs typeface="Comic Sans MS"/>
                <a:sym typeface="Comic Sans MS"/>
              </a:rPr>
              <a:t>Висновок,</a:t>
            </a:r>
            <a:r>
              <a:rPr b="0" i="0" lang="en-US" sz="32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що, як правило, збігається з думкою, висловленою на початку тексту. </a:t>
            </a:r>
          </a:p>
          <a:p>
            <a:pPr indent="-3429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mic Sans MS"/>
              <a:buNone/>
            </a:pPr>
            <a:r>
              <a:t/>
            </a:r>
            <a:endParaRPr b="0" i="0" sz="3200" u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80"/>
                                        <p:tgtEl>
                                          <p:spTgt spid="21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80"/>
                                        <p:tgtEl>
                                          <p:spTgt spid="21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80"/>
                                        <p:tgtEl>
                                          <p:spTgt spid="21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80"/>
                                        <p:tgtEl>
                                          <p:spTgt spid="21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Shape 215"/>
          <p:cNvSpPr txBox="1"/>
          <p:nvPr>
            <p:ph idx="4294967295" type="title"/>
          </p:nvPr>
        </p:nvSpPr>
        <p:spPr>
          <a:xfrm>
            <a:off x="250825" y="188912"/>
            <a:ext cx="7777162" cy="2016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wrap="square" tIns="45700">
            <a:noAutofit/>
          </a:bodyPr>
          <a:lstStyle/>
          <a:p>
            <a:pPr indent="-288925" lvl="0" marL="36512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ct val="25000"/>
              <a:buFont typeface="Comic Sans MS"/>
              <a:buNone/>
            </a:pPr>
            <a:r>
              <a:rPr b="1" i="0" lang="en-US" sz="6100" u="none" cap="none" strike="noStrike">
                <a:solidFill>
                  <a:schemeClr val="hlink"/>
                </a:solidFill>
                <a:latin typeface="Comic Sans MS"/>
                <a:ea typeface="Comic Sans MS"/>
                <a:cs typeface="Comic Sans MS"/>
                <a:sym typeface="Comic Sans MS"/>
              </a:rPr>
              <a:t>Запам'ятайте і вивчіть !!!</a:t>
            </a:r>
          </a:p>
        </p:txBody>
      </p:sp>
      <p:pic>
        <p:nvPicPr>
          <p:cNvPr id="216" name="Shape 2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76375" y="2151062"/>
            <a:ext cx="6264275" cy="47069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 thruBlk="1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6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Crayons">
  <a:themeElements>
    <a:clrScheme name="Crayons">
      <a:dk1>
        <a:srgbClr val="000000"/>
      </a:dk1>
      <a:lt1>
        <a:srgbClr val="FFFFFF"/>
      </a:lt1>
      <a:dk2>
        <a:srgbClr val="FF0000"/>
      </a:dk2>
      <a:lt2>
        <a:srgbClr val="FFB800"/>
      </a:lt2>
      <a:accent1>
        <a:srgbClr val="FFEF66"/>
      </a:accent1>
      <a:accent2>
        <a:srgbClr val="000000"/>
      </a:accent2>
      <a:accent3>
        <a:srgbClr val="FFFFFF"/>
      </a:accent3>
      <a:accent4>
        <a:srgbClr val="FFEF66"/>
      </a:accent4>
      <a:accent5>
        <a:srgbClr val="000000"/>
      </a:accent5>
      <a:accent6>
        <a:srgbClr val="FFFFFF"/>
      </a:accent6>
      <a:hlink>
        <a:srgbClr val="00B200"/>
      </a:hlink>
      <a:folHlink>
        <a:srgbClr val="703D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4_Солнцестояние">
  <a:themeElements>
    <a:clrScheme name="Литейная">
      <a:dk1>
        <a:srgbClr val="000000"/>
      </a:dk1>
      <a:lt1>
        <a:srgbClr val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3_Солнцестояние">
  <a:themeElements>
    <a:clrScheme name="Литейная">
      <a:dk1>
        <a:srgbClr val="000000"/>
      </a:dk1>
      <a:lt1>
        <a:srgbClr val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2_Солнцестояние">
  <a:themeElements>
    <a:clrScheme name="Литейная">
      <a:dk1>
        <a:srgbClr val="000000"/>
      </a:dk1>
      <a:lt1>
        <a:srgbClr val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5_Солнцестояние">
  <a:themeElements>
    <a:clrScheme name="Литейная">
      <a:dk1>
        <a:srgbClr val="000000"/>
      </a:dk1>
      <a:lt1>
        <a:srgbClr val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