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574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75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FFFF99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620688"/>
            <a:ext cx="7308304" cy="2349511"/>
          </a:xfrm>
        </p:spPr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FF0000"/>
                </a:solidFill>
              </a:rPr>
              <a:t>Чотирнадцяте вересня </a:t>
            </a:r>
            <a:br>
              <a:rPr lang="uk-UA" sz="4800" b="1" i="1" dirty="0" smtClean="0">
                <a:solidFill>
                  <a:srgbClr val="FF0000"/>
                </a:solidFill>
              </a:rPr>
            </a:br>
            <a:r>
              <a:rPr lang="uk-UA" sz="4800" b="1" i="1" dirty="0" smtClean="0">
                <a:solidFill>
                  <a:srgbClr val="FF0000"/>
                </a:solidFill>
              </a:rPr>
              <a:t>Класна робота 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pic>
        <p:nvPicPr>
          <p:cNvPr id="20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2" cstate="print"/>
          <a:srcRect l="4457" t="12767" r="9835"/>
          <a:stretch>
            <a:fillRect/>
          </a:stretch>
        </p:blipFill>
        <p:spPr bwMode="auto">
          <a:xfrm>
            <a:off x="4786282" y="3929066"/>
            <a:ext cx="4357718" cy="292893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2381250" cy="3571876"/>
          </a:xfrm>
          <a:prstGeom prst="rect">
            <a:avLst/>
          </a:prstGeom>
          <a:noFill/>
        </p:spPr>
      </p:pic>
      <p:pic>
        <p:nvPicPr>
          <p:cNvPr id="2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8125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6564" y="188640"/>
            <a:ext cx="4457704" cy="992722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Тема.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973958"/>
            <a:ext cx="5737557" cy="2573721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Повторення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вивченого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про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стилі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bg2">
                    <a:lumMod val="50000"/>
                  </a:schemeClr>
                </a:solidFill>
              </a:rPr>
              <a:t>мовлення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sz="4000" b="1" dirty="0" err="1" smtClean="0">
                <a:solidFill>
                  <a:schemeClr val="bg2">
                    <a:lumMod val="50000"/>
                  </a:schemeClr>
                </a:solidFill>
              </a:rPr>
              <a:t>Поняття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про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публіцистичний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стиль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2" cstate="print"/>
          <a:srcRect l="4457" t="12767" r="9835"/>
          <a:stretch>
            <a:fillRect/>
          </a:stretch>
        </p:blipFill>
        <p:spPr bwMode="auto">
          <a:xfrm>
            <a:off x="4363679" y="3645024"/>
            <a:ext cx="4780321" cy="321297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2381250" cy="3571876"/>
          </a:xfrm>
          <a:prstGeom prst="rect">
            <a:avLst/>
          </a:prstGeom>
          <a:noFill/>
        </p:spPr>
      </p:pic>
      <p:pic>
        <p:nvPicPr>
          <p:cNvPr id="2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" y="-24197"/>
            <a:ext cx="2381250" cy="3571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05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378631" y="357865"/>
            <a:ext cx="7505737" cy="6000069"/>
          </a:xfrm>
        </p:spPr>
        <p:txBody>
          <a:bodyPr>
            <a:no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</a:rPr>
              <a:t>Мета : </a:t>
            </a:r>
            <a:r>
              <a:rPr lang="ru-RU" b="1" dirty="0" err="1">
                <a:solidFill>
                  <a:schemeClr val="bg1"/>
                </a:solidFill>
              </a:rPr>
              <a:t>повторити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матеріал</a:t>
            </a:r>
            <a:r>
              <a:rPr lang="ru-RU" b="1" dirty="0">
                <a:solidFill>
                  <a:schemeClr val="bg1"/>
                </a:solidFill>
              </a:rPr>
              <a:t> про </a:t>
            </a:r>
            <a:r>
              <a:rPr lang="ru-RU" b="1" dirty="0" err="1">
                <a:solidFill>
                  <a:schemeClr val="bg1"/>
                </a:solidFill>
              </a:rPr>
              <a:t>стилі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мовлення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їх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основні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стильові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ознаки</a:t>
            </a:r>
            <a:r>
              <a:rPr lang="ru-RU" b="1" dirty="0">
                <a:solidFill>
                  <a:schemeClr val="bg1"/>
                </a:solidFill>
              </a:rPr>
              <a:t> ;   </a:t>
            </a:r>
            <a:r>
              <a:rPr lang="ru-RU" b="1" dirty="0" err="1">
                <a:solidFill>
                  <a:schemeClr val="bg1"/>
                </a:solidFill>
              </a:rPr>
              <a:t>формувати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вміння</a:t>
            </a:r>
            <a:r>
              <a:rPr lang="ru-RU" b="1" dirty="0">
                <a:solidFill>
                  <a:schemeClr val="bg1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розпізнавати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тексти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різних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стилів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мовлення</a:t>
            </a:r>
            <a:r>
              <a:rPr lang="ru-RU" b="1" dirty="0">
                <a:solidFill>
                  <a:schemeClr val="bg1"/>
                </a:solidFill>
              </a:rPr>
              <a:t> ;  </a:t>
            </a:r>
            <a:r>
              <a:rPr lang="ru-RU" b="1" dirty="0" err="1">
                <a:solidFill>
                  <a:schemeClr val="bg1"/>
                </a:solidFill>
              </a:rPr>
              <a:t>ознайомити</a:t>
            </a:r>
            <a:r>
              <a:rPr lang="ru-RU" b="1" dirty="0">
                <a:solidFill>
                  <a:schemeClr val="bg1"/>
                </a:solidFill>
              </a:rPr>
              <a:t> з </a:t>
            </a:r>
            <a:r>
              <a:rPr lang="ru-RU" b="1" dirty="0" err="1">
                <a:solidFill>
                  <a:schemeClr val="bg1"/>
                </a:solidFill>
              </a:rPr>
              <a:t>основними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стильовими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ознаками</a:t>
            </a:r>
            <a:r>
              <a:rPr lang="ru-RU" b="1" dirty="0">
                <a:solidFill>
                  <a:schemeClr val="bg1"/>
                </a:solidFill>
              </a:rPr>
              <a:t>    </a:t>
            </a:r>
            <a:r>
              <a:rPr lang="ru-RU" b="1" dirty="0" err="1">
                <a:solidFill>
                  <a:schemeClr val="bg1"/>
                </a:solidFill>
              </a:rPr>
              <a:t>публіцистичного</a:t>
            </a:r>
            <a:r>
              <a:rPr lang="ru-RU" b="1" dirty="0">
                <a:solidFill>
                  <a:schemeClr val="bg1"/>
                </a:solidFill>
              </a:rPr>
              <a:t> стилю ;    </a:t>
            </a:r>
            <a:r>
              <a:rPr lang="ru-RU" b="1" dirty="0" err="1">
                <a:solidFill>
                  <a:schemeClr val="bg1"/>
                </a:solidFill>
              </a:rPr>
              <a:t>удосконалювати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вміння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аналізувати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тексти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різних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стилів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мовлення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зокрема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публіцистичного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розвивати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комунікативні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вміння</a:t>
            </a:r>
            <a:r>
              <a:rPr lang="ru-RU" b="1" dirty="0">
                <a:solidFill>
                  <a:schemeClr val="bg1"/>
                </a:solidFill>
              </a:rPr>
              <a:t> ; </a:t>
            </a:r>
            <a:r>
              <a:rPr lang="ru-RU" b="1" dirty="0" err="1">
                <a:solidFill>
                  <a:schemeClr val="bg1"/>
                </a:solidFill>
              </a:rPr>
              <a:t>виховувати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почуття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національної</a:t>
            </a:r>
            <a:r>
              <a:rPr lang="ru-RU" b="1" dirty="0">
                <a:solidFill>
                  <a:schemeClr val="bg1"/>
                </a:solidFill>
              </a:rPr>
              <a:t>           </a:t>
            </a:r>
            <a:r>
              <a:rPr lang="ru-RU" b="1" dirty="0" err="1">
                <a:solidFill>
                  <a:schemeClr val="bg1"/>
                </a:solidFill>
              </a:rPr>
              <a:t>самосвідомості</a:t>
            </a:r>
            <a:r>
              <a:rPr lang="ru-RU" b="1" dirty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0" y="4872304"/>
            <a:ext cx="2857488" cy="198569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3131840" y="260648"/>
            <a:ext cx="5554960" cy="6597352"/>
          </a:xfrm>
        </p:spPr>
        <p:txBody>
          <a:bodyPr>
            <a:normAutofit fontScale="32500" lnSpcReduction="20000"/>
          </a:bodyPr>
          <a:lstStyle/>
          <a:p>
            <a:r>
              <a:rPr lang="ru-RU" sz="8600" b="1" dirty="0" err="1" smtClean="0">
                <a:solidFill>
                  <a:srgbClr val="FF0000"/>
                </a:solidFill>
              </a:rPr>
              <a:t>Тестові</a:t>
            </a:r>
            <a:r>
              <a:rPr lang="ru-RU" sz="8600" b="1" dirty="0" smtClean="0">
                <a:solidFill>
                  <a:srgbClr val="FF0000"/>
                </a:solidFill>
              </a:rPr>
              <a:t> </a:t>
            </a:r>
            <a:r>
              <a:rPr lang="ru-RU" sz="8600" b="1" dirty="0" err="1">
                <a:solidFill>
                  <a:srgbClr val="FF0000"/>
                </a:solidFill>
              </a:rPr>
              <a:t>завдання</a:t>
            </a:r>
            <a:r>
              <a:rPr lang="ru-RU" sz="8600" b="1" dirty="0">
                <a:solidFill>
                  <a:srgbClr val="FF0000"/>
                </a:solidFill>
              </a:rPr>
              <a:t>.</a:t>
            </a:r>
          </a:p>
          <a:p>
            <a:r>
              <a:rPr lang="ru-RU" sz="8600" b="1" dirty="0">
                <a:solidFill>
                  <a:schemeClr val="bg1"/>
                </a:solidFill>
              </a:rPr>
              <a:t>1.Стилі </a:t>
            </a:r>
            <a:r>
              <a:rPr lang="ru-RU" sz="8600" b="1" dirty="0" err="1">
                <a:solidFill>
                  <a:schemeClr val="bg1"/>
                </a:solidFill>
              </a:rPr>
              <a:t>мовлення</a:t>
            </a:r>
            <a:r>
              <a:rPr lang="ru-RU" sz="8600" b="1" dirty="0">
                <a:solidFill>
                  <a:schemeClr val="bg1"/>
                </a:solidFill>
              </a:rPr>
              <a:t> </a:t>
            </a:r>
            <a:r>
              <a:rPr lang="ru-RU" sz="8600" b="1" dirty="0" err="1">
                <a:solidFill>
                  <a:schemeClr val="bg1"/>
                </a:solidFill>
              </a:rPr>
              <a:t>вивчає</a:t>
            </a:r>
            <a:endParaRPr lang="ru-RU" sz="8600" b="1" dirty="0">
              <a:solidFill>
                <a:schemeClr val="bg1"/>
              </a:solidFill>
            </a:endParaRPr>
          </a:p>
          <a:p>
            <a:r>
              <a:rPr lang="ru-RU" sz="6200" b="1" dirty="0">
                <a:solidFill>
                  <a:schemeClr val="bg1"/>
                </a:solidFill>
              </a:rPr>
              <a:t>а)</a:t>
            </a:r>
            <a:r>
              <a:rPr lang="ru-RU" sz="6200" b="1" dirty="0" err="1">
                <a:solidFill>
                  <a:schemeClr val="bg1"/>
                </a:solidFill>
              </a:rPr>
              <a:t>стилістика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б)</a:t>
            </a:r>
            <a:r>
              <a:rPr lang="ru-RU" sz="6200" b="1" dirty="0" err="1">
                <a:solidFill>
                  <a:schemeClr val="bg1"/>
                </a:solidFill>
              </a:rPr>
              <a:t>морфологія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в)фонетика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г)</a:t>
            </a:r>
            <a:r>
              <a:rPr lang="ru-RU" sz="6200" b="1" dirty="0" err="1">
                <a:solidFill>
                  <a:schemeClr val="bg1"/>
                </a:solidFill>
              </a:rPr>
              <a:t>словотвір</a:t>
            </a:r>
            <a:r>
              <a:rPr lang="ru-RU" sz="6200" b="1" dirty="0">
                <a:solidFill>
                  <a:schemeClr val="bg1"/>
                </a:solidFill>
              </a:rPr>
              <a:t>.</a:t>
            </a:r>
          </a:p>
          <a:p>
            <a:endParaRPr lang="ru-RU" sz="5000" b="1" dirty="0">
              <a:solidFill>
                <a:schemeClr val="bg1"/>
              </a:solidFill>
            </a:endParaRPr>
          </a:p>
          <a:p>
            <a:r>
              <a:rPr lang="ru-RU" sz="8600" b="1" dirty="0">
                <a:solidFill>
                  <a:schemeClr val="bg1"/>
                </a:solidFill>
              </a:rPr>
              <a:t>2.В </a:t>
            </a:r>
            <a:r>
              <a:rPr lang="ru-RU" sz="8600" b="1" dirty="0" err="1">
                <a:solidFill>
                  <a:schemeClr val="bg1"/>
                </a:solidFill>
              </a:rPr>
              <a:t>українській</a:t>
            </a:r>
            <a:r>
              <a:rPr lang="ru-RU" sz="8600" b="1" dirty="0">
                <a:solidFill>
                  <a:schemeClr val="bg1"/>
                </a:solidFill>
              </a:rPr>
              <a:t> </a:t>
            </a:r>
            <a:r>
              <a:rPr lang="ru-RU" sz="8600" b="1" dirty="0" err="1">
                <a:solidFill>
                  <a:schemeClr val="bg1"/>
                </a:solidFill>
              </a:rPr>
              <a:t>мові</a:t>
            </a:r>
            <a:r>
              <a:rPr lang="ru-RU" sz="8600" b="1" dirty="0">
                <a:solidFill>
                  <a:schemeClr val="bg1"/>
                </a:solidFill>
              </a:rPr>
              <a:t> є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а)4 </a:t>
            </a:r>
            <a:r>
              <a:rPr lang="ru-RU" sz="6200" b="1" dirty="0" err="1">
                <a:solidFill>
                  <a:schemeClr val="bg1"/>
                </a:solidFill>
              </a:rPr>
              <a:t>стилі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мовлення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б)5 </a:t>
            </a:r>
            <a:r>
              <a:rPr lang="ru-RU" sz="6200" b="1" dirty="0" err="1">
                <a:solidFill>
                  <a:schemeClr val="bg1"/>
                </a:solidFill>
              </a:rPr>
              <a:t>стилів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мовлення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в)6 </a:t>
            </a:r>
            <a:r>
              <a:rPr lang="ru-RU" sz="6200" b="1" dirty="0" err="1">
                <a:solidFill>
                  <a:schemeClr val="bg1"/>
                </a:solidFill>
              </a:rPr>
              <a:t>стилів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мовлення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г)7 </a:t>
            </a:r>
            <a:r>
              <a:rPr lang="ru-RU" sz="6200" b="1" dirty="0" err="1">
                <a:solidFill>
                  <a:schemeClr val="bg1"/>
                </a:solidFill>
              </a:rPr>
              <a:t>стилів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мовлення</a:t>
            </a:r>
            <a:r>
              <a:rPr lang="ru-RU" sz="6200" b="1" dirty="0">
                <a:solidFill>
                  <a:schemeClr val="bg1"/>
                </a:solidFill>
              </a:rPr>
              <a:t>.</a:t>
            </a:r>
          </a:p>
          <a:p>
            <a:endParaRPr lang="ru-RU" sz="5000" b="1" dirty="0">
              <a:solidFill>
                <a:schemeClr val="bg1"/>
              </a:solidFill>
            </a:endParaRPr>
          </a:p>
          <a:p>
            <a:r>
              <a:rPr lang="ru-RU" sz="7400" b="1" dirty="0">
                <a:solidFill>
                  <a:schemeClr val="bg1"/>
                </a:solidFill>
              </a:rPr>
              <a:t>3.Публіцистичний стиль </a:t>
            </a:r>
            <a:endParaRPr lang="ru-RU" sz="7400" b="1" dirty="0" smtClean="0">
              <a:solidFill>
                <a:schemeClr val="bg1"/>
              </a:solidFill>
            </a:endParaRPr>
          </a:p>
          <a:p>
            <a:r>
              <a:rPr lang="ru-RU" sz="7400" b="1" dirty="0" err="1" smtClean="0">
                <a:solidFill>
                  <a:schemeClr val="bg1"/>
                </a:solidFill>
              </a:rPr>
              <a:t>використовується</a:t>
            </a:r>
            <a:r>
              <a:rPr lang="ru-RU" sz="7400" b="1" dirty="0" smtClean="0">
                <a:solidFill>
                  <a:schemeClr val="bg1"/>
                </a:solidFill>
              </a:rPr>
              <a:t> </a:t>
            </a:r>
            <a:endParaRPr lang="ru-RU" sz="7400" b="1" dirty="0">
              <a:solidFill>
                <a:schemeClr val="bg1"/>
              </a:solidFill>
            </a:endParaRPr>
          </a:p>
          <a:p>
            <a:r>
              <a:rPr lang="ru-RU" sz="6200" b="1" dirty="0">
                <a:solidFill>
                  <a:schemeClr val="bg1"/>
                </a:solidFill>
              </a:rPr>
              <a:t>а)у </a:t>
            </a:r>
            <a:r>
              <a:rPr lang="ru-RU" sz="6200" b="1" dirty="0" err="1">
                <a:solidFill>
                  <a:schemeClr val="bg1"/>
                </a:solidFill>
              </a:rPr>
              <a:t>науці</a:t>
            </a:r>
            <a:r>
              <a:rPr lang="ru-RU" sz="6200" b="1" dirty="0">
                <a:solidFill>
                  <a:schemeClr val="bg1"/>
                </a:solidFill>
              </a:rPr>
              <a:t>, </a:t>
            </a:r>
            <a:r>
              <a:rPr lang="ru-RU" sz="6200" b="1" dirty="0" err="1">
                <a:solidFill>
                  <a:schemeClr val="bg1"/>
                </a:solidFill>
              </a:rPr>
              <a:t>техніці</a:t>
            </a:r>
            <a:r>
              <a:rPr lang="ru-RU" sz="6200" b="1" dirty="0">
                <a:solidFill>
                  <a:schemeClr val="bg1"/>
                </a:solidFill>
              </a:rPr>
              <a:t>, </a:t>
            </a:r>
            <a:r>
              <a:rPr lang="ru-RU" sz="6200" b="1" dirty="0" err="1">
                <a:solidFill>
                  <a:schemeClr val="bg1"/>
                </a:solidFill>
              </a:rPr>
              <a:t>освіті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б)у </a:t>
            </a:r>
            <a:r>
              <a:rPr lang="ru-RU" sz="6200" b="1" dirty="0" err="1">
                <a:solidFill>
                  <a:schemeClr val="bg1"/>
                </a:solidFill>
              </a:rPr>
              <a:t>художній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літературі</a:t>
            </a:r>
            <a:r>
              <a:rPr lang="ru-RU" sz="62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в)у </a:t>
            </a:r>
            <a:r>
              <a:rPr lang="ru-RU" sz="6200" b="1" dirty="0" err="1">
                <a:solidFill>
                  <a:schemeClr val="bg1"/>
                </a:solidFill>
              </a:rPr>
              <a:t>суспільному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житті</a:t>
            </a:r>
            <a:r>
              <a:rPr lang="ru-RU" sz="6200" b="1" dirty="0">
                <a:solidFill>
                  <a:schemeClr val="bg1"/>
                </a:solidFill>
              </a:rPr>
              <a:t>;</a:t>
            </a:r>
          </a:p>
          <a:p>
            <a:r>
              <a:rPr lang="ru-RU" sz="6200" b="1" dirty="0">
                <a:solidFill>
                  <a:schemeClr val="bg1"/>
                </a:solidFill>
              </a:rPr>
              <a:t>г) при </a:t>
            </a:r>
            <a:r>
              <a:rPr lang="ru-RU" sz="6200" b="1" dirty="0" err="1">
                <a:solidFill>
                  <a:schemeClr val="bg1"/>
                </a:solidFill>
              </a:rPr>
              <a:t>складанні</a:t>
            </a: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b="1" dirty="0" err="1">
                <a:solidFill>
                  <a:schemeClr val="bg1"/>
                </a:solidFill>
              </a:rPr>
              <a:t>документів</a:t>
            </a:r>
            <a:r>
              <a:rPr lang="ru-RU" sz="6200" b="1" dirty="0">
                <a:solidFill>
                  <a:schemeClr val="bg1"/>
                </a:solidFill>
              </a:rPr>
              <a:t> .</a:t>
            </a:r>
          </a:p>
          <a:p>
            <a:endParaRPr lang="ru-RU" sz="3700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0" y="4872304"/>
            <a:ext cx="2857488" cy="1985696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47076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829075" y="116632"/>
            <a:ext cx="7787208" cy="579350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4.У </a:t>
            </a:r>
            <a:r>
              <a:rPr lang="ru-RU" sz="2400" b="1" dirty="0" err="1">
                <a:solidFill>
                  <a:schemeClr val="bg1"/>
                </a:solidFill>
              </a:rPr>
              <a:t>релігійному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житті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використовується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а)</a:t>
            </a:r>
            <a:r>
              <a:rPr lang="ru-RU" sz="1800" b="1" dirty="0" err="1">
                <a:solidFill>
                  <a:schemeClr val="bg1"/>
                </a:solidFill>
              </a:rPr>
              <a:t>розмовний</a:t>
            </a:r>
            <a:r>
              <a:rPr lang="ru-RU" sz="1800" b="1" dirty="0">
                <a:solidFill>
                  <a:schemeClr val="bg1"/>
                </a:solidFill>
              </a:rPr>
              <a:t> стиль </a:t>
            </a:r>
            <a:r>
              <a:rPr lang="ru-RU" sz="1800" b="1" dirty="0" err="1">
                <a:solidFill>
                  <a:schemeClr val="bg1"/>
                </a:solidFill>
              </a:rPr>
              <a:t>мовлення</a:t>
            </a:r>
            <a:r>
              <a:rPr lang="ru-RU" sz="18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б)</a:t>
            </a:r>
            <a:r>
              <a:rPr lang="ru-RU" sz="1800" b="1" dirty="0" err="1">
                <a:solidFill>
                  <a:schemeClr val="bg1"/>
                </a:solidFill>
              </a:rPr>
              <a:t>конфесійний</a:t>
            </a:r>
            <a:r>
              <a:rPr lang="ru-RU" sz="1800" b="1" dirty="0">
                <a:solidFill>
                  <a:schemeClr val="bg1"/>
                </a:solidFill>
              </a:rPr>
              <a:t> стиль </a:t>
            </a:r>
            <a:r>
              <a:rPr lang="ru-RU" sz="1800" b="1" dirty="0" err="1">
                <a:solidFill>
                  <a:schemeClr val="bg1"/>
                </a:solidFill>
              </a:rPr>
              <a:t>мовлення</a:t>
            </a:r>
            <a:r>
              <a:rPr lang="ru-RU" sz="18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в)</a:t>
            </a:r>
            <a:r>
              <a:rPr lang="ru-RU" sz="1800" b="1" dirty="0" err="1">
                <a:solidFill>
                  <a:schemeClr val="bg1"/>
                </a:solidFill>
              </a:rPr>
              <a:t>офіційно-діловий</a:t>
            </a:r>
            <a:r>
              <a:rPr lang="ru-RU" sz="1800" b="1" dirty="0">
                <a:solidFill>
                  <a:schemeClr val="bg1"/>
                </a:solidFill>
              </a:rPr>
              <a:t> стиль </a:t>
            </a:r>
            <a:r>
              <a:rPr lang="ru-RU" sz="1800" b="1" dirty="0" err="1">
                <a:solidFill>
                  <a:schemeClr val="bg1"/>
                </a:solidFill>
              </a:rPr>
              <a:t>мовлення</a:t>
            </a:r>
            <a:r>
              <a:rPr lang="ru-RU" sz="1800" b="1" dirty="0">
                <a:solidFill>
                  <a:schemeClr val="bg1"/>
                </a:solidFill>
              </a:rPr>
              <a:t>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г)</a:t>
            </a:r>
            <a:r>
              <a:rPr lang="ru-RU" sz="1800" b="1" dirty="0" err="1">
                <a:solidFill>
                  <a:schemeClr val="bg1"/>
                </a:solidFill>
              </a:rPr>
              <a:t>епістолярний</a:t>
            </a:r>
            <a:r>
              <a:rPr lang="ru-RU" sz="1800" b="1" dirty="0">
                <a:solidFill>
                  <a:schemeClr val="bg1"/>
                </a:solidFill>
              </a:rPr>
              <a:t> стиль </a:t>
            </a:r>
            <a:r>
              <a:rPr lang="ru-RU" sz="1800" b="1" dirty="0" err="1">
                <a:solidFill>
                  <a:schemeClr val="bg1"/>
                </a:solidFill>
              </a:rPr>
              <a:t>мовлення</a:t>
            </a:r>
            <a:r>
              <a:rPr lang="ru-RU" sz="1800" b="1" dirty="0">
                <a:solidFill>
                  <a:schemeClr val="bg1"/>
                </a:solidFill>
              </a:rPr>
              <a:t>.</a:t>
            </a:r>
          </a:p>
          <a:p>
            <a:endParaRPr lang="ru-RU" sz="1800" b="1" dirty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5.Розмова на </a:t>
            </a:r>
            <a:r>
              <a:rPr lang="ru-RU" sz="2400" b="1" dirty="0" err="1">
                <a:solidFill>
                  <a:schemeClr val="bg1"/>
                </a:solidFill>
              </a:rPr>
              <a:t>побутові</a:t>
            </a:r>
            <a:r>
              <a:rPr lang="ru-RU" sz="2400" b="1" dirty="0">
                <a:solidFill>
                  <a:schemeClr val="bg1"/>
                </a:solidFill>
              </a:rPr>
              <a:t> теми, лист до </a:t>
            </a:r>
            <a:r>
              <a:rPr lang="ru-RU" sz="2400" b="1" dirty="0" err="1" smtClean="0">
                <a:solidFill>
                  <a:schemeClr val="bg1"/>
                </a:solidFill>
              </a:rPr>
              <a:t>близької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людини</a:t>
            </a:r>
            <a:r>
              <a:rPr lang="ru-RU" sz="2400" b="1" dirty="0">
                <a:solidFill>
                  <a:schemeClr val="bg1"/>
                </a:solidFill>
              </a:rPr>
              <a:t> – </a:t>
            </a:r>
            <a:r>
              <a:rPr lang="ru-RU" sz="2400" b="1" dirty="0" err="1" smtClean="0">
                <a:solidFill>
                  <a:schemeClr val="bg1"/>
                </a:solidFill>
              </a:rPr>
              <a:t>це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основні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види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висловлювань</a:t>
            </a:r>
            <a:endParaRPr lang="ru-RU" sz="1800" b="1" dirty="0">
              <a:solidFill>
                <a:schemeClr val="bg1"/>
              </a:solidFill>
            </a:endParaRPr>
          </a:p>
          <a:p>
            <a:r>
              <a:rPr lang="ru-RU" sz="1800" b="1" dirty="0">
                <a:solidFill>
                  <a:schemeClr val="bg1"/>
                </a:solidFill>
              </a:rPr>
              <a:t>а)</a:t>
            </a:r>
            <a:r>
              <a:rPr lang="ru-RU" sz="1800" b="1" dirty="0" err="1">
                <a:solidFill>
                  <a:schemeClr val="bg1"/>
                </a:solidFill>
              </a:rPr>
              <a:t>публіцистичного</a:t>
            </a:r>
            <a:r>
              <a:rPr lang="ru-RU" sz="1800" b="1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б)</a:t>
            </a:r>
            <a:r>
              <a:rPr lang="ru-RU" sz="1800" b="1" dirty="0" err="1">
                <a:solidFill>
                  <a:schemeClr val="bg1"/>
                </a:solidFill>
              </a:rPr>
              <a:t>розмовного</a:t>
            </a:r>
            <a:r>
              <a:rPr lang="ru-RU" sz="1800" b="1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в)</a:t>
            </a:r>
            <a:r>
              <a:rPr lang="ru-RU" sz="1800" b="1" dirty="0" err="1">
                <a:solidFill>
                  <a:schemeClr val="bg1"/>
                </a:solidFill>
              </a:rPr>
              <a:t>наукового</a:t>
            </a:r>
            <a:r>
              <a:rPr lang="ru-RU" sz="1800" b="1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г)</a:t>
            </a:r>
            <a:r>
              <a:rPr lang="ru-RU" sz="1800" b="1" dirty="0" err="1">
                <a:solidFill>
                  <a:schemeClr val="bg1"/>
                </a:solidFill>
              </a:rPr>
              <a:t>конфесійного</a:t>
            </a:r>
            <a:r>
              <a:rPr lang="ru-RU" sz="1800" b="1" dirty="0">
                <a:solidFill>
                  <a:schemeClr val="bg1"/>
                </a:solidFill>
              </a:rPr>
              <a:t> стилю.</a:t>
            </a:r>
          </a:p>
          <a:p>
            <a:endParaRPr lang="ru-RU" sz="1800" b="1" dirty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6.Промова, </a:t>
            </a:r>
            <a:r>
              <a:rPr lang="ru-RU" sz="2400" b="1" dirty="0" err="1">
                <a:solidFill>
                  <a:schemeClr val="bg1"/>
                </a:solidFill>
              </a:rPr>
              <a:t>звернення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газетна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стаття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нарис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–</a:t>
            </a:r>
            <a:r>
              <a:rPr lang="ru-RU" sz="2400" b="1" dirty="0" err="1">
                <a:solidFill>
                  <a:schemeClr val="bg1"/>
                </a:solidFill>
              </a:rPr>
              <a:t>це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жанри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а)</a:t>
            </a:r>
            <a:r>
              <a:rPr lang="ru-RU" sz="1800" b="1" dirty="0" err="1">
                <a:solidFill>
                  <a:schemeClr val="bg1"/>
                </a:solidFill>
              </a:rPr>
              <a:t>художнього</a:t>
            </a:r>
            <a:r>
              <a:rPr lang="ru-RU" sz="1800" b="1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б)</a:t>
            </a:r>
            <a:r>
              <a:rPr lang="ru-RU" sz="1800" b="1" dirty="0" err="1">
                <a:solidFill>
                  <a:schemeClr val="bg1"/>
                </a:solidFill>
              </a:rPr>
              <a:t>публіцистичного</a:t>
            </a:r>
            <a:r>
              <a:rPr lang="ru-RU" sz="1800" b="1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в)</a:t>
            </a:r>
            <a:r>
              <a:rPr lang="ru-RU" sz="1800" b="1" dirty="0" err="1">
                <a:solidFill>
                  <a:schemeClr val="bg1"/>
                </a:solidFill>
              </a:rPr>
              <a:t>епістолярного</a:t>
            </a:r>
            <a:r>
              <a:rPr lang="ru-RU" sz="1800" b="1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г)</a:t>
            </a:r>
            <a:r>
              <a:rPr lang="ru-RU" sz="1800" b="1" dirty="0" err="1">
                <a:solidFill>
                  <a:schemeClr val="bg1"/>
                </a:solidFill>
              </a:rPr>
              <a:t>розмовно-побутового</a:t>
            </a:r>
            <a:r>
              <a:rPr lang="ru-RU" sz="1800" b="1" dirty="0">
                <a:solidFill>
                  <a:schemeClr val="bg1"/>
                </a:solidFill>
              </a:rPr>
              <a:t> стилю.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5235512" y="5228026"/>
            <a:ext cx="2309354" cy="1604792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9739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67544" y="210193"/>
            <a:ext cx="7427168" cy="6243143"/>
          </a:xfrm>
        </p:spPr>
        <p:txBody>
          <a:bodyPr>
            <a:normAutofit fontScale="70000" lnSpcReduction="20000"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7.Для </a:t>
            </a:r>
            <a:r>
              <a:rPr lang="ru-RU" sz="4000" b="1" dirty="0" err="1">
                <a:solidFill>
                  <a:schemeClr val="bg1"/>
                </a:solidFill>
              </a:rPr>
              <a:t>художнього</a:t>
            </a:r>
            <a:r>
              <a:rPr lang="ru-RU" sz="4000" b="1" dirty="0">
                <a:solidFill>
                  <a:schemeClr val="bg1"/>
                </a:solidFill>
              </a:rPr>
              <a:t> стилю </a:t>
            </a:r>
            <a:r>
              <a:rPr lang="ru-RU" sz="4000" b="1" dirty="0" err="1">
                <a:solidFill>
                  <a:schemeClr val="bg1"/>
                </a:solidFill>
              </a:rPr>
              <a:t>характерні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</a:p>
          <a:p>
            <a:r>
              <a:rPr lang="ru-RU" b="1" dirty="0">
                <a:solidFill>
                  <a:schemeClr val="bg1"/>
                </a:solidFill>
              </a:rPr>
              <a:t>а)слова в переносному </a:t>
            </a:r>
            <a:r>
              <a:rPr lang="ru-RU" b="1" dirty="0" err="1">
                <a:solidFill>
                  <a:schemeClr val="bg1"/>
                </a:solidFill>
              </a:rPr>
              <a:t>значенні</a:t>
            </a:r>
            <a:r>
              <a:rPr lang="ru-RU" b="1" dirty="0">
                <a:solidFill>
                  <a:schemeClr val="bg1"/>
                </a:solidFill>
              </a:rPr>
              <a:t> 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в)</a:t>
            </a:r>
            <a:r>
              <a:rPr lang="ru-RU" b="1" dirty="0" err="1" smtClean="0">
                <a:solidFill>
                  <a:schemeClr val="bg1"/>
                </a:solidFill>
              </a:rPr>
              <a:t>суспільно-політична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лексика ;</a:t>
            </a:r>
          </a:p>
          <a:p>
            <a:r>
              <a:rPr lang="ru-RU" b="1" dirty="0">
                <a:solidFill>
                  <a:schemeClr val="bg1"/>
                </a:solidFill>
              </a:rPr>
              <a:t>г) </a:t>
            </a:r>
            <a:r>
              <a:rPr lang="ru-RU" b="1" dirty="0" err="1">
                <a:solidFill>
                  <a:schemeClr val="bg1"/>
                </a:solidFill>
              </a:rPr>
              <a:t>побутова</a:t>
            </a:r>
            <a:r>
              <a:rPr lang="ru-RU" b="1" dirty="0">
                <a:solidFill>
                  <a:schemeClr val="bg1"/>
                </a:solidFill>
              </a:rPr>
              <a:t> лексика.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8.Оповідання, </a:t>
            </a:r>
            <a:r>
              <a:rPr lang="ru-RU" sz="4000" b="1" dirty="0" err="1">
                <a:solidFill>
                  <a:schemeClr val="bg1"/>
                </a:solidFill>
              </a:rPr>
              <a:t>казка</a:t>
            </a:r>
            <a:r>
              <a:rPr lang="ru-RU" sz="4000" b="1" dirty="0">
                <a:solidFill>
                  <a:schemeClr val="bg1"/>
                </a:solidFill>
              </a:rPr>
              <a:t>, легенда, байка, </a:t>
            </a:r>
            <a:r>
              <a:rPr lang="ru-RU" sz="4000" b="1" dirty="0" err="1">
                <a:solidFill>
                  <a:schemeClr val="bg1"/>
                </a:solidFill>
              </a:rPr>
              <a:t>вірш</a:t>
            </a:r>
            <a:r>
              <a:rPr lang="ru-RU" sz="4000" b="1" dirty="0">
                <a:solidFill>
                  <a:schemeClr val="bg1"/>
                </a:solidFill>
              </a:rPr>
              <a:t> – </a:t>
            </a:r>
            <a:r>
              <a:rPr lang="ru-RU" sz="4000" b="1" dirty="0" err="1">
                <a:solidFill>
                  <a:schemeClr val="bg1"/>
                </a:solidFill>
              </a:rPr>
              <a:t>жанри</a:t>
            </a:r>
            <a:r>
              <a:rPr lang="ru-RU" sz="4000" b="1" dirty="0">
                <a:solidFill>
                  <a:schemeClr val="bg1"/>
                </a:solidFill>
              </a:rPr>
              <a:t>, у </a:t>
            </a:r>
            <a:r>
              <a:rPr lang="ru-RU" sz="4000" b="1" dirty="0" err="1">
                <a:solidFill>
                  <a:schemeClr val="bg1"/>
                </a:solidFill>
              </a:rPr>
              <a:t>яких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реалізується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а)</a:t>
            </a:r>
            <a:r>
              <a:rPr lang="ru-RU" b="1" dirty="0" err="1">
                <a:solidFill>
                  <a:schemeClr val="bg1"/>
                </a:solidFill>
              </a:rPr>
              <a:t>конфесійний</a:t>
            </a:r>
            <a:r>
              <a:rPr lang="ru-RU" b="1" dirty="0">
                <a:solidFill>
                  <a:schemeClr val="bg1"/>
                </a:solidFill>
              </a:rPr>
              <a:t> стиль ;</a:t>
            </a:r>
          </a:p>
          <a:p>
            <a:r>
              <a:rPr lang="ru-RU" b="1" dirty="0">
                <a:solidFill>
                  <a:schemeClr val="bg1"/>
                </a:solidFill>
              </a:rPr>
              <a:t>б)</a:t>
            </a:r>
            <a:r>
              <a:rPr lang="ru-RU" b="1" dirty="0" err="1">
                <a:solidFill>
                  <a:schemeClr val="bg1"/>
                </a:solidFill>
              </a:rPr>
              <a:t>розмовно-побутовий</a:t>
            </a:r>
            <a:r>
              <a:rPr lang="ru-RU" b="1" dirty="0">
                <a:solidFill>
                  <a:schemeClr val="bg1"/>
                </a:solidFill>
              </a:rPr>
              <a:t> стиль ;</a:t>
            </a:r>
          </a:p>
          <a:p>
            <a:r>
              <a:rPr lang="ru-RU" b="1" dirty="0">
                <a:solidFill>
                  <a:schemeClr val="bg1"/>
                </a:solidFill>
              </a:rPr>
              <a:t>в)</a:t>
            </a:r>
            <a:r>
              <a:rPr lang="ru-RU" b="1" dirty="0" err="1">
                <a:solidFill>
                  <a:schemeClr val="bg1"/>
                </a:solidFill>
              </a:rPr>
              <a:t>художній</a:t>
            </a:r>
            <a:r>
              <a:rPr lang="ru-RU" b="1" dirty="0">
                <a:solidFill>
                  <a:schemeClr val="bg1"/>
                </a:solidFill>
              </a:rPr>
              <a:t> стиль ;</a:t>
            </a:r>
          </a:p>
          <a:p>
            <a:r>
              <a:rPr lang="ru-RU" b="1" dirty="0">
                <a:solidFill>
                  <a:schemeClr val="bg1"/>
                </a:solidFill>
              </a:rPr>
              <a:t>г)</a:t>
            </a:r>
            <a:r>
              <a:rPr lang="ru-RU" b="1" dirty="0" err="1">
                <a:solidFill>
                  <a:schemeClr val="bg1"/>
                </a:solidFill>
              </a:rPr>
              <a:t>публіцистичний</a:t>
            </a:r>
            <a:r>
              <a:rPr lang="ru-RU" b="1" dirty="0">
                <a:solidFill>
                  <a:schemeClr val="bg1"/>
                </a:solidFill>
              </a:rPr>
              <a:t> стиль.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9. </a:t>
            </a:r>
            <a:r>
              <a:rPr lang="ru-RU" sz="4000" b="1" dirty="0" err="1">
                <a:solidFill>
                  <a:schemeClr val="bg1"/>
                </a:solidFill>
              </a:rPr>
              <a:t>Просторічні</a:t>
            </a:r>
            <a:r>
              <a:rPr lang="ru-RU" sz="4000" b="1" dirty="0">
                <a:solidFill>
                  <a:schemeClr val="bg1"/>
                </a:solidFill>
              </a:rPr>
              <a:t> слова  </a:t>
            </a:r>
            <a:r>
              <a:rPr lang="ru-RU" sz="4000" b="1" dirty="0" err="1">
                <a:solidFill>
                  <a:schemeClr val="bg1"/>
                </a:solidFill>
              </a:rPr>
              <a:t>використовуються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</a:p>
          <a:p>
            <a:r>
              <a:rPr lang="ru-RU" b="1" dirty="0">
                <a:solidFill>
                  <a:schemeClr val="bg1"/>
                </a:solidFill>
              </a:rPr>
              <a:t>а) у </a:t>
            </a:r>
            <a:r>
              <a:rPr lang="ru-RU" b="1" dirty="0" err="1">
                <a:solidFill>
                  <a:schemeClr val="bg1"/>
                </a:solidFill>
              </a:rPr>
              <a:t>офіційно-діловому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стилі</a:t>
            </a:r>
            <a:r>
              <a:rPr lang="ru-RU" b="1" dirty="0">
                <a:solidFill>
                  <a:schemeClr val="bg1"/>
                </a:solidFill>
              </a:rPr>
              <a:t> ;</a:t>
            </a:r>
          </a:p>
          <a:p>
            <a:r>
              <a:rPr lang="ru-RU" b="1" dirty="0">
                <a:solidFill>
                  <a:schemeClr val="bg1"/>
                </a:solidFill>
              </a:rPr>
              <a:t>б)у </a:t>
            </a:r>
            <a:r>
              <a:rPr lang="ru-RU" b="1" dirty="0" err="1">
                <a:solidFill>
                  <a:schemeClr val="bg1"/>
                </a:solidFill>
              </a:rPr>
              <a:t>конфесійному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стилі</a:t>
            </a:r>
            <a:r>
              <a:rPr lang="ru-RU" b="1" dirty="0">
                <a:solidFill>
                  <a:schemeClr val="bg1"/>
                </a:solidFill>
              </a:rPr>
              <a:t> ;</a:t>
            </a:r>
          </a:p>
          <a:p>
            <a:r>
              <a:rPr lang="ru-RU" b="1" dirty="0">
                <a:solidFill>
                  <a:schemeClr val="bg1"/>
                </a:solidFill>
              </a:rPr>
              <a:t>в)у </a:t>
            </a:r>
            <a:r>
              <a:rPr lang="ru-RU" b="1" dirty="0" err="1">
                <a:solidFill>
                  <a:schemeClr val="bg1"/>
                </a:solidFill>
              </a:rPr>
              <a:t>публіцистичному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стилі</a:t>
            </a:r>
            <a:r>
              <a:rPr lang="ru-RU" b="1" dirty="0">
                <a:solidFill>
                  <a:schemeClr val="bg1"/>
                </a:solidFill>
              </a:rPr>
              <a:t> ;</a:t>
            </a:r>
          </a:p>
          <a:p>
            <a:r>
              <a:rPr lang="ru-RU" b="1" dirty="0">
                <a:solidFill>
                  <a:schemeClr val="bg1"/>
                </a:solidFill>
              </a:rPr>
              <a:t>г)у </a:t>
            </a:r>
            <a:r>
              <a:rPr lang="ru-RU" b="1" dirty="0" err="1">
                <a:solidFill>
                  <a:schemeClr val="bg1"/>
                </a:solidFill>
              </a:rPr>
              <a:t>розмовно-побутовому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стилі</a:t>
            </a:r>
            <a:r>
              <a:rPr lang="ru-RU" b="1" dirty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5187308" y="2492896"/>
            <a:ext cx="2857488" cy="1985696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06553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85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85" y="4133565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1619672" y="346341"/>
            <a:ext cx="6982378" cy="452596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10.Емоційно-забарвлені слова </a:t>
            </a:r>
            <a:r>
              <a:rPr lang="ru-RU" sz="2400" b="1" dirty="0" err="1">
                <a:solidFill>
                  <a:schemeClr val="bg1"/>
                </a:solidFill>
              </a:rPr>
              <a:t>характерні</a:t>
            </a:r>
            <a:r>
              <a:rPr lang="ru-RU" sz="2400" b="1" dirty="0">
                <a:solidFill>
                  <a:schemeClr val="bg1"/>
                </a:solidFill>
              </a:rPr>
              <a:t> для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а) </a:t>
            </a:r>
            <a:r>
              <a:rPr lang="ru-RU" sz="2000" dirty="0" err="1">
                <a:solidFill>
                  <a:schemeClr val="bg1"/>
                </a:solidFill>
              </a:rPr>
              <a:t>публіцистичного</a:t>
            </a:r>
            <a:r>
              <a:rPr lang="ru-RU" sz="2000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б)</a:t>
            </a:r>
            <a:r>
              <a:rPr lang="ru-RU" sz="2000" dirty="0" err="1">
                <a:solidFill>
                  <a:schemeClr val="bg1"/>
                </a:solidFill>
              </a:rPr>
              <a:t>конфесійного</a:t>
            </a:r>
            <a:r>
              <a:rPr lang="ru-RU" sz="2000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в)</a:t>
            </a:r>
            <a:r>
              <a:rPr lang="ru-RU" sz="2000" dirty="0" err="1">
                <a:solidFill>
                  <a:schemeClr val="bg1"/>
                </a:solidFill>
              </a:rPr>
              <a:t>розмовно-побутового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художнього</a:t>
            </a:r>
            <a:r>
              <a:rPr lang="ru-RU" sz="2000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г)</a:t>
            </a:r>
            <a:r>
              <a:rPr lang="ru-RU" sz="2000" dirty="0" err="1">
                <a:solidFill>
                  <a:schemeClr val="bg1"/>
                </a:solidFill>
              </a:rPr>
              <a:t>художнього</a:t>
            </a:r>
            <a:r>
              <a:rPr lang="ru-RU" sz="2000" dirty="0">
                <a:solidFill>
                  <a:schemeClr val="bg1"/>
                </a:solidFill>
              </a:rPr>
              <a:t> стилю.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11.Заява, </a:t>
            </a:r>
            <a:r>
              <a:rPr lang="ru-RU" sz="2400" b="1" dirty="0" err="1">
                <a:solidFill>
                  <a:schemeClr val="bg1"/>
                </a:solidFill>
              </a:rPr>
              <a:t>оголошення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доручення</a:t>
            </a:r>
            <a:r>
              <a:rPr lang="ru-RU" sz="2400" b="1" dirty="0">
                <a:solidFill>
                  <a:schemeClr val="bg1"/>
                </a:solidFill>
              </a:rPr>
              <a:t>  - слова</a:t>
            </a:r>
          </a:p>
          <a:p>
            <a:r>
              <a:rPr lang="ru-RU" sz="2000" dirty="0">
                <a:solidFill>
                  <a:schemeClr val="bg1"/>
                </a:solidFill>
              </a:rPr>
              <a:t>а)</a:t>
            </a:r>
            <a:r>
              <a:rPr lang="ru-RU" sz="2000" dirty="0" err="1">
                <a:solidFill>
                  <a:schemeClr val="bg1"/>
                </a:solidFill>
              </a:rPr>
              <a:t>офіційно-ділового</a:t>
            </a:r>
            <a:r>
              <a:rPr lang="ru-RU" sz="2000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б)</a:t>
            </a:r>
            <a:r>
              <a:rPr lang="ru-RU" sz="2000" dirty="0" err="1">
                <a:solidFill>
                  <a:schemeClr val="bg1"/>
                </a:solidFill>
              </a:rPr>
              <a:t>публіцистичного</a:t>
            </a:r>
            <a:r>
              <a:rPr lang="ru-RU" sz="2000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в)</a:t>
            </a:r>
            <a:r>
              <a:rPr lang="ru-RU" sz="2000" dirty="0" err="1">
                <a:solidFill>
                  <a:schemeClr val="bg1"/>
                </a:solidFill>
              </a:rPr>
              <a:t>розмовно-побутового</a:t>
            </a:r>
            <a:r>
              <a:rPr lang="ru-RU" sz="2000" dirty="0">
                <a:solidFill>
                  <a:schemeClr val="bg1"/>
                </a:solidFill>
              </a:rPr>
              <a:t> стилю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г)</a:t>
            </a:r>
            <a:r>
              <a:rPr lang="ru-RU" sz="2000" dirty="0" err="1">
                <a:solidFill>
                  <a:schemeClr val="bg1"/>
                </a:solidFill>
              </a:rPr>
              <a:t>конфесійного</a:t>
            </a:r>
            <a:r>
              <a:rPr lang="ru-RU" sz="2000" dirty="0">
                <a:solidFill>
                  <a:schemeClr val="bg1"/>
                </a:solidFill>
              </a:rPr>
              <a:t> стилю.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12.Сфера </a:t>
            </a:r>
            <a:r>
              <a:rPr lang="ru-RU" sz="2400" b="1" dirty="0" err="1">
                <a:solidFill>
                  <a:schemeClr val="bg1"/>
                </a:solidFill>
              </a:rPr>
              <a:t>спілкування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наукового</a:t>
            </a:r>
            <a:r>
              <a:rPr lang="ru-RU" sz="2400" b="1" dirty="0">
                <a:solidFill>
                  <a:schemeClr val="bg1"/>
                </a:solidFill>
              </a:rPr>
              <a:t> стилю :</a:t>
            </a:r>
          </a:p>
          <a:p>
            <a:r>
              <a:rPr lang="ru-RU" sz="2000" dirty="0">
                <a:solidFill>
                  <a:schemeClr val="bg1"/>
                </a:solidFill>
              </a:rPr>
              <a:t>а)</a:t>
            </a:r>
            <a:r>
              <a:rPr lang="ru-RU" sz="2000" dirty="0" err="1">
                <a:solidFill>
                  <a:schemeClr val="bg1"/>
                </a:solidFill>
              </a:rPr>
              <a:t>офіційно-дфлові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стосунки</a:t>
            </a:r>
            <a:r>
              <a:rPr lang="ru-RU" sz="2000" dirty="0">
                <a:solidFill>
                  <a:schemeClr val="bg1"/>
                </a:solidFill>
              </a:rPr>
              <a:t>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б)наука, </a:t>
            </a:r>
            <a:r>
              <a:rPr lang="ru-RU" sz="2000" dirty="0" err="1">
                <a:solidFill>
                  <a:schemeClr val="bg1"/>
                </a:solidFill>
              </a:rPr>
              <a:t>техніка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освіта</a:t>
            </a:r>
            <a:r>
              <a:rPr lang="ru-RU" sz="2000" dirty="0">
                <a:solidFill>
                  <a:schemeClr val="bg1"/>
                </a:solidFill>
              </a:rPr>
              <a:t>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в)</a:t>
            </a:r>
            <a:r>
              <a:rPr lang="ru-RU" sz="2000" dirty="0" err="1">
                <a:solidFill>
                  <a:schemeClr val="bg1"/>
                </a:solidFill>
              </a:rPr>
              <a:t>художня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література</a:t>
            </a:r>
            <a:r>
              <a:rPr lang="ru-RU" sz="2000" dirty="0">
                <a:solidFill>
                  <a:schemeClr val="bg1"/>
                </a:solidFill>
              </a:rPr>
              <a:t> 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г)</a:t>
            </a:r>
            <a:r>
              <a:rPr lang="ru-RU" sz="2000" dirty="0" err="1">
                <a:solidFill>
                  <a:schemeClr val="bg1"/>
                </a:solidFill>
              </a:rPr>
              <a:t>громадсько</a:t>
            </a:r>
            <a:r>
              <a:rPr lang="ru-RU" sz="2000" dirty="0">
                <a:solidFill>
                  <a:schemeClr val="bg1"/>
                </a:solidFill>
              </a:rPr>
              <a:t> – </a:t>
            </a:r>
            <a:r>
              <a:rPr lang="ru-RU" sz="2000" dirty="0" err="1">
                <a:solidFill>
                  <a:schemeClr val="bg1"/>
                </a:solidFill>
              </a:rPr>
              <a:t>політичне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життя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r>
              <a:rPr lang="uk-UA" sz="2000" dirty="0" smtClean="0">
                <a:solidFill>
                  <a:schemeClr val="bg1"/>
                </a:solidFill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12885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6286512" y="2996952"/>
            <a:ext cx="2857488" cy="1985696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18284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199" y="332657"/>
            <a:ext cx="7787209" cy="5882426"/>
          </a:xfrm>
        </p:spPr>
        <p:txBody>
          <a:bodyPr>
            <a:normAutofit lnSpcReduction="10000"/>
          </a:bodyPr>
          <a:lstStyle/>
          <a:p>
            <a:r>
              <a:rPr lang="ru-RU" sz="3900" b="1" dirty="0" err="1" smtClean="0">
                <a:solidFill>
                  <a:srgbClr val="FF0000"/>
                </a:solidFill>
              </a:rPr>
              <a:t>Визначити</a:t>
            </a:r>
            <a:r>
              <a:rPr lang="ru-RU" sz="3900" b="1" dirty="0" smtClean="0">
                <a:solidFill>
                  <a:srgbClr val="FF0000"/>
                </a:solidFill>
              </a:rPr>
              <a:t> </a:t>
            </a:r>
            <a:r>
              <a:rPr lang="ru-RU" sz="3900" b="1" dirty="0">
                <a:solidFill>
                  <a:srgbClr val="FF0000"/>
                </a:solidFill>
              </a:rPr>
              <a:t>стиль </a:t>
            </a:r>
            <a:r>
              <a:rPr lang="ru-RU" sz="3900" b="1" dirty="0" err="1" smtClean="0">
                <a:solidFill>
                  <a:srgbClr val="FF0000"/>
                </a:solidFill>
              </a:rPr>
              <a:t>текстів</a:t>
            </a:r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1.Мак </a:t>
            </a:r>
            <a:r>
              <a:rPr lang="ru-RU" sz="2400" dirty="0">
                <a:solidFill>
                  <a:schemeClr val="bg1"/>
                </a:solidFill>
              </a:rPr>
              <a:t>дикий –</a:t>
            </a:r>
            <a:r>
              <a:rPr lang="ru-RU" sz="2400" dirty="0" err="1">
                <a:solidFill>
                  <a:schemeClr val="bg1"/>
                </a:solidFill>
              </a:rPr>
              <a:t>однорічна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рослина</a:t>
            </a:r>
            <a:r>
              <a:rPr lang="ru-RU" sz="2400" dirty="0">
                <a:solidFill>
                  <a:schemeClr val="bg1"/>
                </a:solidFill>
              </a:rPr>
              <a:t> 20-25 см </a:t>
            </a:r>
            <a:r>
              <a:rPr lang="ru-RU" sz="2400" dirty="0" err="1">
                <a:solidFill>
                  <a:schemeClr val="bg1"/>
                </a:solidFill>
              </a:rPr>
              <a:t>заввишки</a:t>
            </a:r>
            <a:r>
              <a:rPr lang="ru-RU" sz="2400" dirty="0">
                <a:solidFill>
                  <a:schemeClr val="bg1"/>
                </a:solidFill>
              </a:rPr>
              <a:t>, з </a:t>
            </a:r>
            <a:r>
              <a:rPr lang="ru-RU" sz="2400" dirty="0" err="1">
                <a:solidFill>
                  <a:schemeClr val="bg1"/>
                </a:solidFill>
              </a:rPr>
              <a:t>молочним</a:t>
            </a:r>
            <a:r>
              <a:rPr lang="ru-RU" sz="2400" dirty="0">
                <a:solidFill>
                  <a:schemeClr val="bg1"/>
                </a:solidFill>
              </a:rPr>
              <a:t> соком. Листки </a:t>
            </a:r>
            <a:r>
              <a:rPr lang="ru-RU" sz="2400" dirty="0" err="1">
                <a:solidFill>
                  <a:schemeClr val="bg1"/>
                </a:solidFill>
              </a:rPr>
              <a:t>роздільні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Квіти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великі</a:t>
            </a:r>
            <a:r>
              <a:rPr lang="ru-RU" sz="2400" dirty="0">
                <a:solidFill>
                  <a:schemeClr val="bg1"/>
                </a:solidFill>
              </a:rPr>
              <a:t> –з, 5 -5 см у </a:t>
            </a:r>
            <a:r>
              <a:rPr lang="ru-RU" sz="2400" dirty="0" err="1">
                <a:solidFill>
                  <a:schemeClr val="bg1"/>
                </a:solidFill>
              </a:rPr>
              <a:t>діаметрі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Чашолистиків</a:t>
            </a:r>
            <a:r>
              <a:rPr lang="ru-RU" sz="2400" dirty="0">
                <a:solidFill>
                  <a:schemeClr val="bg1"/>
                </a:solidFill>
              </a:rPr>
              <a:t> 2, вони </a:t>
            </a:r>
            <a:r>
              <a:rPr lang="ru-RU" sz="2400" dirty="0" err="1">
                <a:solidFill>
                  <a:schemeClr val="bg1"/>
                </a:solidFill>
              </a:rPr>
              <a:t>зелені</a:t>
            </a:r>
            <a:r>
              <a:rPr lang="ru-RU" sz="2400" dirty="0">
                <a:solidFill>
                  <a:schemeClr val="bg1"/>
                </a:solidFill>
              </a:rPr>
              <a:t>, рано </a:t>
            </a:r>
            <a:r>
              <a:rPr lang="ru-RU" sz="2400" dirty="0" err="1">
                <a:solidFill>
                  <a:schemeClr val="bg1"/>
                </a:solidFill>
              </a:rPr>
              <a:t>опадають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Пелюсток</a:t>
            </a:r>
            <a:r>
              <a:rPr lang="ru-RU" sz="2400" dirty="0">
                <a:solidFill>
                  <a:schemeClr val="bg1"/>
                </a:solidFill>
              </a:rPr>
              <a:t> 4, </a:t>
            </a:r>
            <a:r>
              <a:rPr lang="ru-RU" sz="2400" dirty="0" err="1">
                <a:solidFill>
                  <a:schemeClr val="bg1"/>
                </a:solidFill>
              </a:rPr>
              <a:t>яскраво-червоні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Плід-куляста</a:t>
            </a:r>
            <a:r>
              <a:rPr lang="ru-RU" sz="2400" dirty="0">
                <a:solidFill>
                  <a:schemeClr val="bg1"/>
                </a:solidFill>
              </a:rPr>
              <a:t> коробочка. </a:t>
            </a:r>
            <a:r>
              <a:rPr lang="ru-RU" sz="2400" dirty="0" err="1">
                <a:solidFill>
                  <a:schemeClr val="bg1"/>
                </a:solidFill>
              </a:rPr>
              <a:t>Цвіте</a:t>
            </a:r>
            <a:r>
              <a:rPr lang="ru-RU" sz="2400" dirty="0">
                <a:solidFill>
                  <a:schemeClr val="bg1"/>
                </a:solidFill>
              </a:rPr>
              <a:t> в </a:t>
            </a:r>
            <a:r>
              <a:rPr lang="ru-RU" sz="2400" dirty="0" err="1">
                <a:solidFill>
                  <a:schemeClr val="bg1"/>
                </a:solidFill>
              </a:rPr>
              <a:t>травні</a:t>
            </a:r>
            <a:r>
              <a:rPr lang="ru-RU" sz="2400" dirty="0">
                <a:solidFill>
                  <a:schemeClr val="bg1"/>
                </a:solidFill>
              </a:rPr>
              <a:t> –</a:t>
            </a:r>
            <a:r>
              <a:rPr lang="ru-RU" sz="2400" dirty="0" err="1">
                <a:solidFill>
                  <a:schemeClr val="bg1"/>
                </a:solidFill>
              </a:rPr>
              <a:t>липні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endParaRPr lang="ru-RU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Росте </a:t>
            </a:r>
            <a:r>
              <a:rPr lang="ru-RU" sz="2400" dirty="0">
                <a:solidFill>
                  <a:schemeClr val="bg1"/>
                </a:solidFill>
              </a:rPr>
              <a:t>на полях, </a:t>
            </a:r>
            <a:r>
              <a:rPr lang="ru-RU" sz="2400" dirty="0" err="1">
                <a:solidFill>
                  <a:schemeClr val="bg1"/>
                </a:solidFill>
              </a:rPr>
              <a:t>схилах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уздовж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ru-RU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dirty="0" err="1" smtClean="0">
                <a:solidFill>
                  <a:schemeClr val="bg1"/>
                </a:solidFill>
              </a:rPr>
              <a:t>доріг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по </a:t>
            </a:r>
            <a:r>
              <a:rPr lang="ru-RU" sz="2400" dirty="0" err="1">
                <a:solidFill>
                  <a:schemeClr val="bg1"/>
                </a:solidFill>
              </a:rPr>
              <a:t>всій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Україні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smtClean="0">
                <a:solidFill>
                  <a:schemeClr val="bg1"/>
                </a:solidFill>
              </a:rPr>
              <a:t>але </a:t>
            </a:r>
            <a:r>
              <a:rPr lang="ru-RU" sz="2400" dirty="0" err="1" smtClean="0">
                <a:solidFill>
                  <a:schemeClr val="bg1"/>
                </a:solidFill>
              </a:rPr>
              <a:t>найчастіше</a:t>
            </a:r>
            <a:endParaRPr lang="ru-RU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 </a:t>
            </a:r>
            <a:r>
              <a:rPr lang="ru-RU" sz="2400" dirty="0" err="1">
                <a:solidFill>
                  <a:schemeClr val="bg1"/>
                </a:solidFill>
              </a:rPr>
              <a:t>західних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лісостепових</a:t>
            </a:r>
            <a:r>
              <a:rPr lang="ru-RU" sz="2400" dirty="0">
                <a:solidFill>
                  <a:schemeClr val="bg1"/>
                </a:solidFill>
              </a:rPr>
              <a:t> і </a:t>
            </a:r>
            <a:r>
              <a:rPr lang="ru-RU" sz="2400" dirty="0" err="1">
                <a:solidFill>
                  <a:schemeClr val="bg1"/>
                </a:solidFill>
              </a:rPr>
              <a:t>степових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ru-RU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районах </a:t>
            </a:r>
            <a:r>
              <a:rPr lang="ru-RU" sz="2400" dirty="0">
                <a:solidFill>
                  <a:schemeClr val="bg1"/>
                </a:solidFill>
              </a:rPr>
              <a:t>та </a:t>
            </a:r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 err="1">
                <a:solidFill>
                  <a:schemeClr val="bg1"/>
                </a:solidFill>
              </a:rPr>
              <a:t>Криму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( З </a:t>
            </a:r>
            <a:r>
              <a:rPr lang="ru-RU" sz="2400" b="1" dirty="0" err="1" smtClean="0">
                <a:solidFill>
                  <a:schemeClr val="bg1"/>
                </a:solidFill>
              </a:rPr>
              <a:t>довідника</a:t>
            </a:r>
            <a:r>
              <a:rPr lang="ru-RU" sz="2400" b="1" dirty="0">
                <a:solidFill>
                  <a:schemeClr val="bg1"/>
                </a:solidFill>
              </a:rPr>
              <a:t>).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bg1"/>
                </a:solidFill>
              </a:rPr>
              <a:t>                                                              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bg1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                                                2.Стаття </a:t>
            </a:r>
            <a:r>
              <a:rPr lang="ru-RU" sz="2200" b="1" dirty="0">
                <a:solidFill>
                  <a:schemeClr val="bg1"/>
                </a:solidFill>
              </a:rPr>
              <a:t>14.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bg1"/>
                </a:solidFill>
              </a:rPr>
              <a:t>                            </a:t>
            </a:r>
            <a:r>
              <a:rPr lang="ru-RU" sz="2200" dirty="0" smtClean="0">
                <a:solidFill>
                  <a:schemeClr val="bg1"/>
                </a:solidFill>
              </a:rPr>
              <a:t>                      Земля </a:t>
            </a:r>
            <a:r>
              <a:rPr lang="ru-RU" sz="2200" dirty="0">
                <a:solidFill>
                  <a:schemeClr val="bg1"/>
                </a:solidFill>
              </a:rPr>
              <a:t>є </a:t>
            </a:r>
            <a:r>
              <a:rPr lang="ru-RU" sz="2200" dirty="0" err="1">
                <a:solidFill>
                  <a:schemeClr val="bg1"/>
                </a:solidFill>
              </a:rPr>
              <a:t>основним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національним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endParaRPr lang="ru-RU" sz="2200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2200" dirty="0" smtClean="0">
                <a:solidFill>
                  <a:schemeClr val="bg1"/>
                </a:solidFill>
              </a:rPr>
              <a:t>                               </a:t>
            </a:r>
            <a:r>
              <a:rPr lang="ru-RU" sz="2200" dirty="0" err="1" smtClean="0">
                <a:solidFill>
                  <a:schemeClr val="bg1"/>
                </a:solidFill>
              </a:rPr>
              <a:t>багатством</a:t>
            </a:r>
            <a:r>
              <a:rPr lang="ru-RU" sz="2200" dirty="0">
                <a:solidFill>
                  <a:schemeClr val="bg1"/>
                </a:solidFill>
              </a:rPr>
              <a:t>, 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що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перебуває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під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smtClean="0">
                <a:solidFill>
                  <a:schemeClr val="bg1"/>
                </a:solidFill>
              </a:rPr>
              <a:t>           особливою  </a:t>
            </a:r>
            <a:r>
              <a:rPr lang="ru-RU" sz="2200" dirty="0" err="1" smtClean="0">
                <a:solidFill>
                  <a:schemeClr val="bg1"/>
                </a:solidFill>
              </a:rPr>
              <a:t>охороною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держави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0" y="4571392"/>
            <a:ext cx="3646606" cy="209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45"/>
          <a:stretch/>
        </p:blipFill>
        <p:spPr bwMode="auto">
          <a:xfrm>
            <a:off x="5292080" y="2420888"/>
            <a:ext cx="2826405" cy="220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43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52151"/>
            <a:ext cx="878497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3.На </a:t>
            </a:r>
            <a:r>
              <a:rPr lang="ru-RU" sz="2400" dirty="0">
                <a:solidFill>
                  <a:schemeClr val="bg1"/>
                </a:solidFill>
              </a:rPr>
              <a:t>кожному </a:t>
            </a:r>
            <a:r>
              <a:rPr lang="ru-RU" sz="2400" dirty="0" err="1">
                <a:solidFill>
                  <a:schemeClr val="bg1"/>
                </a:solidFill>
              </a:rPr>
              <a:t>крилі</a:t>
            </a:r>
            <a:r>
              <a:rPr lang="ru-RU" sz="2400" dirty="0">
                <a:solidFill>
                  <a:schemeClr val="bg1"/>
                </a:solidFill>
              </a:rPr>
              <a:t> городу росли </a:t>
            </a:r>
            <a:r>
              <a:rPr lang="ru-RU" sz="2400" dirty="0" err="1">
                <a:solidFill>
                  <a:schemeClr val="bg1"/>
                </a:solidFill>
              </a:rPr>
              <a:t>кущі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барвінку</a:t>
            </a:r>
            <a:r>
              <a:rPr lang="ru-RU" sz="2400" dirty="0">
                <a:solidFill>
                  <a:schemeClr val="bg1"/>
                </a:solidFill>
              </a:rPr>
              <a:t>. Коли </a:t>
            </a:r>
            <a:r>
              <a:rPr lang="ru-RU" sz="2400" dirty="0" err="1">
                <a:solidFill>
                  <a:schemeClr val="bg1"/>
                </a:solidFill>
              </a:rPr>
              <a:t>повітря</a:t>
            </a:r>
            <a:r>
              <a:rPr lang="ru-RU" sz="2400" dirty="0">
                <a:solidFill>
                  <a:schemeClr val="bg1"/>
                </a:solidFill>
              </a:rPr>
              <a:t> ставало </a:t>
            </a:r>
            <a:r>
              <a:rPr lang="ru-RU" sz="2400" dirty="0" err="1">
                <a:solidFill>
                  <a:schemeClr val="bg1"/>
                </a:solidFill>
              </a:rPr>
              <a:t>по-материнськи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м’яким</a:t>
            </a:r>
            <a:r>
              <a:rPr lang="ru-RU" sz="2400" dirty="0">
                <a:solidFill>
                  <a:schemeClr val="bg1"/>
                </a:solidFill>
              </a:rPr>
              <a:t> та </a:t>
            </a:r>
            <a:r>
              <a:rPr lang="ru-RU" sz="2400" dirty="0" err="1">
                <a:solidFill>
                  <a:schemeClr val="bg1"/>
                </a:solidFill>
              </a:rPr>
              <a:t>лагідним</a:t>
            </a:r>
            <a:r>
              <a:rPr lang="ru-RU" sz="2400" dirty="0">
                <a:solidFill>
                  <a:schemeClr val="bg1"/>
                </a:solidFill>
              </a:rPr>
              <a:t>, то </a:t>
            </a:r>
            <a:r>
              <a:rPr lang="ru-RU" sz="2400" dirty="0" err="1">
                <a:solidFill>
                  <a:schemeClr val="bg1"/>
                </a:solidFill>
              </a:rPr>
              <a:t>барвінок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зацвітав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зацвітав</a:t>
            </a:r>
            <a:r>
              <a:rPr lang="ru-RU" sz="2400" dirty="0">
                <a:solidFill>
                  <a:schemeClr val="bg1"/>
                </a:solidFill>
              </a:rPr>
              <a:t> так. Наче небо </a:t>
            </a:r>
            <a:r>
              <a:rPr lang="ru-RU" sz="2400" dirty="0" err="1">
                <a:solidFill>
                  <a:schemeClr val="bg1"/>
                </a:solidFill>
              </a:rPr>
              <a:t>бризнуло</a:t>
            </a:r>
            <a:r>
              <a:rPr lang="ru-RU" sz="2400" dirty="0">
                <a:solidFill>
                  <a:schemeClr val="bg1"/>
                </a:solidFill>
              </a:rPr>
              <a:t> на землю живою </a:t>
            </a:r>
            <a:r>
              <a:rPr lang="ru-RU" sz="2400" dirty="0" err="1">
                <a:solidFill>
                  <a:schemeClr val="bg1"/>
                </a:solidFill>
              </a:rPr>
              <a:t>своєю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блакиттю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зацвітав</a:t>
            </a:r>
            <a:r>
              <a:rPr lang="ru-RU" sz="2400" dirty="0">
                <a:solidFill>
                  <a:schemeClr val="bg1"/>
                </a:solidFill>
              </a:rPr>
              <a:t> так </a:t>
            </a:r>
            <a:r>
              <a:rPr lang="ru-RU" sz="2400" dirty="0" err="1">
                <a:solidFill>
                  <a:schemeClr val="bg1"/>
                </a:solidFill>
              </a:rPr>
              <a:t>немов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дитячі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очі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err="1" smtClean="0">
                <a:solidFill>
                  <a:schemeClr val="bg1"/>
                </a:solidFill>
              </a:rPr>
              <a:t>землі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дивилися</a:t>
            </a:r>
            <a:r>
              <a:rPr lang="ru-RU" sz="2400" dirty="0">
                <a:solidFill>
                  <a:schemeClr val="bg1"/>
                </a:solidFill>
              </a:rPr>
              <a:t> на тебе </a:t>
            </a:r>
            <a:r>
              <a:rPr lang="ru-RU" sz="2400" dirty="0" err="1" smtClean="0">
                <a:solidFill>
                  <a:schemeClr val="bg1"/>
                </a:solidFill>
              </a:rPr>
              <a:t>довірливо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                                            ( </a:t>
            </a:r>
            <a:r>
              <a:rPr lang="ru-RU" sz="2400" b="1" dirty="0">
                <a:solidFill>
                  <a:schemeClr val="bg1"/>
                </a:solidFill>
              </a:rPr>
              <a:t>За Є. </a:t>
            </a:r>
            <a:r>
              <a:rPr lang="ru-RU" sz="2400" b="1" dirty="0" err="1">
                <a:solidFill>
                  <a:schemeClr val="bg1"/>
                </a:solidFill>
              </a:rPr>
              <a:t>Гуцалом</a:t>
            </a:r>
            <a:r>
              <a:rPr lang="ru-RU" sz="2400" b="1" dirty="0">
                <a:solidFill>
                  <a:schemeClr val="bg1"/>
                </a:solidFill>
              </a:rPr>
              <a:t> ).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pPr algn="r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                                    4.Царю </a:t>
            </a:r>
            <a:r>
              <a:rPr lang="ru-RU" sz="2400" dirty="0" err="1">
                <a:solidFill>
                  <a:schemeClr val="bg1"/>
                </a:solidFill>
              </a:rPr>
              <a:t>небесний</a:t>
            </a:r>
            <a:r>
              <a:rPr lang="ru-RU" sz="2400" dirty="0">
                <a:solidFill>
                  <a:schemeClr val="bg1"/>
                </a:solidFill>
              </a:rPr>
              <a:t>, Душе </a:t>
            </a:r>
            <a:r>
              <a:rPr lang="ru-RU" sz="2400" dirty="0" err="1">
                <a:solidFill>
                  <a:schemeClr val="bg1"/>
                </a:solidFill>
              </a:rPr>
              <a:t>істини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всюди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єси</a:t>
            </a:r>
            <a:r>
              <a:rPr lang="ru-RU" sz="2400" dirty="0">
                <a:solidFill>
                  <a:schemeClr val="bg1"/>
                </a:solidFill>
              </a:rPr>
              <a:t> і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                                     все </a:t>
            </a:r>
            <a:r>
              <a:rPr lang="ru-RU" sz="2400" dirty="0" err="1">
                <a:solidFill>
                  <a:schemeClr val="bg1"/>
                </a:solidFill>
              </a:rPr>
              <a:t>наповняєш</a:t>
            </a:r>
            <a:r>
              <a:rPr lang="ru-RU" sz="2400" dirty="0">
                <a:solidFill>
                  <a:schemeClr val="bg1"/>
                </a:solidFill>
              </a:rPr>
              <a:t>, Скарбе добра і </a:t>
            </a:r>
            <a:r>
              <a:rPr lang="ru-RU" sz="2400" dirty="0" err="1" smtClean="0">
                <a:solidFill>
                  <a:schemeClr val="bg1"/>
                </a:solidFill>
              </a:rPr>
              <a:t>життя</a:t>
            </a:r>
            <a:r>
              <a:rPr lang="ru-RU" sz="2400" dirty="0" smtClean="0">
                <a:solidFill>
                  <a:schemeClr val="bg1"/>
                </a:solidFill>
              </a:rPr>
              <a:t>.   Подателю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прийди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і </a:t>
            </a:r>
            <a:r>
              <a:rPr lang="ru-RU" sz="2400" dirty="0" err="1">
                <a:solidFill>
                  <a:schemeClr val="bg1"/>
                </a:solidFill>
              </a:rPr>
              <a:t>вселися</a:t>
            </a:r>
            <a:r>
              <a:rPr lang="ru-RU" sz="2400" dirty="0">
                <a:solidFill>
                  <a:schemeClr val="bg1"/>
                </a:solidFill>
              </a:rPr>
              <a:t> в нас …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( </a:t>
            </a:r>
            <a:r>
              <a:rPr lang="ru-RU" sz="2400" b="1" dirty="0">
                <a:solidFill>
                  <a:schemeClr val="bg1"/>
                </a:solidFill>
              </a:rPr>
              <a:t>Великий </a:t>
            </a:r>
            <a:r>
              <a:rPr lang="ru-RU" sz="2400" b="1" dirty="0" err="1">
                <a:solidFill>
                  <a:schemeClr val="bg1"/>
                </a:solidFill>
              </a:rPr>
              <a:t>Молитовник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)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5</a:t>
            </a:r>
            <a:r>
              <a:rPr lang="ru-RU" sz="2400" dirty="0" smtClean="0">
                <a:solidFill>
                  <a:schemeClr val="bg1"/>
                </a:solidFill>
              </a:rPr>
              <a:t>.Культура </a:t>
            </a:r>
            <a:r>
              <a:rPr lang="ru-RU" sz="2400" dirty="0">
                <a:solidFill>
                  <a:schemeClr val="bg1"/>
                </a:solidFill>
              </a:rPr>
              <a:t>–</a:t>
            </a:r>
            <a:r>
              <a:rPr lang="ru-RU" sz="2400" dirty="0" err="1">
                <a:solidFill>
                  <a:schemeClr val="bg1"/>
                </a:solidFill>
              </a:rPr>
              <a:t>це</a:t>
            </a:r>
            <a:r>
              <a:rPr lang="ru-RU" sz="2400" dirty="0">
                <a:solidFill>
                  <a:schemeClr val="bg1"/>
                </a:solidFill>
              </a:rPr>
              <a:t> не </a:t>
            </a:r>
            <a:r>
              <a:rPr lang="ru-RU" sz="2400" dirty="0" err="1">
                <a:solidFill>
                  <a:schemeClr val="bg1"/>
                </a:solidFill>
              </a:rPr>
              <a:t>тільки</a:t>
            </a:r>
            <a:r>
              <a:rPr lang="ru-RU" sz="2400" dirty="0">
                <a:solidFill>
                  <a:schemeClr val="bg1"/>
                </a:solidFill>
              </a:rPr>
              <a:t> все те,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створено руками й </a:t>
            </a:r>
            <a:r>
              <a:rPr lang="ru-RU" sz="2400" dirty="0" err="1">
                <a:solidFill>
                  <a:schemeClr val="bg1"/>
                </a:solidFill>
              </a:rPr>
              <a:t>розумом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людини</a:t>
            </a:r>
            <a:r>
              <a:rPr lang="ru-RU" sz="2400" dirty="0">
                <a:solidFill>
                  <a:schemeClr val="bg1"/>
                </a:solidFill>
              </a:rPr>
              <a:t>, а й </a:t>
            </a:r>
            <a:r>
              <a:rPr lang="ru-RU" sz="2400" dirty="0" err="1">
                <a:solidFill>
                  <a:schemeClr val="bg1"/>
                </a:solidFill>
              </a:rPr>
              <a:t>вироблений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віками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спосіб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суспільного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поводження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виражається</a:t>
            </a:r>
            <a:r>
              <a:rPr lang="ru-RU" sz="2400" dirty="0">
                <a:solidFill>
                  <a:schemeClr val="bg1"/>
                </a:solidFill>
              </a:rPr>
              <a:t> в </a:t>
            </a:r>
            <a:r>
              <a:rPr lang="ru-RU" sz="2400" dirty="0" err="1">
                <a:solidFill>
                  <a:schemeClr val="bg1"/>
                </a:solidFill>
              </a:rPr>
              <a:t>народних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звичаях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віруваннях</a:t>
            </a:r>
            <a:r>
              <a:rPr lang="ru-RU" sz="2400" dirty="0">
                <a:solidFill>
                  <a:schemeClr val="bg1"/>
                </a:solidFill>
              </a:rPr>
              <a:t>, у </a:t>
            </a:r>
            <a:r>
              <a:rPr lang="ru-RU" sz="2400" dirty="0" err="1">
                <a:solidFill>
                  <a:schemeClr val="bg1"/>
                </a:solidFill>
              </a:rPr>
              <a:t>ставленні</a:t>
            </a:r>
            <a:r>
              <a:rPr lang="ru-RU" sz="2400" dirty="0">
                <a:solidFill>
                  <a:schemeClr val="bg1"/>
                </a:solidFill>
              </a:rPr>
              <a:t> один до одного, до </a:t>
            </a:r>
            <a:r>
              <a:rPr lang="ru-RU" sz="2400" dirty="0" err="1">
                <a:solidFill>
                  <a:schemeClr val="bg1"/>
                </a:solidFill>
              </a:rPr>
              <a:t>праці</a:t>
            </a:r>
            <a:r>
              <a:rPr lang="ru-RU" sz="2400" dirty="0">
                <a:solidFill>
                  <a:schemeClr val="bg1"/>
                </a:solidFill>
              </a:rPr>
              <a:t>, до </a:t>
            </a:r>
            <a:r>
              <a:rPr lang="ru-RU" sz="2400" dirty="0" err="1">
                <a:solidFill>
                  <a:schemeClr val="bg1"/>
                </a:solidFill>
              </a:rPr>
              <a:t>мови</a:t>
            </a:r>
            <a:r>
              <a:rPr lang="ru-RU" sz="2400" dirty="0">
                <a:solidFill>
                  <a:schemeClr val="bg1"/>
                </a:solidFill>
              </a:rPr>
              <a:t> ( </a:t>
            </a:r>
            <a:r>
              <a:rPr lang="ru-RU" sz="2400" b="1" dirty="0">
                <a:solidFill>
                  <a:schemeClr val="bg1"/>
                </a:solidFill>
              </a:rPr>
              <a:t>За В. </a:t>
            </a:r>
            <a:r>
              <a:rPr lang="ru-RU" sz="2400" b="1" dirty="0" err="1">
                <a:solidFill>
                  <a:schemeClr val="bg1"/>
                </a:solidFill>
              </a:rPr>
              <a:t>Русанівським</a:t>
            </a:r>
            <a:r>
              <a:rPr lang="ru-RU" sz="2400" b="1" dirty="0">
                <a:solidFill>
                  <a:schemeClr val="bg1"/>
                </a:solidFill>
              </a:rPr>
              <a:t> ).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377748"/>
            <a:ext cx="2304256" cy="193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564904"/>
            <a:ext cx="3188126" cy="210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208" b="20000"/>
          <a:stretch/>
        </p:blipFill>
        <p:spPr bwMode="auto">
          <a:xfrm>
            <a:off x="-2772816" y="2345535"/>
            <a:ext cx="1979712" cy="113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208" b="20000"/>
          <a:stretch/>
        </p:blipFill>
        <p:spPr bwMode="auto">
          <a:xfrm>
            <a:off x="-2620416" y="2497935"/>
            <a:ext cx="1979712" cy="113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99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6203885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-3420888" y="4142755"/>
            <a:ext cx="2028511" cy="140963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95598" y="205395"/>
            <a:ext cx="777686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6.Люба </a:t>
            </a:r>
            <a:r>
              <a:rPr lang="ru-RU" sz="2400" dirty="0" err="1">
                <a:solidFill>
                  <a:schemeClr val="bg1"/>
                </a:solidFill>
              </a:rPr>
              <a:t>донечко</a:t>
            </a:r>
            <a:r>
              <a:rPr lang="ru-RU" sz="2400" dirty="0">
                <a:solidFill>
                  <a:schemeClr val="bg1"/>
                </a:solidFill>
              </a:rPr>
              <a:t>, я </a:t>
            </a:r>
            <a:r>
              <a:rPr lang="ru-RU" sz="2400" dirty="0" err="1">
                <a:solidFill>
                  <a:schemeClr val="bg1"/>
                </a:solidFill>
              </a:rPr>
              <a:t>отримав</a:t>
            </a:r>
            <a:r>
              <a:rPr lang="ru-RU" sz="2400" dirty="0">
                <a:solidFill>
                  <a:schemeClr val="bg1"/>
                </a:solidFill>
              </a:rPr>
              <a:t> листа… </a:t>
            </a:r>
            <a:r>
              <a:rPr lang="ru-RU" sz="2400" dirty="0" err="1">
                <a:solidFill>
                  <a:schemeClr val="bg1"/>
                </a:solidFill>
              </a:rPr>
              <a:t>Ти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питаєш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найголовніше</a:t>
            </a:r>
            <a:r>
              <a:rPr lang="ru-RU" sz="2400" dirty="0">
                <a:solidFill>
                  <a:schemeClr val="bg1"/>
                </a:solidFill>
              </a:rPr>
              <a:t> у </a:t>
            </a:r>
            <a:r>
              <a:rPr lang="ru-RU" sz="2400" dirty="0" err="1">
                <a:solidFill>
                  <a:schemeClr val="bg1"/>
                </a:solidFill>
              </a:rPr>
              <a:t>нашій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праці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? З </a:t>
            </a:r>
            <a:r>
              <a:rPr lang="ru-RU" sz="2400" dirty="0" err="1">
                <a:solidFill>
                  <a:schemeClr val="bg1"/>
                </a:solidFill>
              </a:rPr>
              <a:t>чого</a:t>
            </a:r>
            <a:r>
              <a:rPr lang="ru-RU" sz="2400" dirty="0">
                <a:solidFill>
                  <a:schemeClr val="bg1"/>
                </a:solidFill>
              </a:rPr>
              <a:t> все </a:t>
            </a:r>
            <a:r>
              <a:rPr lang="ru-RU" sz="2400" dirty="0" err="1">
                <a:solidFill>
                  <a:schemeClr val="bg1"/>
                </a:solidFill>
              </a:rPr>
              <a:t>починається</a:t>
            </a:r>
            <a:r>
              <a:rPr lang="ru-RU" sz="2400" dirty="0">
                <a:solidFill>
                  <a:schemeClr val="bg1"/>
                </a:solidFill>
              </a:rPr>
              <a:t> і </a:t>
            </a:r>
            <a:r>
              <a:rPr lang="ru-RU" sz="2400" dirty="0" err="1">
                <a:solidFill>
                  <a:schemeClr val="bg1"/>
                </a:solidFill>
              </a:rPr>
              <a:t>навколо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чого</a:t>
            </a:r>
            <a:r>
              <a:rPr lang="ru-RU" sz="2400" dirty="0">
                <a:solidFill>
                  <a:schemeClr val="bg1"/>
                </a:solidFill>
              </a:rPr>
              <a:t> все </a:t>
            </a:r>
            <a:r>
              <a:rPr lang="ru-RU" sz="2400" dirty="0" err="1">
                <a:solidFill>
                  <a:schemeClr val="bg1"/>
                </a:solidFill>
              </a:rPr>
              <a:t>обертається</a:t>
            </a:r>
            <a:r>
              <a:rPr lang="ru-RU" sz="2400" dirty="0">
                <a:solidFill>
                  <a:schemeClr val="bg1"/>
                </a:solidFill>
              </a:rPr>
              <a:t> ?  </a:t>
            </a:r>
            <a:r>
              <a:rPr lang="ru-RU" sz="2400" dirty="0" err="1">
                <a:solidFill>
                  <a:schemeClr val="bg1"/>
                </a:solidFill>
              </a:rPr>
              <a:t>Важко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відповісти</a:t>
            </a:r>
            <a:r>
              <a:rPr lang="ru-RU" sz="2400" dirty="0">
                <a:solidFill>
                  <a:schemeClr val="bg1"/>
                </a:solidFill>
              </a:rPr>
              <a:t> на </a:t>
            </a:r>
            <a:r>
              <a:rPr lang="ru-RU" sz="2400" dirty="0" err="1">
                <a:solidFill>
                  <a:schemeClr val="bg1"/>
                </a:solidFill>
              </a:rPr>
              <a:t>твоє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запитання</a:t>
            </a:r>
            <a:r>
              <a:rPr lang="ru-RU" sz="2400" dirty="0">
                <a:solidFill>
                  <a:schemeClr val="bg1"/>
                </a:solidFill>
              </a:rPr>
              <a:t>… </a:t>
            </a:r>
            <a:r>
              <a:rPr lang="ru-RU" sz="2400" dirty="0" err="1">
                <a:solidFill>
                  <a:schemeClr val="bg1"/>
                </a:solidFill>
              </a:rPr>
              <a:t>Сказати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найголовніше</a:t>
            </a:r>
            <a:r>
              <a:rPr lang="ru-RU" sz="2400" dirty="0">
                <a:solidFill>
                  <a:schemeClr val="bg1"/>
                </a:solidFill>
              </a:rPr>
              <a:t> в </a:t>
            </a:r>
            <a:r>
              <a:rPr lang="ru-RU" sz="2400" dirty="0" err="1">
                <a:solidFill>
                  <a:schemeClr val="bg1"/>
                </a:solidFill>
              </a:rPr>
              <a:t>нашій</a:t>
            </a:r>
            <a:r>
              <a:rPr lang="ru-RU" sz="2400" dirty="0">
                <a:solidFill>
                  <a:schemeClr val="bg1"/>
                </a:solidFill>
              </a:rPr>
              <a:t>… </a:t>
            </a:r>
            <a:r>
              <a:rPr lang="ru-RU" sz="2400" dirty="0" err="1">
                <a:solidFill>
                  <a:schemeClr val="bg1"/>
                </a:solidFill>
              </a:rPr>
              <a:t>важкій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справі</a:t>
            </a:r>
            <a:r>
              <a:rPr lang="ru-RU" sz="2400" dirty="0">
                <a:solidFill>
                  <a:schemeClr val="bg1"/>
                </a:solidFill>
              </a:rPr>
              <a:t> нелегко уже тому,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невичерпно</a:t>
            </a:r>
            <a:r>
              <a:rPr lang="ru-RU" sz="2400" dirty="0">
                <a:solidFill>
                  <a:schemeClr val="bg1"/>
                </a:solidFill>
              </a:rPr>
              <a:t> складна, </a:t>
            </a:r>
            <a:r>
              <a:rPr lang="ru-RU" sz="2400" dirty="0" err="1">
                <a:solidFill>
                  <a:schemeClr val="bg1"/>
                </a:solidFill>
              </a:rPr>
              <a:t>безмежно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відповідальна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людина</a:t>
            </a:r>
            <a:r>
              <a:rPr lang="ru-RU" sz="2400" dirty="0">
                <a:solidFill>
                  <a:schemeClr val="bg1"/>
                </a:solidFill>
              </a:rPr>
              <a:t>… Так, думай, </a:t>
            </a:r>
            <a:r>
              <a:rPr lang="ru-RU" sz="2400" dirty="0" err="1">
                <a:solidFill>
                  <a:schemeClr val="bg1"/>
                </a:solidFill>
              </a:rPr>
              <a:t>донечко</a:t>
            </a:r>
            <a:r>
              <a:rPr lang="ru-RU" sz="2400" dirty="0">
                <a:solidFill>
                  <a:schemeClr val="bg1"/>
                </a:solidFill>
              </a:rPr>
              <a:t> , про </a:t>
            </a:r>
            <a:r>
              <a:rPr lang="ru-RU" sz="2400" dirty="0" err="1">
                <a:solidFill>
                  <a:schemeClr val="bg1"/>
                </a:solidFill>
              </a:rPr>
              <a:t>кожну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дитину</a:t>
            </a:r>
            <a:r>
              <a:rPr lang="ru-RU" sz="2400" dirty="0">
                <a:solidFill>
                  <a:schemeClr val="bg1"/>
                </a:solidFill>
              </a:rPr>
              <a:t> як про </a:t>
            </a:r>
            <a:r>
              <a:rPr lang="ru-RU" sz="2400" dirty="0" err="1">
                <a:solidFill>
                  <a:schemeClr val="bg1"/>
                </a:solidFill>
              </a:rPr>
              <a:t>людину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( З </a:t>
            </a:r>
            <a:r>
              <a:rPr lang="ru-RU" sz="2400" b="1" dirty="0">
                <a:solidFill>
                  <a:schemeClr val="bg1"/>
                </a:solidFill>
              </a:rPr>
              <a:t>листа В. </a:t>
            </a:r>
            <a:r>
              <a:rPr lang="ru-RU" sz="2400" b="1" dirty="0" err="1">
                <a:solidFill>
                  <a:schemeClr val="bg1"/>
                </a:solidFill>
              </a:rPr>
              <a:t>Сухомлинського</a:t>
            </a:r>
            <a:r>
              <a:rPr lang="ru-RU" sz="2400" b="1" dirty="0">
                <a:solidFill>
                  <a:schemeClr val="bg1"/>
                </a:solidFill>
              </a:rPr>
              <a:t> ).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7. Ми з </a:t>
            </a:r>
            <a:r>
              <a:rPr lang="ru-RU" sz="2400" dirty="0" err="1">
                <a:solidFill>
                  <a:schemeClr val="bg1"/>
                </a:solidFill>
              </a:rPr>
              <a:t>Левадихою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шусть</a:t>
            </a:r>
            <a:r>
              <a:rPr lang="ru-RU" sz="2400" dirty="0">
                <a:solidFill>
                  <a:schemeClr val="bg1"/>
                </a:solidFill>
              </a:rPr>
              <a:t> у </a:t>
            </a:r>
            <a:r>
              <a:rPr lang="ru-RU" sz="2400" dirty="0" err="1">
                <a:solidFill>
                  <a:schemeClr val="bg1"/>
                </a:solidFill>
              </a:rPr>
              <a:t>коноплі</a:t>
            </a:r>
            <a:r>
              <a:rPr lang="ru-RU" sz="2400" dirty="0">
                <a:solidFill>
                  <a:schemeClr val="bg1"/>
                </a:solidFill>
              </a:rPr>
              <a:t> та й </a:t>
            </a:r>
            <a:r>
              <a:rPr lang="ru-RU" sz="2400" dirty="0" err="1">
                <a:solidFill>
                  <a:schemeClr val="bg1"/>
                </a:solidFill>
              </a:rPr>
              <a:t>присіли</a:t>
            </a:r>
            <a:r>
              <a:rPr lang="ru-RU" sz="2400" dirty="0">
                <a:solidFill>
                  <a:schemeClr val="bg1"/>
                </a:solidFill>
              </a:rPr>
              <a:t>. А </a:t>
            </a:r>
            <a:r>
              <a:rPr lang="ru-RU" sz="2400" dirty="0" err="1">
                <a:solidFill>
                  <a:schemeClr val="bg1"/>
                </a:solidFill>
              </a:rPr>
              <a:t>Палажка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присурганилась</a:t>
            </a:r>
            <a:r>
              <a:rPr lang="ru-RU" sz="2400" dirty="0">
                <a:solidFill>
                  <a:schemeClr val="bg1"/>
                </a:solidFill>
              </a:rPr>
              <a:t> до </a:t>
            </a:r>
            <a:r>
              <a:rPr lang="ru-RU" sz="2400" dirty="0" err="1">
                <a:solidFill>
                  <a:schemeClr val="bg1"/>
                </a:solidFill>
              </a:rPr>
              <a:t>криниці</a:t>
            </a:r>
            <a:r>
              <a:rPr lang="ru-RU" sz="2400" dirty="0">
                <a:solidFill>
                  <a:schemeClr val="bg1"/>
                </a:solidFill>
              </a:rPr>
              <a:t>, глянула на </a:t>
            </a:r>
            <a:r>
              <a:rPr lang="ru-RU" sz="2400" dirty="0" err="1">
                <a:solidFill>
                  <a:schemeClr val="bg1"/>
                </a:solidFill>
              </a:rPr>
              <a:t>цямрини</a:t>
            </a:r>
            <a:r>
              <a:rPr lang="ru-RU" sz="2400" dirty="0">
                <a:solidFill>
                  <a:schemeClr val="bg1"/>
                </a:solidFill>
              </a:rPr>
              <a:t>, заглянула в </a:t>
            </a:r>
            <a:r>
              <a:rPr lang="ru-RU" sz="2400" dirty="0" err="1">
                <a:solidFill>
                  <a:schemeClr val="bg1"/>
                </a:solidFill>
              </a:rPr>
              <a:t>криницю</a:t>
            </a:r>
            <a:r>
              <a:rPr lang="ru-RU" sz="2400" dirty="0">
                <a:solidFill>
                  <a:schemeClr val="bg1"/>
                </a:solidFill>
              </a:rPr>
              <a:t> та й </a:t>
            </a:r>
            <a:r>
              <a:rPr lang="ru-RU" sz="2400" dirty="0" err="1">
                <a:solidFill>
                  <a:schemeClr val="bg1"/>
                </a:solidFill>
              </a:rPr>
              <a:t>бубонить</a:t>
            </a:r>
            <a:r>
              <a:rPr lang="ru-RU" sz="2400" dirty="0">
                <a:solidFill>
                  <a:schemeClr val="bg1"/>
                </a:solidFill>
              </a:rPr>
              <a:t> сама до себе : « Де ж </a:t>
            </a:r>
            <a:r>
              <a:rPr lang="ru-RU" sz="2400" dirty="0" err="1">
                <a:solidFill>
                  <a:schemeClr val="bg1"/>
                </a:solidFill>
              </a:rPr>
              <a:t>це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ділося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моє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відро</a:t>
            </a:r>
            <a:r>
              <a:rPr lang="ru-RU" sz="2400" dirty="0">
                <a:solidFill>
                  <a:schemeClr val="bg1"/>
                </a:solidFill>
              </a:rPr>
              <a:t> ? » Вона </a:t>
            </a:r>
            <a:r>
              <a:rPr lang="ru-RU" sz="2400" dirty="0" err="1">
                <a:solidFill>
                  <a:schemeClr val="bg1"/>
                </a:solidFill>
              </a:rPr>
              <a:t>туди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круть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туди</a:t>
            </a:r>
            <a:r>
              <a:rPr lang="ru-RU" sz="2400" dirty="0">
                <a:solidFill>
                  <a:schemeClr val="bg1"/>
                </a:solidFill>
              </a:rPr>
              <a:t> верть, </a:t>
            </a:r>
            <a:r>
              <a:rPr lang="ru-RU" sz="2400" dirty="0" err="1">
                <a:solidFill>
                  <a:schemeClr val="bg1"/>
                </a:solidFill>
              </a:rPr>
              <a:t>блиснула</a:t>
            </a:r>
            <a:r>
              <a:rPr lang="ru-RU" sz="2400" dirty="0">
                <a:solidFill>
                  <a:schemeClr val="bg1"/>
                </a:solidFill>
              </a:rPr>
              <a:t> маленькими </a:t>
            </a:r>
            <a:r>
              <a:rPr lang="ru-RU" sz="2400" dirty="0" err="1">
                <a:solidFill>
                  <a:schemeClr val="bg1"/>
                </a:solidFill>
              </a:rPr>
              <a:t>чорними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очима</a:t>
            </a:r>
            <a:r>
              <a:rPr lang="ru-RU" sz="2400" dirty="0">
                <a:solidFill>
                  <a:schemeClr val="bg1"/>
                </a:solidFill>
              </a:rPr>
              <a:t> по коноплях, по </a:t>
            </a:r>
            <a:r>
              <a:rPr lang="ru-RU" sz="2400" dirty="0" err="1">
                <a:solidFill>
                  <a:schemeClr val="bg1"/>
                </a:solidFill>
              </a:rPr>
              <a:t>бур’янах</a:t>
            </a:r>
            <a:r>
              <a:rPr lang="ru-RU" sz="2400" dirty="0">
                <a:solidFill>
                  <a:schemeClr val="bg1"/>
                </a:solidFill>
              </a:rPr>
              <a:t>   </a:t>
            </a:r>
            <a:r>
              <a:rPr lang="ru-RU" sz="2400" b="1" dirty="0">
                <a:solidFill>
                  <a:schemeClr val="bg1"/>
                </a:solidFill>
              </a:rPr>
              <a:t>                                     </a:t>
            </a:r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>
                <a:solidFill>
                  <a:schemeClr val="bg1"/>
                </a:solidFill>
              </a:rPr>
              <a:t>І. </a:t>
            </a:r>
            <a:r>
              <a:rPr lang="ru-RU" sz="2400" b="1" dirty="0" err="1">
                <a:solidFill>
                  <a:schemeClr val="bg1"/>
                </a:solidFill>
              </a:rPr>
              <a:t>Нечуй</a:t>
            </a:r>
            <a:r>
              <a:rPr lang="ru-RU" sz="2400" b="1" dirty="0">
                <a:solidFill>
                  <a:schemeClr val="bg1"/>
                </a:solidFill>
              </a:rPr>
              <a:t> – </a:t>
            </a:r>
            <a:r>
              <a:rPr lang="ru-RU" sz="2400" b="1" dirty="0" err="1">
                <a:solidFill>
                  <a:schemeClr val="bg1"/>
                </a:solidFill>
              </a:rPr>
              <a:t>Левицький</a:t>
            </a:r>
            <a:r>
              <a:rPr lang="ru-RU" sz="2400" b="1" dirty="0">
                <a:solidFill>
                  <a:schemeClr val="bg1"/>
                </a:solidFill>
              </a:rPr>
              <a:t> ).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1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-2484784" y="4365104"/>
            <a:ext cx="2028511" cy="140963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7544" y="476672"/>
            <a:ext cx="76049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Робота </a:t>
            </a:r>
            <a:r>
              <a:rPr lang="ru-RU" sz="3200" b="1" dirty="0">
                <a:solidFill>
                  <a:srgbClr val="FF0000"/>
                </a:solidFill>
              </a:rPr>
              <a:t>з </a:t>
            </a:r>
            <a:r>
              <a:rPr lang="ru-RU" sz="3200" b="1" dirty="0" err="1">
                <a:solidFill>
                  <a:srgbClr val="FF0000"/>
                </a:solidFill>
              </a:rPr>
              <a:t>підручником</a:t>
            </a:r>
            <a:r>
              <a:rPr lang="ru-RU" sz="3200" b="1" dirty="0">
                <a:solidFill>
                  <a:srgbClr val="FF0000"/>
                </a:solidFill>
              </a:rPr>
              <a:t> :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а)</a:t>
            </a:r>
            <a:r>
              <a:rPr lang="ru-RU" sz="3200" b="1" dirty="0" err="1">
                <a:solidFill>
                  <a:schemeClr val="bg1"/>
                </a:solidFill>
              </a:rPr>
              <a:t>вправа</a:t>
            </a:r>
            <a:r>
              <a:rPr lang="ru-RU" sz="3200" b="1" dirty="0">
                <a:solidFill>
                  <a:schemeClr val="bg1"/>
                </a:solidFill>
              </a:rPr>
              <a:t> 9 (</a:t>
            </a:r>
            <a:r>
              <a:rPr lang="ru-RU" sz="3200" b="1" dirty="0" err="1">
                <a:solidFill>
                  <a:schemeClr val="bg1"/>
                </a:solidFill>
              </a:rPr>
              <a:t>усно</a:t>
            </a:r>
            <a:r>
              <a:rPr lang="ru-RU" sz="3200" b="1" dirty="0">
                <a:solidFill>
                  <a:schemeClr val="bg1"/>
                </a:solidFill>
              </a:rPr>
              <a:t> ) ;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б)</a:t>
            </a:r>
            <a:r>
              <a:rPr lang="ru-RU" sz="3200" b="1" dirty="0" err="1">
                <a:solidFill>
                  <a:schemeClr val="bg1"/>
                </a:solidFill>
              </a:rPr>
              <a:t>опрацювання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статті</a:t>
            </a:r>
            <a:r>
              <a:rPr lang="ru-RU" sz="3200" b="1" dirty="0">
                <a:solidFill>
                  <a:schemeClr val="bg1"/>
                </a:solidFill>
              </a:rPr>
              <a:t> ( </a:t>
            </a:r>
            <a:r>
              <a:rPr lang="ru-RU" sz="3200" b="1" dirty="0" err="1">
                <a:solidFill>
                  <a:schemeClr val="bg1"/>
                </a:solidFill>
              </a:rPr>
              <a:t>вправа</a:t>
            </a:r>
            <a:r>
              <a:rPr lang="ru-RU" sz="3200" b="1" dirty="0">
                <a:solidFill>
                  <a:schemeClr val="bg1"/>
                </a:solidFill>
              </a:rPr>
              <a:t> 12 ) в </a:t>
            </a:r>
            <a:r>
              <a:rPr lang="ru-RU" sz="3200" b="1" dirty="0" err="1">
                <a:solidFill>
                  <a:schemeClr val="bg1"/>
                </a:solidFill>
              </a:rPr>
              <a:t>групах</a:t>
            </a:r>
            <a:r>
              <a:rPr lang="ru-RU" sz="3200" b="1" dirty="0">
                <a:solidFill>
                  <a:schemeClr val="bg1"/>
                </a:solidFill>
              </a:rPr>
              <a:t>.</a:t>
            </a:r>
          </a:p>
          <a:p>
            <a:endParaRPr lang="ru-RU" sz="3200" dirty="0">
              <a:solidFill>
                <a:schemeClr val="bg1"/>
              </a:solidFill>
            </a:endParaRPr>
          </a:p>
          <a:p>
            <a:r>
              <a:rPr lang="ru-RU" sz="3200" b="1" dirty="0">
                <a:solidFill>
                  <a:schemeClr val="bg1"/>
                </a:solidFill>
              </a:rPr>
              <a:t>1 </a:t>
            </a:r>
            <a:r>
              <a:rPr lang="ru-RU" sz="3200" b="1" dirty="0" err="1">
                <a:solidFill>
                  <a:schemeClr val="bg1"/>
                </a:solidFill>
              </a:rPr>
              <a:t>група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3200" dirty="0" err="1">
                <a:solidFill>
                  <a:schemeClr val="bg1"/>
                </a:solidFill>
              </a:rPr>
              <a:t>підготувати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полілог</a:t>
            </a:r>
            <a:r>
              <a:rPr lang="ru-RU" sz="3200" dirty="0">
                <a:solidFill>
                  <a:schemeClr val="bg1"/>
                </a:solidFill>
              </a:rPr>
              <a:t> за </a:t>
            </a:r>
            <a:r>
              <a:rPr lang="ru-RU" sz="3200" dirty="0" err="1">
                <a:solidFill>
                  <a:schemeClr val="bg1"/>
                </a:solidFill>
              </a:rPr>
              <a:t>матерілом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вправи</a:t>
            </a:r>
            <a:r>
              <a:rPr lang="ru-RU" sz="3200" dirty="0">
                <a:solidFill>
                  <a:schemeClr val="bg1"/>
                </a:solidFill>
              </a:rPr>
              <a:t> ;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2 </a:t>
            </a:r>
            <a:r>
              <a:rPr lang="ru-RU" sz="3200" b="1" dirty="0" err="1">
                <a:solidFill>
                  <a:schemeClr val="bg1"/>
                </a:solidFill>
              </a:rPr>
              <a:t>група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3200" dirty="0" err="1">
                <a:solidFill>
                  <a:schemeClr val="bg1"/>
                </a:solidFill>
              </a:rPr>
              <a:t>скласти</a:t>
            </a:r>
            <a:r>
              <a:rPr lang="ru-RU" sz="3200" dirty="0">
                <a:solidFill>
                  <a:schemeClr val="bg1"/>
                </a:solidFill>
              </a:rPr>
              <a:t> план </a:t>
            </a:r>
            <a:r>
              <a:rPr lang="ru-RU" sz="3200" dirty="0" err="1">
                <a:solidFill>
                  <a:schemeClr val="bg1"/>
                </a:solidFill>
              </a:rPr>
              <a:t>прочитаного</a:t>
            </a:r>
            <a:r>
              <a:rPr lang="ru-RU" sz="3200" dirty="0">
                <a:solidFill>
                  <a:schemeClr val="bg1"/>
                </a:solidFill>
              </a:rPr>
              <a:t> ;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3 </a:t>
            </a:r>
            <a:r>
              <a:rPr lang="ru-RU" sz="3200" b="1" dirty="0" err="1">
                <a:solidFill>
                  <a:schemeClr val="bg1"/>
                </a:solidFill>
              </a:rPr>
              <a:t>група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3200" dirty="0" err="1">
                <a:solidFill>
                  <a:schemeClr val="bg1"/>
                </a:solidFill>
              </a:rPr>
              <a:t>підготувати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зв’язне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повідомлення</a:t>
            </a:r>
            <a:r>
              <a:rPr lang="ru-RU" sz="3200" dirty="0">
                <a:solidFill>
                  <a:schemeClr val="bg1"/>
                </a:solidFill>
              </a:rPr>
              <a:t> на </a:t>
            </a:r>
            <a:r>
              <a:rPr lang="ru-RU" sz="3200" dirty="0" err="1">
                <a:solidFill>
                  <a:schemeClr val="bg1"/>
                </a:solidFill>
              </a:rPr>
              <a:t>лінгвістичну</a:t>
            </a:r>
            <a:r>
              <a:rPr lang="ru-RU" sz="3200" dirty="0">
                <a:solidFill>
                  <a:schemeClr val="bg1"/>
                </a:solidFill>
              </a:rPr>
              <a:t> тему ;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4 </a:t>
            </a:r>
            <a:r>
              <a:rPr lang="ru-RU" sz="3200" b="1" dirty="0" err="1">
                <a:solidFill>
                  <a:schemeClr val="bg1"/>
                </a:solidFill>
              </a:rPr>
              <a:t>група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–</a:t>
            </a:r>
            <a:r>
              <a:rPr lang="ru-RU" sz="3200" dirty="0" err="1">
                <a:solidFill>
                  <a:schemeClr val="bg1"/>
                </a:solidFill>
              </a:rPr>
              <a:t>скласти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опорну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таблицю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206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179512" y="5250657"/>
            <a:ext cx="2028511" cy="140963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7544" y="188640"/>
            <a:ext cx="748883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800" b="1" dirty="0" err="1">
                <a:solidFill>
                  <a:schemeClr val="bg1"/>
                </a:solidFill>
              </a:rPr>
              <a:t>Опрацювання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матеріалів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таблиці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( </a:t>
            </a:r>
            <a:r>
              <a:rPr lang="ru-RU" sz="2800" b="1" dirty="0" err="1">
                <a:solidFill>
                  <a:schemeClr val="bg1"/>
                </a:solidFill>
              </a:rPr>
              <a:t>вправа</a:t>
            </a:r>
            <a:r>
              <a:rPr lang="ru-RU" sz="2800" b="1" dirty="0">
                <a:solidFill>
                  <a:schemeClr val="bg1"/>
                </a:solidFill>
              </a:rPr>
              <a:t> 11</a:t>
            </a:r>
            <a:r>
              <a:rPr lang="ru-RU" sz="2800" dirty="0">
                <a:solidFill>
                  <a:schemeClr val="bg1"/>
                </a:solidFill>
              </a:rPr>
              <a:t>).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Одним з </a:t>
            </a:r>
            <a:r>
              <a:rPr lang="ru-RU" sz="2800" dirty="0" err="1">
                <a:solidFill>
                  <a:schemeClr val="bg1"/>
                </a:solidFill>
              </a:rPr>
              <a:t>найбільш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широковживаних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стилів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мовлення</a:t>
            </a:r>
            <a:r>
              <a:rPr lang="ru-RU" sz="2800" dirty="0">
                <a:solidFill>
                  <a:schemeClr val="bg1"/>
                </a:solidFill>
              </a:rPr>
              <a:t> є </a:t>
            </a:r>
            <a:r>
              <a:rPr lang="ru-RU" sz="2800" dirty="0" err="1">
                <a:solidFill>
                  <a:schemeClr val="bg1"/>
                </a:solidFill>
              </a:rPr>
              <a:t>публіцистичний</a:t>
            </a:r>
            <a:r>
              <a:rPr lang="ru-RU" sz="2800" dirty="0">
                <a:solidFill>
                  <a:schemeClr val="bg1"/>
                </a:solidFill>
              </a:rPr>
              <a:t> . </a:t>
            </a:r>
            <a:r>
              <a:rPr lang="ru-RU" sz="2800" dirty="0" err="1">
                <a:solidFill>
                  <a:schemeClr val="bg1"/>
                </a:solidFill>
              </a:rPr>
              <a:t>Адже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він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забезпечує</a:t>
            </a:r>
            <a:r>
              <a:rPr lang="ru-RU" sz="2800" dirty="0">
                <a:solidFill>
                  <a:schemeClr val="bg1"/>
                </a:solidFill>
              </a:rPr>
              <a:t> потреби </a:t>
            </a:r>
            <a:r>
              <a:rPr lang="ru-RU" sz="2800" dirty="0" err="1">
                <a:solidFill>
                  <a:schemeClr val="bg1"/>
                </a:solidFill>
              </a:rPr>
              <a:t>суспільства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пов’язані</a:t>
            </a:r>
            <a:r>
              <a:rPr lang="ru-RU" sz="2800" dirty="0">
                <a:solidFill>
                  <a:schemeClr val="bg1"/>
                </a:solidFill>
              </a:rPr>
              <a:t> з </a:t>
            </a:r>
            <a:r>
              <a:rPr lang="ru-RU" sz="2800" dirty="0" err="1">
                <a:solidFill>
                  <a:schemeClr val="bg1"/>
                </a:solidFill>
              </a:rPr>
              <a:t>політикою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адміністративною</a:t>
            </a:r>
            <a:r>
              <a:rPr lang="ru-RU" sz="2800" dirty="0">
                <a:solidFill>
                  <a:schemeClr val="bg1"/>
                </a:solidFill>
              </a:rPr>
              <a:t> та </a:t>
            </a:r>
            <a:r>
              <a:rPr lang="ru-RU" sz="2800" dirty="0" err="1">
                <a:solidFill>
                  <a:schemeClr val="bg1"/>
                </a:solidFill>
              </a:rPr>
              <a:t>господарською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діяльністю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відзначається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пропагандистським</a:t>
            </a:r>
            <a:r>
              <a:rPr lang="ru-RU" sz="2800" dirty="0">
                <a:solidFill>
                  <a:schemeClr val="bg1"/>
                </a:solidFill>
              </a:rPr>
              <a:t> характером. </a:t>
            </a:r>
            <a:r>
              <a:rPr lang="ru-RU" sz="2800" dirty="0" err="1">
                <a:solidFill>
                  <a:schemeClr val="bg1"/>
                </a:solidFill>
              </a:rPr>
              <a:t>Цей</a:t>
            </a:r>
            <a:r>
              <a:rPr lang="ru-RU" sz="2800" dirty="0">
                <a:solidFill>
                  <a:schemeClr val="bg1"/>
                </a:solidFill>
              </a:rPr>
              <a:t> стиль </a:t>
            </a:r>
            <a:r>
              <a:rPr lang="ru-RU" sz="2800" dirty="0" err="1">
                <a:solidFill>
                  <a:schemeClr val="bg1"/>
                </a:solidFill>
              </a:rPr>
              <a:t>акумулює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err="1">
                <a:solidFill>
                  <a:schemeClr val="bg1"/>
                </a:solidFill>
              </a:rPr>
              <a:t>собі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логічність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точність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експресивність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емоційність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переконливість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хоча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виник</a:t>
            </a:r>
            <a:r>
              <a:rPr lang="ru-RU" sz="2800" dirty="0">
                <a:solidFill>
                  <a:schemeClr val="bg1"/>
                </a:solidFill>
              </a:rPr>
              <a:t> і </a:t>
            </a:r>
            <a:r>
              <a:rPr lang="ru-RU" sz="2800" dirty="0" err="1">
                <a:solidFill>
                  <a:schemeClr val="bg1"/>
                </a:solidFill>
              </a:rPr>
              <a:t>сформувався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відносно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пізно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                                                </a:t>
            </a:r>
            <a:r>
              <a:rPr lang="ru-RU" sz="2800" b="1" dirty="0" err="1" smtClean="0">
                <a:solidFill>
                  <a:schemeClr val="bg1"/>
                </a:solidFill>
              </a:rPr>
              <a:t>Вправа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0645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059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60582" y="1928826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95501" y="3861048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11124728" y="5509601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-3636912" y="4525376"/>
            <a:ext cx="2028511" cy="140963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504" y="0"/>
            <a:ext cx="914501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Записати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цифри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що</a:t>
            </a:r>
            <a:r>
              <a:rPr lang="ru-RU" dirty="0">
                <a:solidFill>
                  <a:srgbClr val="FF0000"/>
                </a:solidFill>
              </a:rPr>
              <a:t> є </a:t>
            </a:r>
            <a:r>
              <a:rPr lang="ru-RU" dirty="0" err="1">
                <a:solidFill>
                  <a:srgbClr val="FF0000"/>
                </a:solidFill>
              </a:rPr>
              <a:t>порядковими</a:t>
            </a:r>
            <a:r>
              <a:rPr lang="ru-RU" dirty="0">
                <a:solidFill>
                  <a:srgbClr val="FF0000"/>
                </a:solidFill>
              </a:rPr>
              <a:t> номерами </a:t>
            </a:r>
            <a:r>
              <a:rPr lang="ru-RU" dirty="0" err="1">
                <a:solidFill>
                  <a:srgbClr val="FF0000"/>
                </a:solidFill>
              </a:rPr>
              <a:t>речень</a:t>
            </a:r>
            <a:r>
              <a:rPr lang="ru-RU" dirty="0">
                <a:solidFill>
                  <a:srgbClr val="FF0000"/>
                </a:solidFill>
              </a:rPr>
              <a:t>,  </a:t>
            </a:r>
            <a:r>
              <a:rPr lang="ru-RU" dirty="0" err="1">
                <a:solidFill>
                  <a:srgbClr val="FF0000"/>
                </a:solidFill>
              </a:rPr>
              <a:t>узятих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із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текстів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публіцистичного</a:t>
            </a:r>
            <a:r>
              <a:rPr lang="ru-RU" dirty="0">
                <a:solidFill>
                  <a:srgbClr val="FF0000"/>
                </a:solidFill>
              </a:rPr>
              <a:t> стилю.</a:t>
            </a:r>
          </a:p>
          <a:p>
            <a:r>
              <a:rPr lang="ru-RU" dirty="0">
                <a:solidFill>
                  <a:schemeClr val="bg1"/>
                </a:solidFill>
              </a:rPr>
              <a:t>1.Раз </a:t>
            </a:r>
            <a:r>
              <a:rPr lang="ru-RU" dirty="0" err="1">
                <a:solidFill>
                  <a:schemeClr val="bg1"/>
                </a:solidFill>
              </a:rPr>
              <a:t>тягнеться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Омелько</a:t>
            </a:r>
            <a:r>
              <a:rPr lang="ru-RU" dirty="0">
                <a:solidFill>
                  <a:schemeClr val="bg1"/>
                </a:solidFill>
              </a:rPr>
              <a:t> шляхом </a:t>
            </a:r>
            <a:r>
              <a:rPr lang="ru-RU" dirty="0" err="1">
                <a:solidFill>
                  <a:schemeClr val="bg1"/>
                </a:solidFill>
              </a:rPr>
              <a:t>попід</a:t>
            </a:r>
            <a:r>
              <a:rPr lang="ru-RU" dirty="0">
                <a:solidFill>
                  <a:schemeClr val="bg1"/>
                </a:solidFill>
              </a:rPr>
              <a:t> городами ( І </a:t>
            </a:r>
            <a:r>
              <a:rPr lang="ru-RU" dirty="0" err="1">
                <a:solidFill>
                  <a:schemeClr val="bg1"/>
                </a:solidFill>
              </a:rPr>
              <a:t>Нечуй</a:t>
            </a:r>
            <a:r>
              <a:rPr lang="ru-RU" dirty="0">
                <a:solidFill>
                  <a:schemeClr val="bg1"/>
                </a:solidFill>
              </a:rPr>
              <a:t> – </a:t>
            </a:r>
            <a:r>
              <a:rPr lang="ru-RU" dirty="0" err="1">
                <a:solidFill>
                  <a:schemeClr val="bg1"/>
                </a:solidFill>
              </a:rPr>
              <a:t>Левицький</a:t>
            </a:r>
            <a:r>
              <a:rPr lang="ru-RU" dirty="0">
                <a:solidFill>
                  <a:schemeClr val="bg1"/>
                </a:solidFill>
              </a:rPr>
              <a:t> ).</a:t>
            </a:r>
          </a:p>
          <a:p>
            <a:r>
              <a:rPr lang="ru-RU" dirty="0">
                <a:solidFill>
                  <a:schemeClr val="bg1"/>
                </a:solidFill>
              </a:rPr>
              <a:t>2.Мовна культура –</a:t>
            </a:r>
            <a:r>
              <a:rPr lang="ru-RU" dirty="0" err="1">
                <a:solidFill>
                  <a:schemeClr val="bg1"/>
                </a:solidFill>
              </a:rPr>
              <a:t>це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надійна</a:t>
            </a:r>
            <a:r>
              <a:rPr lang="ru-RU" dirty="0">
                <a:solidFill>
                  <a:schemeClr val="bg1"/>
                </a:solidFill>
              </a:rPr>
              <a:t> опора у </a:t>
            </a:r>
            <a:r>
              <a:rPr lang="ru-RU" dirty="0" err="1">
                <a:solidFill>
                  <a:schemeClr val="bg1"/>
                </a:solidFill>
              </a:rPr>
              <a:t>вираженні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незалежності</a:t>
            </a:r>
            <a:r>
              <a:rPr lang="ru-RU" dirty="0">
                <a:solidFill>
                  <a:schemeClr val="bg1"/>
                </a:solidFill>
              </a:rPr>
              <a:t> думки, </a:t>
            </a:r>
            <a:r>
              <a:rPr lang="ru-RU" dirty="0" err="1">
                <a:solidFill>
                  <a:schemeClr val="bg1"/>
                </a:solidFill>
              </a:rPr>
              <a:t>розвиненості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людських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почуттів</a:t>
            </a:r>
            <a:r>
              <a:rPr lang="ru-RU" dirty="0">
                <a:solidFill>
                  <a:schemeClr val="bg1"/>
                </a:solidFill>
              </a:rPr>
              <a:t>, у </a:t>
            </a:r>
            <a:r>
              <a:rPr lang="ru-RU" dirty="0" err="1">
                <a:solidFill>
                  <a:schemeClr val="bg1"/>
                </a:solidFill>
              </a:rPr>
              <a:t>вихованні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діяльного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справжнього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патріотизму</a:t>
            </a:r>
            <a:r>
              <a:rPr lang="ru-RU" dirty="0">
                <a:solidFill>
                  <a:schemeClr val="bg1"/>
                </a:solidFill>
              </a:rPr>
              <a:t> ( За  В. </a:t>
            </a:r>
            <a:r>
              <a:rPr lang="ru-RU" dirty="0" err="1">
                <a:solidFill>
                  <a:schemeClr val="bg1"/>
                </a:solidFill>
              </a:rPr>
              <a:t>Русанівським</a:t>
            </a:r>
            <a:r>
              <a:rPr lang="ru-RU" dirty="0">
                <a:solidFill>
                  <a:schemeClr val="bg1"/>
                </a:solidFill>
              </a:rPr>
              <a:t> ).</a:t>
            </a:r>
          </a:p>
          <a:p>
            <a:r>
              <a:rPr lang="ru-RU" dirty="0">
                <a:solidFill>
                  <a:schemeClr val="bg1"/>
                </a:solidFill>
              </a:rPr>
              <a:t>3.Наша </a:t>
            </a:r>
            <a:r>
              <a:rPr lang="ru-RU" dirty="0" err="1">
                <a:solidFill>
                  <a:schemeClr val="bg1"/>
                </a:solidFill>
              </a:rPr>
              <a:t>мати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пшениченька</a:t>
            </a:r>
            <a:r>
              <a:rPr lang="ru-RU" dirty="0">
                <a:solidFill>
                  <a:schemeClr val="bg1"/>
                </a:solidFill>
              </a:rPr>
              <a:t> золоту сорочку </a:t>
            </a:r>
            <a:r>
              <a:rPr lang="ru-RU" dirty="0" err="1">
                <a:solidFill>
                  <a:schemeClr val="bg1"/>
                </a:solidFill>
              </a:rPr>
              <a:t>тче</a:t>
            </a:r>
            <a:r>
              <a:rPr lang="ru-RU" dirty="0">
                <a:solidFill>
                  <a:schemeClr val="bg1"/>
                </a:solidFill>
              </a:rPr>
              <a:t> ( Д. </a:t>
            </a:r>
            <a:r>
              <a:rPr lang="ru-RU" dirty="0" err="1">
                <a:solidFill>
                  <a:schemeClr val="bg1"/>
                </a:solidFill>
              </a:rPr>
              <a:t>Павличко</a:t>
            </a:r>
            <a:r>
              <a:rPr lang="ru-RU" dirty="0">
                <a:solidFill>
                  <a:schemeClr val="bg1"/>
                </a:solidFill>
              </a:rPr>
              <a:t> ).</a:t>
            </a:r>
          </a:p>
          <a:p>
            <a:r>
              <a:rPr lang="ru-RU" dirty="0">
                <a:solidFill>
                  <a:schemeClr val="bg1"/>
                </a:solidFill>
              </a:rPr>
              <a:t>4.Мальва </a:t>
            </a:r>
            <a:r>
              <a:rPr lang="ru-RU" dirty="0" err="1">
                <a:solidFill>
                  <a:schemeClr val="bg1"/>
                </a:solidFill>
              </a:rPr>
              <a:t>мавританська</a:t>
            </a:r>
            <a:r>
              <a:rPr lang="ru-RU" dirty="0">
                <a:solidFill>
                  <a:schemeClr val="bg1"/>
                </a:solidFill>
              </a:rPr>
              <a:t> –</a:t>
            </a:r>
            <a:r>
              <a:rPr lang="ru-RU" dirty="0" err="1">
                <a:solidFill>
                  <a:schemeClr val="bg1"/>
                </a:solidFill>
              </a:rPr>
              <a:t>дворічна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трав’яниста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розсіяно</a:t>
            </a:r>
            <a:r>
              <a:rPr lang="ru-RU" dirty="0">
                <a:solidFill>
                  <a:schemeClr val="bg1"/>
                </a:solidFill>
              </a:rPr>
              <a:t>-волосиста </a:t>
            </a:r>
            <a:r>
              <a:rPr lang="ru-RU" dirty="0" err="1">
                <a:solidFill>
                  <a:schemeClr val="bg1"/>
                </a:solidFill>
              </a:rPr>
              <a:t>або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майже</a:t>
            </a:r>
            <a:r>
              <a:rPr lang="ru-RU" dirty="0">
                <a:solidFill>
                  <a:schemeClr val="bg1"/>
                </a:solidFill>
              </a:rPr>
              <a:t> гола </a:t>
            </a:r>
            <a:r>
              <a:rPr lang="ru-RU" dirty="0" err="1">
                <a:solidFill>
                  <a:schemeClr val="bg1"/>
                </a:solidFill>
              </a:rPr>
              <a:t>рослина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мальвових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5.Прошу </a:t>
            </a:r>
            <a:r>
              <a:rPr lang="ru-RU" dirty="0" err="1">
                <a:solidFill>
                  <a:schemeClr val="bg1"/>
                </a:solidFill>
              </a:rPr>
              <a:t>зарахувати</a:t>
            </a:r>
            <a:r>
              <a:rPr lang="ru-RU" dirty="0">
                <a:solidFill>
                  <a:schemeClr val="bg1"/>
                </a:solidFill>
              </a:rPr>
              <a:t> мене до </a:t>
            </a:r>
            <a:r>
              <a:rPr lang="ru-RU" dirty="0" err="1">
                <a:solidFill>
                  <a:schemeClr val="bg1"/>
                </a:solidFill>
              </a:rPr>
              <a:t>класу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поглибленим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вивченням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української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мови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6.Тож </a:t>
            </a:r>
            <a:r>
              <a:rPr lang="ru-RU" dirty="0" err="1">
                <a:solidFill>
                  <a:schemeClr val="bg1"/>
                </a:solidFill>
              </a:rPr>
              <a:t>ростімо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духовним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своїм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зростанням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моральним</a:t>
            </a:r>
            <a:r>
              <a:rPr lang="ru-RU" dirty="0">
                <a:solidFill>
                  <a:schemeClr val="bg1"/>
                </a:solidFill>
              </a:rPr>
              <a:t> авторитетом </a:t>
            </a:r>
            <a:r>
              <a:rPr lang="ru-RU" dirty="0" err="1">
                <a:solidFill>
                  <a:schemeClr val="bg1"/>
                </a:solidFill>
              </a:rPr>
              <a:t>нашого</a:t>
            </a:r>
            <a:r>
              <a:rPr lang="ru-RU" dirty="0">
                <a:solidFill>
                  <a:schemeClr val="bg1"/>
                </a:solidFill>
              </a:rPr>
              <a:t> народу, </a:t>
            </a:r>
            <a:r>
              <a:rPr lang="ru-RU" dirty="0" err="1">
                <a:solidFill>
                  <a:schemeClr val="bg1"/>
                </a:solidFill>
              </a:rPr>
              <a:t>здобуваймо</a:t>
            </a:r>
            <a:r>
              <a:rPr lang="ru-RU" dirty="0">
                <a:solidFill>
                  <a:schemeClr val="bg1"/>
                </a:solidFill>
              </a:rPr>
              <a:t> престиж і </a:t>
            </a:r>
            <a:r>
              <a:rPr lang="ru-RU" dirty="0" err="1">
                <a:solidFill>
                  <a:schemeClr val="bg1"/>
                </a:solidFill>
              </a:rPr>
              <a:t>відстоюймо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місце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сонцем</a:t>
            </a:r>
            <a:r>
              <a:rPr lang="ru-RU" dirty="0">
                <a:solidFill>
                  <a:schemeClr val="bg1"/>
                </a:solidFill>
              </a:rPr>
              <a:t> ( З </a:t>
            </a:r>
            <a:r>
              <a:rPr lang="ru-RU" dirty="0" err="1">
                <a:solidFill>
                  <a:schemeClr val="bg1"/>
                </a:solidFill>
              </a:rPr>
              <a:t>журн</a:t>
            </a:r>
            <a:r>
              <a:rPr lang="ru-RU" dirty="0">
                <a:solidFill>
                  <a:schemeClr val="bg1"/>
                </a:solidFill>
              </a:rPr>
              <a:t> ).</a:t>
            </a:r>
          </a:p>
          <a:p>
            <a:r>
              <a:rPr lang="ru-RU" dirty="0">
                <a:solidFill>
                  <a:schemeClr val="bg1"/>
                </a:solidFill>
              </a:rPr>
              <a:t>7.Перша </a:t>
            </a:r>
            <a:r>
              <a:rPr lang="ru-RU" dirty="0" err="1">
                <a:solidFill>
                  <a:schemeClr val="bg1"/>
                </a:solidFill>
              </a:rPr>
              <a:t>ознака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культурної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людини</a:t>
            </a:r>
            <a:r>
              <a:rPr lang="ru-RU" dirty="0">
                <a:solidFill>
                  <a:schemeClr val="bg1"/>
                </a:solidFill>
              </a:rPr>
              <a:t> –</a:t>
            </a:r>
            <a:r>
              <a:rPr lang="ru-RU" dirty="0" err="1">
                <a:solidFill>
                  <a:schemeClr val="bg1"/>
                </a:solidFill>
              </a:rPr>
              <a:t>високий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рівень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культури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її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мовлення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( Є . </a:t>
            </a:r>
            <a:r>
              <a:rPr lang="ru-RU" dirty="0" err="1">
                <a:solidFill>
                  <a:schemeClr val="bg1"/>
                </a:solidFill>
              </a:rPr>
              <a:t>Чак</a:t>
            </a:r>
            <a:r>
              <a:rPr lang="ru-RU" dirty="0">
                <a:solidFill>
                  <a:schemeClr val="bg1"/>
                </a:solidFill>
              </a:rPr>
              <a:t> )</a:t>
            </a:r>
          </a:p>
          <a:p>
            <a:r>
              <a:rPr lang="ru-RU" dirty="0">
                <a:solidFill>
                  <a:schemeClr val="bg1"/>
                </a:solidFill>
              </a:rPr>
              <a:t>8.Отче наш,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єси</a:t>
            </a:r>
            <a:r>
              <a:rPr lang="ru-RU" dirty="0">
                <a:solidFill>
                  <a:schemeClr val="bg1"/>
                </a:solidFill>
              </a:rPr>
              <a:t> на небесах ! Нехай святиться </a:t>
            </a:r>
            <a:r>
              <a:rPr lang="ru-RU" dirty="0" err="1">
                <a:solidFill>
                  <a:schemeClr val="bg1"/>
                </a:solidFill>
              </a:rPr>
              <a:t>Ім’я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твоє</a:t>
            </a:r>
            <a:r>
              <a:rPr lang="ru-RU" dirty="0">
                <a:solidFill>
                  <a:schemeClr val="bg1"/>
                </a:solidFill>
              </a:rPr>
              <a:t>, нехай </a:t>
            </a:r>
            <a:r>
              <a:rPr lang="ru-RU" dirty="0" err="1">
                <a:solidFill>
                  <a:schemeClr val="bg1"/>
                </a:solidFill>
              </a:rPr>
              <a:t>прийде</a:t>
            </a:r>
            <a:r>
              <a:rPr lang="ru-RU" dirty="0">
                <a:solidFill>
                  <a:schemeClr val="bg1"/>
                </a:solidFill>
              </a:rPr>
              <a:t> Царство </a:t>
            </a:r>
            <a:r>
              <a:rPr lang="ru-RU" dirty="0" err="1">
                <a:solidFill>
                  <a:schemeClr val="bg1"/>
                </a:solidFill>
              </a:rPr>
              <a:t>Твоє</a:t>
            </a:r>
            <a:r>
              <a:rPr lang="ru-RU" dirty="0">
                <a:solidFill>
                  <a:schemeClr val="bg1"/>
                </a:solidFill>
              </a:rPr>
              <a:t>, нехай буде воля Твоя, як на </a:t>
            </a:r>
            <a:r>
              <a:rPr lang="ru-RU" dirty="0" err="1">
                <a:solidFill>
                  <a:schemeClr val="bg1"/>
                </a:solidFill>
              </a:rPr>
              <a:t>небі</a:t>
            </a:r>
            <a:r>
              <a:rPr lang="ru-RU" dirty="0">
                <a:solidFill>
                  <a:schemeClr val="bg1"/>
                </a:solidFill>
              </a:rPr>
              <a:t>, так і на </a:t>
            </a:r>
            <a:r>
              <a:rPr lang="ru-RU" dirty="0" err="1">
                <a:solidFill>
                  <a:schemeClr val="bg1"/>
                </a:solidFill>
              </a:rPr>
              <a:t>землі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9.Замкнути в </a:t>
            </a:r>
            <a:r>
              <a:rPr lang="ru-RU" dirty="0" err="1">
                <a:solidFill>
                  <a:schemeClr val="bg1"/>
                </a:solidFill>
              </a:rPr>
              <a:t>долонях</a:t>
            </a:r>
            <a:r>
              <a:rPr lang="ru-RU" dirty="0">
                <a:solidFill>
                  <a:schemeClr val="bg1"/>
                </a:solidFill>
              </a:rPr>
              <a:t> ненависть і </a:t>
            </a:r>
            <a:r>
              <a:rPr lang="ru-RU" dirty="0" err="1">
                <a:solidFill>
                  <a:schemeClr val="bg1"/>
                </a:solidFill>
              </a:rPr>
              <a:t>гнів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жорстокого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світу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торкнутись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крихіток</a:t>
            </a:r>
            <a:r>
              <a:rPr lang="ru-RU" dirty="0">
                <a:solidFill>
                  <a:schemeClr val="bg1"/>
                </a:solidFill>
              </a:rPr>
              <a:t> туману </a:t>
            </a:r>
            <a:r>
              <a:rPr lang="ru-RU" dirty="0" err="1">
                <a:solidFill>
                  <a:schemeClr val="bg1"/>
                </a:solidFill>
              </a:rPr>
              <a:t>власної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свідомості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віднайти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острови</a:t>
            </a:r>
            <a:r>
              <a:rPr lang="ru-RU" dirty="0">
                <a:solidFill>
                  <a:schemeClr val="bg1"/>
                </a:solidFill>
              </a:rPr>
              <a:t> добра і </a:t>
            </a:r>
            <a:r>
              <a:rPr lang="ru-RU" dirty="0" err="1">
                <a:solidFill>
                  <a:schemeClr val="bg1"/>
                </a:solidFill>
              </a:rPr>
              <a:t>віри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покликані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волонтери</a:t>
            </a:r>
            <a:r>
              <a:rPr lang="ru-RU" dirty="0">
                <a:solidFill>
                  <a:schemeClr val="bg1"/>
                </a:solidFill>
              </a:rPr>
              <a:t>  ( З </a:t>
            </a:r>
            <a:r>
              <a:rPr lang="ru-RU" dirty="0" err="1">
                <a:solidFill>
                  <a:schemeClr val="bg1"/>
                </a:solidFill>
              </a:rPr>
              <a:t>газети</a:t>
            </a:r>
            <a:r>
              <a:rPr lang="ru-RU" dirty="0">
                <a:solidFill>
                  <a:schemeClr val="bg1"/>
                </a:solidFill>
              </a:rPr>
              <a:t> « </a:t>
            </a:r>
            <a:r>
              <a:rPr lang="ru-RU" dirty="0" err="1">
                <a:solidFill>
                  <a:schemeClr val="bg1"/>
                </a:solidFill>
              </a:rPr>
              <a:t>Буковина</a:t>
            </a:r>
            <a:r>
              <a:rPr lang="ru-RU" dirty="0">
                <a:solidFill>
                  <a:schemeClr val="bg1"/>
                </a:solidFill>
              </a:rPr>
              <a:t> » ).</a:t>
            </a:r>
          </a:p>
          <a:p>
            <a:r>
              <a:rPr lang="ru-RU" dirty="0">
                <a:solidFill>
                  <a:schemeClr val="bg1"/>
                </a:solidFill>
              </a:rPr>
              <a:t>10.Усе,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мало </a:t>
            </a:r>
            <a:r>
              <a:rPr lang="ru-RU" dirty="0" err="1">
                <a:solidFill>
                  <a:schemeClr val="bg1"/>
                </a:solidFill>
              </a:rPr>
              <a:t>згоріти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згоріло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тільки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сумно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чорнів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обпалений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комин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осінній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вітрисько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бабрався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попелі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вишукуючи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поодинокі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жаринки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( А. </a:t>
            </a:r>
            <a:r>
              <a:rPr lang="ru-RU" dirty="0" err="1">
                <a:solidFill>
                  <a:schemeClr val="bg1"/>
                </a:solidFill>
              </a:rPr>
              <a:t>Дімаров</a:t>
            </a:r>
            <a:r>
              <a:rPr lang="ru-RU" dirty="0">
                <a:solidFill>
                  <a:schemeClr val="bg1"/>
                </a:solidFill>
              </a:rPr>
              <a:t> ).</a:t>
            </a:r>
          </a:p>
          <a:p>
            <a:r>
              <a:rPr lang="ru-RU" dirty="0">
                <a:solidFill>
                  <a:schemeClr val="bg1"/>
                </a:solidFill>
              </a:rPr>
              <a:t>11.Гопак – </a:t>
            </a:r>
            <a:r>
              <a:rPr lang="ru-RU" dirty="0" err="1">
                <a:solidFill>
                  <a:schemeClr val="bg1"/>
                </a:solidFill>
              </a:rPr>
              <a:t>це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українське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мистецтво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бойового</a:t>
            </a:r>
            <a:r>
              <a:rPr lang="ru-RU" dirty="0">
                <a:solidFill>
                  <a:schemeClr val="bg1"/>
                </a:solidFill>
              </a:rPr>
              <a:t> гарту, завершена, </a:t>
            </a:r>
            <a:r>
              <a:rPr lang="ru-RU" dirty="0" err="1">
                <a:solidFill>
                  <a:schemeClr val="bg1"/>
                </a:solidFill>
              </a:rPr>
              <a:t>викінчена</a:t>
            </a:r>
            <a:r>
              <a:rPr lang="ru-RU" dirty="0">
                <a:solidFill>
                  <a:schemeClr val="bg1"/>
                </a:solidFill>
              </a:rPr>
              <a:t> система </a:t>
            </a:r>
            <a:r>
              <a:rPr lang="ru-RU" dirty="0" err="1">
                <a:solidFill>
                  <a:schemeClr val="bg1"/>
                </a:solidFill>
              </a:rPr>
              <a:t>тренування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загартовування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тіла</a:t>
            </a:r>
            <a:r>
              <a:rPr lang="ru-RU" dirty="0">
                <a:solidFill>
                  <a:schemeClr val="bg1"/>
                </a:solidFill>
              </a:rPr>
              <a:t> ( За І </a:t>
            </a:r>
            <a:r>
              <a:rPr lang="ru-RU" dirty="0" err="1">
                <a:solidFill>
                  <a:schemeClr val="bg1"/>
                </a:solidFill>
              </a:rPr>
              <a:t>Кравченком</a:t>
            </a:r>
            <a:r>
              <a:rPr lang="ru-RU" dirty="0">
                <a:solidFill>
                  <a:schemeClr val="bg1"/>
                </a:solidFill>
              </a:rPr>
              <a:t> ).</a:t>
            </a:r>
          </a:p>
          <a:p>
            <a:r>
              <a:rPr lang="ru-RU" dirty="0">
                <a:solidFill>
                  <a:schemeClr val="bg1"/>
                </a:solidFill>
              </a:rPr>
              <a:t>12.Направляємо Вам для </a:t>
            </a:r>
            <a:r>
              <a:rPr lang="ru-RU" dirty="0" err="1">
                <a:solidFill>
                  <a:schemeClr val="bg1"/>
                </a:solidFill>
              </a:rPr>
              <a:t>погодження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договір</a:t>
            </a:r>
            <a:r>
              <a:rPr lang="ru-RU" dirty="0">
                <a:solidFill>
                  <a:schemeClr val="bg1"/>
                </a:solidFill>
              </a:rPr>
              <a:t> про </a:t>
            </a:r>
            <a:r>
              <a:rPr lang="ru-RU" dirty="0" err="1">
                <a:solidFill>
                  <a:schemeClr val="bg1"/>
                </a:solidFill>
              </a:rPr>
              <a:t>оренду</a:t>
            </a:r>
            <a:r>
              <a:rPr lang="ru-RU" dirty="0">
                <a:solidFill>
                  <a:schemeClr val="bg1"/>
                </a:solidFill>
              </a:rPr>
              <a:t> Вами </a:t>
            </a:r>
            <a:r>
              <a:rPr lang="ru-RU" dirty="0" err="1">
                <a:solidFill>
                  <a:schemeClr val="bg1"/>
                </a:solidFill>
              </a:rPr>
              <a:t>складських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приміщень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території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нашого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25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-3708920" y="3841025"/>
            <a:ext cx="2028511" cy="140963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504" y="132316"/>
            <a:ext cx="806489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</a:rPr>
              <a:t>Аналіз</a:t>
            </a:r>
            <a:r>
              <a:rPr lang="ru-RU" sz="3200" b="1" dirty="0">
                <a:solidFill>
                  <a:srgbClr val="FF0000"/>
                </a:solidFill>
              </a:rPr>
              <a:t> тексту </a:t>
            </a:r>
            <a:r>
              <a:rPr lang="ru-RU" sz="3200" b="1" dirty="0" err="1">
                <a:solidFill>
                  <a:srgbClr val="FF0000"/>
                </a:solidFill>
              </a:rPr>
              <a:t>публіцистичного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стилю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Як </a:t>
            </a:r>
            <a:r>
              <a:rPr lang="ru-RU" dirty="0" err="1">
                <a:solidFill>
                  <a:schemeClr val="bg1"/>
                </a:solidFill>
              </a:rPr>
              <a:t>відновити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національний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менталітет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err="1">
                <a:solidFill>
                  <a:schemeClr val="bg1"/>
                </a:solidFill>
              </a:rPr>
              <a:t>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помітили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</a:t>
            </a:r>
            <a:r>
              <a:rPr lang="ru-RU" dirty="0">
                <a:solidFill>
                  <a:schemeClr val="bg1"/>
                </a:solidFill>
              </a:rPr>
              <a:t>, як </a:t>
            </a:r>
            <a:r>
              <a:rPr lang="ru-RU" dirty="0" err="1">
                <a:solidFill>
                  <a:schemeClr val="bg1"/>
                </a:solidFill>
              </a:rPr>
              <a:t>багато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англомовних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термінів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увійшло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нашої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мови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протягом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останніх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кількох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років</a:t>
            </a:r>
            <a:r>
              <a:rPr lang="ru-RU" dirty="0">
                <a:solidFill>
                  <a:schemeClr val="bg1"/>
                </a:solidFill>
              </a:rPr>
              <a:t>? </a:t>
            </a:r>
            <a:r>
              <a:rPr lang="ru-RU" dirty="0" err="1">
                <a:solidFill>
                  <a:schemeClr val="bg1"/>
                </a:solidFill>
              </a:rPr>
              <a:t>Модними</a:t>
            </a:r>
            <a:r>
              <a:rPr lang="ru-RU" dirty="0">
                <a:solidFill>
                  <a:schemeClr val="bg1"/>
                </a:solidFill>
              </a:rPr>
              <a:t> стали слова « спонсор »,</a:t>
            </a:r>
          </a:p>
          <a:p>
            <a:r>
              <a:rPr lang="ru-RU" dirty="0">
                <a:solidFill>
                  <a:schemeClr val="bg1"/>
                </a:solidFill>
              </a:rPr>
              <a:t> « консенсус ». </a:t>
            </a:r>
            <a:r>
              <a:rPr lang="ru-RU" dirty="0" err="1">
                <a:solidFill>
                  <a:schemeClr val="bg1"/>
                </a:solidFill>
              </a:rPr>
              <a:t>Дуже</a:t>
            </a:r>
            <a:r>
              <a:rPr lang="ru-RU" dirty="0">
                <a:solidFill>
                  <a:schemeClr val="bg1"/>
                </a:solidFill>
              </a:rPr>
              <a:t> часто </a:t>
            </a:r>
            <a:r>
              <a:rPr lang="ru-RU" dirty="0" err="1">
                <a:solidFill>
                  <a:schemeClr val="bg1"/>
                </a:solidFill>
              </a:rPr>
              <a:t>вживається</a:t>
            </a:r>
            <a:r>
              <a:rPr lang="ru-RU" dirty="0">
                <a:solidFill>
                  <a:schemeClr val="bg1"/>
                </a:solidFill>
              </a:rPr>
              <a:t> й </a:t>
            </a:r>
            <a:r>
              <a:rPr lang="ru-RU" dirty="0" err="1">
                <a:solidFill>
                  <a:schemeClr val="bg1"/>
                </a:solidFill>
              </a:rPr>
              <a:t>термін</a:t>
            </a:r>
            <a:r>
              <a:rPr lang="ru-RU" dirty="0">
                <a:solidFill>
                  <a:schemeClr val="bg1"/>
                </a:solidFill>
              </a:rPr>
              <a:t> «</a:t>
            </a:r>
            <a:r>
              <a:rPr lang="ru-RU" dirty="0" err="1">
                <a:solidFill>
                  <a:schemeClr val="bg1"/>
                </a:solidFill>
              </a:rPr>
              <a:t>менталітет</a:t>
            </a:r>
            <a:r>
              <a:rPr lang="ru-RU" dirty="0">
                <a:solidFill>
                  <a:schemeClr val="bg1"/>
                </a:solidFill>
              </a:rPr>
              <a:t>.» </a:t>
            </a:r>
            <a:r>
              <a:rPr lang="ru-RU" dirty="0" err="1">
                <a:solidFill>
                  <a:schemeClr val="bg1"/>
                </a:solidFill>
              </a:rPr>
              <a:t>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всі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розуміють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значення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цього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слова ? </a:t>
            </a:r>
          </a:p>
          <a:p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err="1">
                <a:solidFill>
                  <a:schemeClr val="bg1"/>
                </a:solidFill>
              </a:rPr>
              <a:t>Виявляється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навіть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хто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це</a:t>
            </a:r>
            <a:r>
              <a:rPr lang="ru-RU" dirty="0">
                <a:solidFill>
                  <a:schemeClr val="bg1"/>
                </a:solidFill>
              </a:rPr>
              <a:t> слово </a:t>
            </a:r>
            <a:r>
              <a:rPr lang="ru-RU" dirty="0" err="1">
                <a:solidFill>
                  <a:schemeClr val="bg1"/>
                </a:solidFill>
              </a:rPr>
              <a:t>якнайчастіше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вживає</a:t>
            </a:r>
            <a:r>
              <a:rPr lang="ru-RU" dirty="0">
                <a:solidFill>
                  <a:schemeClr val="bg1"/>
                </a:solidFill>
              </a:rPr>
              <a:t>, не </a:t>
            </a:r>
            <a:r>
              <a:rPr lang="ru-RU" dirty="0" err="1">
                <a:solidFill>
                  <a:schemeClr val="bg1"/>
                </a:solidFill>
              </a:rPr>
              <a:t>завжди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сходяться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тлумаченні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його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суті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Одні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розуміють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менталітет</a:t>
            </a:r>
            <a:r>
              <a:rPr lang="ru-RU" dirty="0">
                <a:solidFill>
                  <a:schemeClr val="bg1"/>
                </a:solidFill>
              </a:rPr>
              <a:t> як </a:t>
            </a:r>
            <a:r>
              <a:rPr lang="ru-RU" dirty="0" err="1">
                <a:solidFill>
                  <a:schemeClr val="bg1"/>
                </a:solidFill>
              </a:rPr>
              <a:t>сукупність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ознак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певної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нації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Інші</a:t>
            </a:r>
            <a:r>
              <a:rPr lang="ru-RU" dirty="0">
                <a:solidFill>
                  <a:schemeClr val="bg1"/>
                </a:solidFill>
              </a:rPr>
              <a:t> – як </a:t>
            </a:r>
            <a:r>
              <a:rPr lang="ru-RU" dirty="0" err="1">
                <a:solidFill>
                  <a:schemeClr val="bg1"/>
                </a:solidFill>
              </a:rPr>
              <a:t>особливі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риси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нації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виявляються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певні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періоди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історичного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розвитку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err="1">
                <a:solidFill>
                  <a:schemeClr val="bg1"/>
                </a:solidFill>
              </a:rPr>
              <a:t>Звичайно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кожній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нації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притаманні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якісь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ознаки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Протягом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століть</a:t>
            </a:r>
            <a:r>
              <a:rPr lang="ru-RU" dirty="0">
                <a:solidFill>
                  <a:schemeClr val="bg1"/>
                </a:solidFill>
              </a:rPr>
              <a:t> вони не </a:t>
            </a:r>
            <a:r>
              <a:rPr lang="ru-RU" dirty="0" err="1">
                <a:solidFill>
                  <a:schemeClr val="bg1"/>
                </a:solidFill>
              </a:rPr>
              <a:t>змінюються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Хіба</a:t>
            </a:r>
            <a:r>
              <a:rPr lang="ru-RU" dirty="0">
                <a:solidFill>
                  <a:schemeClr val="bg1"/>
                </a:solidFill>
              </a:rPr>
              <a:t> в такому </a:t>
            </a:r>
            <a:r>
              <a:rPr lang="ru-RU" dirty="0" err="1">
                <a:solidFill>
                  <a:schemeClr val="bg1"/>
                </a:solidFill>
              </a:rPr>
              <a:t>разі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можна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говорити</a:t>
            </a:r>
            <a:r>
              <a:rPr lang="ru-RU" dirty="0">
                <a:solidFill>
                  <a:schemeClr val="bg1"/>
                </a:solidFill>
              </a:rPr>
              <a:t> про « </a:t>
            </a:r>
            <a:r>
              <a:rPr lang="ru-RU" dirty="0" err="1">
                <a:solidFill>
                  <a:schemeClr val="bg1"/>
                </a:solidFill>
              </a:rPr>
              <a:t>відродження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менталітету</a:t>
            </a:r>
            <a:r>
              <a:rPr lang="ru-RU" dirty="0">
                <a:solidFill>
                  <a:schemeClr val="bg1"/>
                </a:solidFill>
              </a:rPr>
              <a:t> « ? </a:t>
            </a:r>
            <a:r>
              <a:rPr lang="ru-RU" dirty="0" err="1">
                <a:solidFill>
                  <a:schemeClr val="bg1"/>
                </a:solidFill>
              </a:rPr>
              <a:t>Навіщо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відроджувати</a:t>
            </a:r>
            <a:r>
              <a:rPr lang="ru-RU" dirty="0">
                <a:solidFill>
                  <a:schemeClr val="bg1"/>
                </a:solidFill>
              </a:rPr>
              <a:t> те,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є </a:t>
            </a:r>
            <a:r>
              <a:rPr lang="ru-RU" dirty="0" err="1">
                <a:solidFill>
                  <a:schemeClr val="bg1"/>
                </a:solidFill>
              </a:rPr>
              <a:t>постійним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сталим</a:t>
            </a:r>
            <a:r>
              <a:rPr lang="ru-RU" dirty="0">
                <a:solidFill>
                  <a:schemeClr val="bg1"/>
                </a:solidFill>
              </a:rPr>
              <a:t> ?</a:t>
            </a:r>
          </a:p>
          <a:p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err="1">
                <a:solidFill>
                  <a:schemeClr val="bg1"/>
                </a:solidFill>
              </a:rPr>
              <a:t>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варто</a:t>
            </a:r>
            <a:r>
              <a:rPr lang="ru-RU" dirty="0">
                <a:solidFill>
                  <a:schemeClr val="bg1"/>
                </a:solidFill>
              </a:rPr>
              <a:t> все те,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було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логічним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доречним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певний</a:t>
            </a:r>
            <a:r>
              <a:rPr lang="ru-RU" dirty="0">
                <a:solidFill>
                  <a:schemeClr val="bg1"/>
                </a:solidFill>
              </a:rPr>
              <a:t>  </a:t>
            </a:r>
            <a:r>
              <a:rPr lang="ru-RU" dirty="0" err="1">
                <a:solidFill>
                  <a:schemeClr val="bg1"/>
                </a:solidFill>
              </a:rPr>
              <a:t>історичний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період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механічно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переносити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іншої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епохи</a:t>
            </a:r>
            <a:r>
              <a:rPr lang="ru-RU" dirty="0">
                <a:solidFill>
                  <a:schemeClr val="bg1"/>
                </a:solidFill>
              </a:rPr>
              <a:t> ? Ми </a:t>
            </a:r>
            <a:r>
              <a:rPr lang="ru-RU" dirty="0" err="1">
                <a:solidFill>
                  <a:schemeClr val="bg1"/>
                </a:solidFill>
              </a:rPr>
              <a:t>захоплюємося</a:t>
            </a:r>
            <a:r>
              <a:rPr lang="ru-RU" dirty="0">
                <a:solidFill>
                  <a:schemeClr val="bg1"/>
                </a:solidFill>
              </a:rPr>
              <a:t>  </a:t>
            </a:r>
            <a:r>
              <a:rPr lang="ru-RU" dirty="0" err="1">
                <a:solidFill>
                  <a:schemeClr val="bg1"/>
                </a:solidFill>
              </a:rPr>
              <a:t>героїзмом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запорожців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проте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можемо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брати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уваги</a:t>
            </a:r>
            <a:r>
              <a:rPr lang="ru-RU" dirty="0">
                <a:solidFill>
                  <a:schemeClr val="bg1"/>
                </a:solidFill>
              </a:rPr>
              <a:t> того,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козакам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були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властиві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лише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благородні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риси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Адже</a:t>
            </a:r>
            <a:r>
              <a:rPr lang="ru-RU" dirty="0">
                <a:solidFill>
                  <a:schemeClr val="bg1"/>
                </a:solidFill>
              </a:rPr>
              <a:t> вони </a:t>
            </a:r>
            <a:r>
              <a:rPr lang="ru-RU" dirty="0" err="1">
                <a:solidFill>
                  <a:schemeClr val="bg1"/>
                </a:solidFill>
              </a:rPr>
              <a:t>були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живими</a:t>
            </a:r>
            <a:r>
              <a:rPr lang="ru-RU" dirty="0">
                <a:solidFill>
                  <a:schemeClr val="bg1"/>
                </a:solidFill>
              </a:rPr>
              <a:t> людьми, </a:t>
            </a:r>
            <a:r>
              <a:rPr lang="ru-RU" dirty="0" err="1">
                <a:solidFill>
                  <a:schemeClr val="bg1"/>
                </a:solidFill>
              </a:rPr>
              <a:t>яким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довелося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жити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добу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кривавих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воєн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заплутаних</a:t>
            </a:r>
            <a:r>
              <a:rPr lang="ru-RU" dirty="0">
                <a:solidFill>
                  <a:schemeClr val="bg1"/>
                </a:solidFill>
              </a:rPr>
              <a:t>, часом не </a:t>
            </a:r>
            <a:r>
              <a:rPr lang="ru-RU" dirty="0" err="1">
                <a:solidFill>
                  <a:schemeClr val="bg1"/>
                </a:solidFill>
              </a:rPr>
              <a:t>всім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зрозумілих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інтриг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err="1">
                <a:solidFill>
                  <a:schemeClr val="bg1"/>
                </a:solidFill>
              </a:rPr>
              <a:t>Розуміти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менталітет</a:t>
            </a:r>
            <a:r>
              <a:rPr lang="ru-RU" dirty="0">
                <a:solidFill>
                  <a:schemeClr val="bg1"/>
                </a:solidFill>
              </a:rPr>
              <a:t> треба </a:t>
            </a:r>
            <a:r>
              <a:rPr lang="ru-RU" dirty="0" err="1">
                <a:solidFill>
                  <a:schemeClr val="bg1"/>
                </a:solidFill>
              </a:rPr>
              <a:t>насамперед</a:t>
            </a:r>
            <a:r>
              <a:rPr lang="ru-RU" dirty="0">
                <a:solidFill>
                  <a:schemeClr val="bg1"/>
                </a:solidFill>
              </a:rPr>
              <a:t> як те,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народжується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змінюється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зникає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залежно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від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рівня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духовності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суспільства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його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культури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( За Н. Черченко 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0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43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 flipH="1">
            <a:off x="3230062" y="3429000"/>
            <a:ext cx="4836823" cy="3361155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23528" y="671294"/>
            <a:ext cx="7200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>
                <a:solidFill>
                  <a:srgbClr val="FF0000"/>
                </a:solidFill>
              </a:rPr>
              <a:t>Домашнє</a:t>
            </a:r>
            <a:r>
              <a:rPr lang="ru-RU" sz="4400" b="1" dirty="0">
                <a:solidFill>
                  <a:srgbClr val="FF0000"/>
                </a:solidFill>
              </a:rPr>
              <a:t> </a:t>
            </a:r>
            <a:r>
              <a:rPr lang="ru-RU" sz="4400" b="1" dirty="0" err="1">
                <a:solidFill>
                  <a:srgbClr val="FF0000"/>
                </a:solidFill>
              </a:rPr>
              <a:t>завдання</a:t>
            </a:r>
            <a:r>
              <a:rPr lang="ru-RU" sz="4400" b="1" dirty="0">
                <a:solidFill>
                  <a:srgbClr val="FF0000"/>
                </a:solidFill>
              </a:rPr>
              <a:t> : </a:t>
            </a:r>
            <a:r>
              <a:rPr lang="ru-RU" sz="4400" b="1" dirty="0" err="1">
                <a:solidFill>
                  <a:schemeClr val="bg1"/>
                </a:solidFill>
              </a:rPr>
              <a:t>знайти</a:t>
            </a:r>
            <a:r>
              <a:rPr lang="ru-RU" sz="4400" b="1" dirty="0">
                <a:solidFill>
                  <a:schemeClr val="bg1"/>
                </a:solidFill>
              </a:rPr>
              <a:t> </a:t>
            </a:r>
            <a:r>
              <a:rPr lang="ru-RU" sz="4400" b="1" dirty="0" err="1">
                <a:solidFill>
                  <a:schemeClr val="bg1"/>
                </a:solidFill>
              </a:rPr>
              <a:t>текси</a:t>
            </a:r>
            <a:r>
              <a:rPr lang="ru-RU" sz="4400" b="1" dirty="0">
                <a:solidFill>
                  <a:schemeClr val="bg1"/>
                </a:solidFill>
              </a:rPr>
              <a:t> </a:t>
            </a:r>
            <a:r>
              <a:rPr lang="ru-RU" sz="4400" b="1" dirty="0" err="1">
                <a:solidFill>
                  <a:schemeClr val="bg1"/>
                </a:solidFill>
              </a:rPr>
              <a:t>публіцистичного</a:t>
            </a:r>
            <a:r>
              <a:rPr lang="ru-RU" sz="4400" b="1" dirty="0">
                <a:solidFill>
                  <a:schemeClr val="bg1"/>
                </a:solidFill>
              </a:rPr>
              <a:t> стилю</a:t>
            </a:r>
            <a:r>
              <a:rPr lang="ru-RU" sz="4400" b="1" dirty="0" smtClean="0">
                <a:solidFill>
                  <a:schemeClr val="bg1"/>
                </a:solidFill>
              </a:rPr>
              <a:t>. </a:t>
            </a:r>
            <a:r>
              <a:rPr lang="ru-RU" sz="4400" b="1" dirty="0" err="1" smtClean="0">
                <a:solidFill>
                  <a:schemeClr val="bg1"/>
                </a:solidFill>
              </a:rPr>
              <a:t>Зачитати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його</a:t>
            </a:r>
            <a:r>
              <a:rPr lang="ru-RU" sz="4400" b="1" dirty="0" smtClean="0">
                <a:solidFill>
                  <a:schemeClr val="bg1"/>
                </a:solidFill>
              </a:rPr>
              <a:t> фрагмент на </a:t>
            </a:r>
            <a:r>
              <a:rPr lang="ru-RU" sz="4400" b="1" dirty="0" err="1" smtClean="0">
                <a:solidFill>
                  <a:schemeClr val="bg1"/>
                </a:solidFill>
              </a:rPr>
              <a:t>уроці</a:t>
            </a:r>
            <a:endParaRPr lang="ru-RU" sz="4400" b="1" dirty="0">
              <a:solidFill>
                <a:schemeClr val="bg1"/>
              </a:solidFill>
            </a:endParaRPr>
          </a:p>
          <a:p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66274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457200" y="332656"/>
            <a:ext cx="7499176" cy="5793507"/>
          </a:xfrm>
        </p:spPr>
        <p:txBody>
          <a:bodyPr>
            <a:normAutofit/>
          </a:bodyPr>
          <a:lstStyle/>
          <a:p>
            <a:endParaRPr lang="ru-RU" sz="3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23528" y="671294"/>
            <a:ext cx="7200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 smtClean="0">
                <a:solidFill>
                  <a:srgbClr val="FF0000"/>
                </a:solidFill>
              </a:rPr>
              <a:t>Дякую</a:t>
            </a:r>
            <a:r>
              <a:rPr lang="ru-RU" sz="4400" b="1" dirty="0" smtClean="0">
                <a:solidFill>
                  <a:srgbClr val="FF0000"/>
                </a:solidFill>
              </a:rPr>
              <a:t> за роботу на </a:t>
            </a:r>
            <a:r>
              <a:rPr lang="ru-RU" sz="4400" b="1" dirty="0" err="1" smtClean="0">
                <a:solidFill>
                  <a:srgbClr val="FF0000"/>
                </a:solidFill>
              </a:rPr>
              <a:t>уроці</a:t>
            </a:r>
            <a:r>
              <a:rPr lang="ru-RU" sz="4400" b="1" dirty="0" smtClean="0">
                <a:solidFill>
                  <a:srgbClr val="FF0000"/>
                </a:solidFill>
              </a:rPr>
              <a:t>!</a:t>
            </a:r>
            <a:endParaRPr lang="ru-RU" sz="4400" b="1" dirty="0">
              <a:solidFill>
                <a:schemeClr val="bg1"/>
              </a:solidFill>
            </a:endParaRPr>
          </a:p>
          <a:p>
            <a:endParaRPr lang="ru-RU" sz="4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75674"/>
            <a:ext cx="4345093" cy="458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546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</Template>
  <TotalTime>504</TotalTime>
  <Words>1124</Words>
  <Application>Microsoft Office PowerPoint</Application>
  <PresentationFormat>Экран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6</vt:lpstr>
      <vt:lpstr>Чотирнадцяте вересня  Класна робота </vt:lpstr>
      <vt:lpstr>Тема.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Чотирнадцяте вересня  Класна робота</dc:title>
  <dc:creator>User</dc:creator>
  <cp:lastModifiedBy>User</cp:lastModifiedBy>
  <cp:revision>9</cp:revision>
  <dcterms:created xsi:type="dcterms:W3CDTF">2021-09-13T09:48:08Z</dcterms:created>
  <dcterms:modified xsi:type="dcterms:W3CDTF">2021-09-13T18:12:26Z</dcterms:modified>
</cp:coreProperties>
</file>