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70" r:id="rId3"/>
    <p:sldId id="257" r:id="rId4"/>
    <p:sldId id="267" r:id="rId5"/>
    <p:sldId id="260" r:id="rId6"/>
    <p:sldId id="262" r:id="rId7"/>
    <p:sldId id="264" r:id="rId8"/>
    <p:sldId id="265" r:id="rId9"/>
    <p:sldId id="268" r:id="rId10"/>
    <p:sldId id="269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28.07.2019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28.07.2019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28.07.2019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42985"/>
            <a:ext cx="7772400" cy="2457466"/>
          </a:xfrm>
        </p:spPr>
        <p:txBody>
          <a:bodyPr>
            <a:noAutofit/>
          </a:bodyPr>
          <a:lstStyle/>
          <a:p>
            <a:r>
              <a:rPr lang="ru-RU" sz="6600" b="1" dirty="0" smtClean="0">
                <a:solidFill>
                  <a:srgbClr val="FF0000"/>
                </a:solidFill>
                <a:latin typeface="Bookman Old Style" pitchFamily="18" charset="0"/>
              </a:rPr>
              <a:t>МОРФОЛОГІЯ. </a:t>
            </a:r>
            <a:br>
              <a:rPr lang="ru-RU" sz="6600" b="1" dirty="0" smtClean="0">
                <a:solidFill>
                  <a:srgbClr val="FF0000"/>
                </a:solidFill>
                <a:latin typeface="Bookman Old Style" pitchFamily="18" charset="0"/>
              </a:rPr>
            </a:br>
            <a:r>
              <a:rPr lang="ru-RU" sz="6600" b="1" dirty="0" smtClean="0">
                <a:solidFill>
                  <a:srgbClr val="FF0000"/>
                </a:solidFill>
                <a:latin typeface="Bookman Old Style" pitchFamily="18" charset="0"/>
              </a:rPr>
              <a:t>ЧАСТИНИ МОВИ.</a:t>
            </a:r>
            <a:endParaRPr lang="ru-RU" sz="66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pic>
        <p:nvPicPr>
          <p:cNvPr id="1028" name="Picture 4" descr="https://image.jimcdn.com/app/cms/image/transf/none/path/se61ade30815a82cb/image/i52f30b64726d30d9/version/1489827303/image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4071942"/>
            <a:ext cx="5786478" cy="20002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uk-UA" b="1" dirty="0" smtClean="0">
                <a:solidFill>
                  <a:srgbClr val="00B050"/>
                </a:solidFill>
                <a:latin typeface="Bookman Old Style" pitchFamily="18" charset="0"/>
              </a:rPr>
              <a:t>Мета уроку:</a:t>
            </a:r>
            <a:endParaRPr lang="ru-RU" b="1" dirty="0">
              <a:solidFill>
                <a:srgbClr val="00B050"/>
              </a:solidFill>
              <a:latin typeface="Bookman Old Style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58204" cy="5429288"/>
          </a:xfrm>
        </p:spPr>
        <p:txBody>
          <a:bodyPr>
            <a:normAutofit fontScale="77500" lnSpcReduction="20000"/>
          </a:bodyPr>
          <a:lstStyle/>
          <a:p>
            <a:pPr fontAlgn="base"/>
            <a:r>
              <a:rPr lang="ru-RU" dirty="0" err="1" smtClean="0">
                <a:latin typeface="Bookman Old Style" pitchFamily="18" charset="0"/>
              </a:rPr>
              <a:t>Повторити</a:t>
            </a:r>
            <a:r>
              <a:rPr lang="ru-RU" dirty="0" smtClean="0">
                <a:latin typeface="Bookman Old Style" pitchFamily="18" charset="0"/>
              </a:rPr>
              <a:t> </a:t>
            </a:r>
            <a:r>
              <a:rPr lang="ru-RU" dirty="0" err="1" smtClean="0">
                <a:latin typeface="Bookman Old Style" pitchFamily="18" charset="0"/>
              </a:rPr>
              <a:t>й</a:t>
            </a:r>
            <a:r>
              <a:rPr lang="ru-RU" dirty="0" smtClean="0">
                <a:latin typeface="Bookman Old Style" pitchFamily="18" charset="0"/>
              </a:rPr>
              <a:t> </a:t>
            </a:r>
            <a:r>
              <a:rPr lang="ru-RU" dirty="0" err="1" smtClean="0">
                <a:latin typeface="Bookman Old Style" pitchFamily="18" charset="0"/>
              </a:rPr>
              <a:t>систематизувати</a:t>
            </a:r>
            <a:r>
              <a:rPr lang="ru-RU" dirty="0" smtClean="0">
                <a:latin typeface="Bookman Old Style" pitchFamily="18" charset="0"/>
              </a:rPr>
              <a:t> </a:t>
            </a:r>
            <a:r>
              <a:rPr lang="ru-RU" dirty="0" err="1" smtClean="0">
                <a:latin typeface="Bookman Old Style" pitchFamily="18" charset="0"/>
              </a:rPr>
              <a:t>знання</a:t>
            </a:r>
            <a:r>
              <a:rPr lang="ru-RU" dirty="0" smtClean="0">
                <a:latin typeface="Bookman Old Style" pitchFamily="18" charset="0"/>
              </a:rPr>
              <a:t> </a:t>
            </a:r>
            <a:r>
              <a:rPr lang="ru-RU" dirty="0" err="1" smtClean="0">
                <a:latin typeface="Bookman Old Style" pitchFamily="18" charset="0"/>
              </a:rPr>
              <a:t>з</a:t>
            </a:r>
            <a:r>
              <a:rPr lang="ru-RU" dirty="0" smtClean="0">
                <a:latin typeface="Bookman Old Style" pitchFamily="18" charset="0"/>
              </a:rPr>
              <a:t> </a:t>
            </a:r>
            <a:r>
              <a:rPr lang="ru-RU" dirty="0" err="1" smtClean="0">
                <a:latin typeface="Bookman Old Style" pitchFamily="18" charset="0"/>
              </a:rPr>
              <a:t>морфології</a:t>
            </a:r>
            <a:r>
              <a:rPr lang="ru-RU" dirty="0" smtClean="0">
                <a:latin typeface="Bookman Old Style" pitchFamily="18" charset="0"/>
              </a:rPr>
              <a:t> та </a:t>
            </a:r>
            <a:r>
              <a:rPr lang="ru-RU" dirty="0" err="1" smtClean="0">
                <a:latin typeface="Bookman Old Style" pitchFamily="18" charset="0"/>
              </a:rPr>
              <a:t>орфографії</a:t>
            </a:r>
            <a:r>
              <a:rPr lang="ru-RU" dirty="0" smtClean="0">
                <a:latin typeface="Bookman Old Style" pitchFamily="18" charset="0"/>
              </a:rPr>
              <a:t>.</a:t>
            </a:r>
            <a:endParaRPr lang="ru-RU" dirty="0" smtClean="0">
              <a:latin typeface="Bookman Old Style" pitchFamily="18" charset="0"/>
            </a:endParaRPr>
          </a:p>
          <a:p>
            <a:pPr fontAlgn="base"/>
            <a:r>
              <a:rPr lang="ru-RU" dirty="0" err="1" smtClean="0">
                <a:latin typeface="Bookman Old Style" pitchFamily="18" charset="0"/>
              </a:rPr>
              <a:t>Удосконалити</a:t>
            </a:r>
            <a:r>
              <a:rPr lang="ru-RU" dirty="0" smtClean="0">
                <a:latin typeface="Bookman Old Style" pitchFamily="18" charset="0"/>
              </a:rPr>
              <a:t> </a:t>
            </a:r>
            <a:r>
              <a:rPr lang="ru-RU" dirty="0" err="1" smtClean="0">
                <a:latin typeface="Bookman Old Style" pitchFamily="18" charset="0"/>
              </a:rPr>
              <a:t>вміння</a:t>
            </a:r>
            <a:r>
              <a:rPr lang="ru-RU" dirty="0" smtClean="0">
                <a:latin typeface="Bookman Old Style" pitchFamily="18" charset="0"/>
              </a:rPr>
              <a:t> </a:t>
            </a:r>
            <a:r>
              <a:rPr lang="ru-RU" dirty="0" err="1" smtClean="0">
                <a:latin typeface="Bookman Old Style" pitchFamily="18" charset="0"/>
              </a:rPr>
              <a:t>й</a:t>
            </a:r>
            <a:r>
              <a:rPr lang="ru-RU" dirty="0" smtClean="0">
                <a:latin typeface="Bookman Old Style" pitchFamily="18" charset="0"/>
              </a:rPr>
              <a:t> </a:t>
            </a:r>
            <a:r>
              <a:rPr lang="ru-RU" dirty="0" err="1" smtClean="0">
                <a:latin typeface="Bookman Old Style" pitchFamily="18" charset="0"/>
              </a:rPr>
              <a:t>навички</a:t>
            </a:r>
            <a:r>
              <a:rPr lang="ru-RU" dirty="0" smtClean="0">
                <a:latin typeface="Bookman Old Style" pitchFamily="18" charset="0"/>
              </a:rPr>
              <a:t> </a:t>
            </a:r>
            <a:r>
              <a:rPr lang="ru-RU" dirty="0" err="1" smtClean="0">
                <a:latin typeface="Bookman Old Style" pitchFamily="18" charset="0"/>
              </a:rPr>
              <a:t>визначати</a:t>
            </a:r>
            <a:r>
              <a:rPr lang="ru-RU" dirty="0" smtClean="0">
                <a:latin typeface="Bookman Old Style" pitchFamily="18" charset="0"/>
              </a:rPr>
              <a:t> </a:t>
            </a:r>
            <a:r>
              <a:rPr lang="ru-RU" dirty="0" err="1" smtClean="0">
                <a:latin typeface="Bookman Old Style" pitchFamily="18" charset="0"/>
              </a:rPr>
              <a:t>вивчені</a:t>
            </a:r>
            <a:r>
              <a:rPr lang="ru-RU" dirty="0" smtClean="0">
                <a:latin typeface="Bookman Old Style" pitchFamily="18" charset="0"/>
              </a:rPr>
              <a:t> </a:t>
            </a:r>
            <a:r>
              <a:rPr lang="ru-RU" dirty="0" err="1" smtClean="0">
                <a:latin typeface="Bookman Old Style" pitchFamily="18" charset="0"/>
              </a:rPr>
              <a:t>частини</a:t>
            </a:r>
            <a:r>
              <a:rPr lang="ru-RU" dirty="0" smtClean="0">
                <a:latin typeface="Bookman Old Style" pitchFamily="18" charset="0"/>
              </a:rPr>
              <a:t> </a:t>
            </a:r>
            <a:r>
              <a:rPr lang="ru-RU" dirty="0" err="1" smtClean="0">
                <a:latin typeface="Bookman Old Style" pitchFamily="18" charset="0"/>
              </a:rPr>
              <a:t>мови</a:t>
            </a:r>
            <a:r>
              <a:rPr lang="ru-RU" dirty="0" smtClean="0">
                <a:latin typeface="Bookman Old Style" pitchFamily="18" charset="0"/>
              </a:rPr>
              <a:t> та </a:t>
            </a:r>
            <a:r>
              <a:rPr lang="ru-RU" dirty="0" err="1" smtClean="0">
                <a:latin typeface="Bookman Old Style" pitchFamily="18" charset="0"/>
              </a:rPr>
              <a:t>їх</a:t>
            </a:r>
            <a:r>
              <a:rPr lang="ru-RU" dirty="0" smtClean="0">
                <a:latin typeface="Bookman Old Style" pitchFamily="18" charset="0"/>
              </a:rPr>
              <a:t> </a:t>
            </a:r>
            <a:r>
              <a:rPr lang="ru-RU" dirty="0" err="1" smtClean="0">
                <a:latin typeface="Bookman Old Style" pitchFamily="18" charset="0"/>
              </a:rPr>
              <a:t>ознаки</a:t>
            </a:r>
            <a:r>
              <a:rPr lang="ru-RU" dirty="0" smtClean="0">
                <a:latin typeface="Bookman Old Style" pitchFamily="18" charset="0"/>
              </a:rPr>
              <a:t>; </a:t>
            </a:r>
            <a:r>
              <a:rPr lang="ru-RU" dirty="0" err="1" smtClean="0">
                <a:latin typeface="Bookman Old Style" pitchFamily="18" charset="0"/>
              </a:rPr>
              <a:t>пояснювати</a:t>
            </a:r>
            <a:r>
              <a:rPr lang="ru-RU" dirty="0" smtClean="0">
                <a:latin typeface="Bookman Old Style" pitchFamily="18" charset="0"/>
              </a:rPr>
              <a:t> </a:t>
            </a:r>
            <a:r>
              <a:rPr lang="ru-RU" dirty="0" err="1" smtClean="0">
                <a:latin typeface="Bookman Old Style" pitchFamily="18" charset="0"/>
              </a:rPr>
              <a:t>орфограми</a:t>
            </a:r>
            <a:r>
              <a:rPr lang="ru-RU" dirty="0" smtClean="0">
                <a:latin typeface="Bookman Old Style" pitchFamily="18" charset="0"/>
              </a:rPr>
              <a:t> в них, </a:t>
            </a:r>
            <a:r>
              <a:rPr lang="ru-RU" dirty="0" err="1" smtClean="0">
                <a:latin typeface="Bookman Old Style" pitchFamily="18" charset="0"/>
              </a:rPr>
              <a:t>використовуючи</a:t>
            </a:r>
            <a:r>
              <a:rPr lang="ru-RU" dirty="0" smtClean="0">
                <a:latin typeface="Bookman Old Style" pitchFamily="18" charset="0"/>
              </a:rPr>
              <a:t> </a:t>
            </a:r>
            <a:r>
              <a:rPr lang="ru-RU" dirty="0" smtClean="0">
                <a:latin typeface="Bookman Old Style" pitchFamily="18" charset="0"/>
              </a:rPr>
              <a:t>правила.</a:t>
            </a:r>
            <a:endParaRPr lang="ru-RU" dirty="0" smtClean="0">
              <a:latin typeface="Bookman Old Style" pitchFamily="18" charset="0"/>
            </a:endParaRPr>
          </a:p>
          <a:p>
            <a:pPr fontAlgn="base"/>
            <a:r>
              <a:rPr lang="ru-RU" dirty="0" err="1" smtClean="0">
                <a:latin typeface="Bookman Old Style" pitchFamily="18" charset="0"/>
              </a:rPr>
              <a:t>Розвивати</a:t>
            </a:r>
            <a:r>
              <a:rPr lang="ru-RU" dirty="0" smtClean="0">
                <a:latin typeface="Bookman Old Style" pitchFamily="18" charset="0"/>
              </a:rPr>
              <a:t> </a:t>
            </a:r>
            <a:r>
              <a:rPr lang="ru-RU" dirty="0" err="1" smtClean="0">
                <a:latin typeface="Bookman Old Style" pitchFamily="18" charset="0"/>
              </a:rPr>
              <a:t>логічне</a:t>
            </a:r>
            <a:r>
              <a:rPr lang="ru-RU" dirty="0" smtClean="0">
                <a:latin typeface="Bookman Old Style" pitchFamily="18" charset="0"/>
              </a:rPr>
              <a:t> </a:t>
            </a:r>
            <a:r>
              <a:rPr lang="ru-RU" dirty="0" err="1" smtClean="0">
                <a:latin typeface="Bookman Old Style" pitchFamily="18" charset="0"/>
              </a:rPr>
              <a:t>мислення</a:t>
            </a:r>
            <a:r>
              <a:rPr lang="ru-RU" dirty="0" smtClean="0">
                <a:latin typeface="Bookman Old Style" pitchFamily="18" charset="0"/>
              </a:rPr>
              <a:t>, </a:t>
            </a:r>
            <a:r>
              <a:rPr lang="ru-RU" dirty="0" err="1" smtClean="0">
                <a:latin typeface="Bookman Old Style" pitchFamily="18" charset="0"/>
              </a:rPr>
              <a:t>пам’ять</a:t>
            </a:r>
            <a:r>
              <a:rPr lang="ru-RU" dirty="0" smtClean="0">
                <a:latin typeface="Bookman Old Style" pitchFamily="18" charset="0"/>
              </a:rPr>
              <a:t>, </a:t>
            </a:r>
            <a:r>
              <a:rPr lang="ru-RU" dirty="0" err="1" smtClean="0">
                <a:latin typeface="Bookman Old Style" pitchFamily="18" charset="0"/>
              </a:rPr>
              <a:t>увагу</a:t>
            </a:r>
            <a:r>
              <a:rPr lang="ru-RU" dirty="0" smtClean="0">
                <a:latin typeface="Bookman Old Style" pitchFamily="18" charset="0"/>
              </a:rPr>
              <a:t>, </a:t>
            </a:r>
            <a:r>
              <a:rPr lang="ru-RU" dirty="0" err="1" smtClean="0">
                <a:latin typeface="Bookman Old Style" pitchFamily="18" charset="0"/>
              </a:rPr>
              <a:t>розвивати</a:t>
            </a:r>
            <a:r>
              <a:rPr lang="ru-RU" dirty="0" smtClean="0">
                <a:latin typeface="Bookman Old Style" pitchFamily="18" charset="0"/>
              </a:rPr>
              <a:t> </a:t>
            </a:r>
            <a:r>
              <a:rPr lang="ru-RU" dirty="0" err="1" smtClean="0">
                <a:latin typeface="Bookman Old Style" pitchFamily="18" charset="0"/>
              </a:rPr>
              <a:t>творчі</a:t>
            </a:r>
            <a:r>
              <a:rPr lang="ru-RU" dirty="0" smtClean="0">
                <a:latin typeface="Bookman Old Style" pitchFamily="18" charset="0"/>
              </a:rPr>
              <a:t> </a:t>
            </a:r>
            <a:r>
              <a:rPr lang="ru-RU" dirty="0" err="1" smtClean="0">
                <a:latin typeface="Bookman Old Style" pitchFamily="18" charset="0"/>
              </a:rPr>
              <a:t>вміння</a:t>
            </a:r>
            <a:r>
              <a:rPr lang="ru-RU" dirty="0" smtClean="0">
                <a:latin typeface="Bookman Old Style" pitchFamily="18" charset="0"/>
              </a:rPr>
              <a:t> </a:t>
            </a:r>
            <a:r>
              <a:rPr lang="ru-RU" dirty="0" err="1" smtClean="0">
                <a:latin typeface="Bookman Old Style" pitchFamily="18" charset="0"/>
              </a:rPr>
              <a:t>використовувати</a:t>
            </a:r>
            <a:r>
              <a:rPr lang="ru-RU" dirty="0" smtClean="0">
                <a:latin typeface="Bookman Old Style" pitchFamily="18" charset="0"/>
              </a:rPr>
              <a:t> </a:t>
            </a:r>
            <a:r>
              <a:rPr lang="ru-RU" dirty="0" err="1" smtClean="0">
                <a:latin typeface="Bookman Old Style" pitchFamily="18" charset="0"/>
              </a:rPr>
              <a:t>різні</a:t>
            </a:r>
            <a:r>
              <a:rPr lang="ru-RU" dirty="0" smtClean="0">
                <a:latin typeface="Bookman Old Style" pitchFamily="18" charset="0"/>
              </a:rPr>
              <a:t> </a:t>
            </a:r>
            <a:r>
              <a:rPr lang="ru-RU" dirty="0" err="1" smtClean="0">
                <a:latin typeface="Bookman Old Style" pitchFamily="18" charset="0"/>
              </a:rPr>
              <a:t>частини</a:t>
            </a:r>
            <a:r>
              <a:rPr lang="ru-RU" dirty="0" smtClean="0">
                <a:latin typeface="Bookman Old Style" pitchFamily="18" charset="0"/>
              </a:rPr>
              <a:t> </a:t>
            </a:r>
            <a:r>
              <a:rPr lang="ru-RU" dirty="0" err="1" smtClean="0">
                <a:latin typeface="Bookman Old Style" pitchFamily="18" charset="0"/>
              </a:rPr>
              <a:t>мови</a:t>
            </a:r>
            <a:r>
              <a:rPr lang="ru-RU" dirty="0" smtClean="0">
                <a:latin typeface="Bookman Old Style" pitchFamily="18" charset="0"/>
              </a:rPr>
              <a:t> у </a:t>
            </a:r>
            <a:r>
              <a:rPr lang="ru-RU" dirty="0" err="1" smtClean="0">
                <a:latin typeface="Bookman Old Style" pitchFamily="18" charset="0"/>
              </a:rPr>
              <a:t>власних</a:t>
            </a:r>
            <a:r>
              <a:rPr lang="ru-RU" dirty="0" smtClean="0">
                <a:latin typeface="Bookman Old Style" pitchFamily="18" charset="0"/>
              </a:rPr>
              <a:t> </a:t>
            </a:r>
            <a:r>
              <a:rPr lang="ru-RU" dirty="0" err="1" smtClean="0">
                <a:latin typeface="Bookman Old Style" pitchFamily="18" charset="0"/>
              </a:rPr>
              <a:t>висловлюваннях</a:t>
            </a:r>
            <a:r>
              <a:rPr lang="ru-RU" dirty="0" smtClean="0">
                <a:latin typeface="Bookman Old Style" pitchFamily="18" charset="0"/>
              </a:rPr>
              <a:t> </a:t>
            </a:r>
            <a:r>
              <a:rPr lang="ru-RU" dirty="0" err="1" smtClean="0">
                <a:latin typeface="Bookman Old Style" pitchFamily="18" charset="0"/>
              </a:rPr>
              <a:t>певного</a:t>
            </a:r>
            <a:r>
              <a:rPr lang="ru-RU" dirty="0" smtClean="0">
                <a:latin typeface="Bookman Old Style" pitchFamily="18" charset="0"/>
              </a:rPr>
              <a:t> стилю </a:t>
            </a:r>
            <a:r>
              <a:rPr lang="ru-RU" dirty="0" err="1" smtClean="0">
                <a:latin typeface="Bookman Old Style" pitchFamily="18" charset="0"/>
              </a:rPr>
              <a:t>і</a:t>
            </a:r>
            <a:r>
              <a:rPr lang="ru-RU" dirty="0" smtClean="0">
                <a:latin typeface="Bookman Old Style" pitchFamily="18" charset="0"/>
              </a:rPr>
              <a:t> типу </a:t>
            </a:r>
            <a:r>
              <a:rPr lang="ru-RU" dirty="0" err="1" smtClean="0">
                <a:latin typeface="Bookman Old Style" pitchFamily="18" charset="0"/>
              </a:rPr>
              <a:t>мовлення</a:t>
            </a:r>
            <a:r>
              <a:rPr lang="ru-RU" dirty="0" smtClean="0">
                <a:latin typeface="Bookman Old Style" pitchFamily="18" charset="0"/>
              </a:rPr>
              <a:t>.</a:t>
            </a:r>
          </a:p>
          <a:p>
            <a:pPr fontAlgn="base"/>
            <a:r>
              <a:rPr lang="uk-UA" dirty="0" smtClean="0">
                <a:latin typeface="Bookman Old Style" pitchFamily="18" charset="0"/>
              </a:rPr>
              <a:t>Прищеплювати любов до рідної  мови, виховувати почуття відповідальності. </a:t>
            </a:r>
            <a:endParaRPr lang="ru-RU" dirty="0" smtClean="0">
              <a:latin typeface="Bookman Old Style" pitchFamily="18" charset="0"/>
            </a:endParaRPr>
          </a:p>
          <a:p>
            <a:pPr fontAlgn="base"/>
            <a:r>
              <a:rPr lang="ru-RU" b="1" dirty="0" smtClean="0">
                <a:latin typeface="Bookman Old Style" pitchFamily="18" charset="0"/>
              </a:rPr>
              <a:t>Тип уроку:</a:t>
            </a:r>
            <a:r>
              <a:rPr lang="ru-RU" dirty="0" smtClean="0">
                <a:latin typeface="Bookman Old Style" pitchFamily="18" charset="0"/>
              </a:rPr>
              <a:t> урок </a:t>
            </a:r>
            <a:r>
              <a:rPr lang="ru-RU" dirty="0" err="1" smtClean="0">
                <a:latin typeface="Bookman Old Style" pitchFamily="18" charset="0"/>
              </a:rPr>
              <a:t>узагальнення</a:t>
            </a:r>
            <a:r>
              <a:rPr lang="ru-RU" dirty="0" smtClean="0">
                <a:latin typeface="Bookman Old Style" pitchFamily="18" charset="0"/>
              </a:rPr>
              <a:t> </a:t>
            </a:r>
            <a:r>
              <a:rPr lang="ru-RU" dirty="0" err="1" smtClean="0">
                <a:latin typeface="Bookman Old Style" pitchFamily="18" charset="0"/>
              </a:rPr>
              <a:t>й</a:t>
            </a:r>
            <a:r>
              <a:rPr lang="ru-RU" dirty="0" smtClean="0">
                <a:latin typeface="Bookman Old Style" pitchFamily="18" charset="0"/>
              </a:rPr>
              <a:t> </a:t>
            </a:r>
            <a:endParaRPr lang="ru-RU" dirty="0" smtClean="0">
              <a:latin typeface="Bookman Old Style" pitchFamily="18" charset="0"/>
            </a:endParaRPr>
          </a:p>
          <a:p>
            <a:pPr fontAlgn="base">
              <a:buNone/>
            </a:pPr>
            <a:r>
              <a:rPr lang="ru-RU" dirty="0" smtClean="0">
                <a:latin typeface="Bookman Old Style" pitchFamily="18" charset="0"/>
              </a:rPr>
              <a:t> </a:t>
            </a:r>
            <a:r>
              <a:rPr lang="ru-RU" dirty="0" smtClean="0">
                <a:latin typeface="Bookman Old Style" pitchFamily="18" charset="0"/>
              </a:rPr>
              <a:t>                      </a:t>
            </a:r>
            <a:r>
              <a:rPr lang="ru-RU" dirty="0" err="1" smtClean="0">
                <a:latin typeface="Bookman Old Style" pitchFamily="18" charset="0"/>
              </a:rPr>
              <a:t>систематизації</a:t>
            </a:r>
            <a:r>
              <a:rPr lang="ru-RU" dirty="0" smtClean="0">
                <a:latin typeface="Bookman Old Style" pitchFamily="18" charset="0"/>
              </a:rPr>
              <a:t> </a:t>
            </a:r>
            <a:r>
              <a:rPr lang="ru-RU" dirty="0" err="1" smtClean="0">
                <a:latin typeface="Bookman Old Style" pitchFamily="18" charset="0"/>
              </a:rPr>
              <a:t>знань</a:t>
            </a:r>
            <a:r>
              <a:rPr lang="ru-RU" dirty="0" smtClean="0">
                <a:latin typeface="Bookman Old Style" pitchFamily="18" charset="0"/>
              </a:rPr>
              <a:t>.</a:t>
            </a:r>
          </a:p>
          <a:p>
            <a:endParaRPr lang="ru-RU" dirty="0">
              <a:latin typeface="Bookman Old Style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472518" cy="6286544"/>
          </a:xfrm>
        </p:spPr>
        <p:txBody>
          <a:bodyPr>
            <a:normAutofit fontScale="92500"/>
          </a:bodyPr>
          <a:lstStyle/>
          <a:p>
            <a:pPr algn="ctr"/>
            <a:r>
              <a:rPr lang="uk-UA" b="1" u="sng" dirty="0" smtClean="0">
                <a:solidFill>
                  <a:srgbClr val="C00000"/>
                </a:solidFill>
              </a:rPr>
              <a:t>Цифровий диктант.</a:t>
            </a:r>
          </a:p>
          <a:p>
            <a:pPr>
              <a:buNone/>
            </a:pPr>
            <a:r>
              <a:rPr lang="uk-UA" b="1" dirty="0" smtClean="0">
                <a:solidFill>
                  <a:srgbClr val="0070C0"/>
                </a:solidFill>
              </a:rPr>
              <a:t>    Визначити іменники конкретні і абстрактні (1,2)</a:t>
            </a:r>
          </a:p>
          <a:p>
            <a:r>
              <a:rPr lang="uk-UA" b="1" i="1" dirty="0" smtClean="0"/>
              <a:t>Країна, праця, дощ, табун, повітря, надія, гречка, зернина, дуб, насіння,музика, стебло, зграя, воля, перемога, краса, кохання.</a:t>
            </a:r>
          </a:p>
          <a:p>
            <a:r>
              <a:rPr lang="uk-UA" b="1" dirty="0" smtClean="0">
                <a:solidFill>
                  <a:srgbClr val="7030A0"/>
                </a:solidFill>
              </a:rPr>
              <a:t>Визначити число іменників (однина, множина,  однина і множина):</a:t>
            </a:r>
          </a:p>
          <a:p>
            <a:pPr>
              <a:buNone/>
            </a:pPr>
            <a:r>
              <a:rPr lang="uk-UA" b="1" i="1" dirty="0" smtClean="0"/>
              <a:t>Молодість, життя, шахи, селянство, поет, реалізм, дріжджі, вовк, іменини, колосся, здоров'я, біль, вода, колосся, сливки, перлина, піжмурки,гори, ковзани, солодощі, руки, пестощі, макарони, птахи, Дніпро,вугілля.</a:t>
            </a:r>
          </a:p>
          <a:p>
            <a:endParaRPr lang="uk-UA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FF0000"/>
                </a:solidFill>
              </a:rPr>
              <a:t>Розподільний диктант</a:t>
            </a:r>
            <a:br>
              <a:rPr lang="uk-UA" b="1" dirty="0" smtClean="0">
                <a:solidFill>
                  <a:srgbClr val="FF0000"/>
                </a:solidFill>
              </a:rPr>
            </a:b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071546"/>
            <a:ext cx="7790712" cy="5572164"/>
          </a:xfrm>
        </p:spPr>
        <p:txBody>
          <a:bodyPr>
            <a:normAutofit lnSpcReduction="10000"/>
          </a:bodyPr>
          <a:lstStyle/>
          <a:p>
            <a:r>
              <a:rPr lang="uk-UA" b="1" dirty="0" smtClean="0">
                <a:solidFill>
                  <a:srgbClr val="002060"/>
                </a:solidFill>
              </a:rPr>
              <a:t>Розподілити іменники за відмінами</a:t>
            </a:r>
          </a:p>
          <a:p>
            <a:r>
              <a:rPr lang="uk-UA" b="1" i="1" dirty="0" smtClean="0"/>
              <a:t>Земля, колос, сливки, мати,  ім'я,обличчя, лінія, груша, кузня, </a:t>
            </a:r>
            <a:r>
              <a:rPr lang="uk-UA" b="1" i="1" u="sng" dirty="0" smtClean="0"/>
              <a:t>посмішка</a:t>
            </a:r>
            <a:r>
              <a:rPr lang="uk-UA" b="1" i="1" dirty="0" smtClean="0"/>
              <a:t>,лівша,  дощ, місяць, спокій, лоша, журі,шосе, соловейко, господар, кошеня, блакить, решето, ніч, тесляр, паморозь, селище, ведмежа, </a:t>
            </a:r>
            <a:r>
              <a:rPr lang="uk-UA" b="1" i="1" u="sng" dirty="0" smtClean="0"/>
              <a:t>скрипач</a:t>
            </a:r>
            <a:r>
              <a:rPr lang="uk-UA" b="1" i="1" dirty="0" smtClean="0"/>
              <a:t>,ножиці, папір, мить, промінь, плече, вітер, Київ, </a:t>
            </a:r>
            <a:r>
              <a:rPr lang="uk-UA" b="1" i="1" u="sng" dirty="0" smtClean="0"/>
              <a:t>заметіль,  відділ, </a:t>
            </a:r>
            <a:r>
              <a:rPr lang="uk-UA" b="1" i="1" dirty="0" smtClean="0"/>
              <a:t>сантиметр,подорож, зайченя.</a:t>
            </a:r>
          </a:p>
          <a:p>
            <a:r>
              <a:rPr lang="uk-UA" b="1" i="1" dirty="0" smtClean="0">
                <a:solidFill>
                  <a:srgbClr val="00B050"/>
                </a:solidFill>
              </a:rPr>
              <a:t>Підкреслені слова  розібрати </a:t>
            </a:r>
            <a:r>
              <a:rPr lang="uk-UA" b="1" i="1" dirty="0" err="1" smtClean="0">
                <a:solidFill>
                  <a:srgbClr val="00B050"/>
                </a:solidFill>
              </a:rPr>
              <a:t>морфемно</a:t>
            </a:r>
            <a:r>
              <a:rPr lang="uk-UA" b="1" i="1" dirty="0" smtClean="0">
                <a:solidFill>
                  <a:srgbClr val="00B050"/>
                </a:solidFill>
              </a:rPr>
              <a:t>.</a:t>
            </a:r>
            <a:endParaRPr lang="ru-RU" b="1" i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7686700" cy="5572164"/>
          </a:xfrm>
        </p:spPr>
        <p:txBody>
          <a:bodyPr>
            <a:normAutofit fontScale="92500" lnSpcReduction="10000"/>
          </a:bodyPr>
          <a:lstStyle/>
          <a:p>
            <a:r>
              <a:rPr lang="uk-UA" b="1" dirty="0" smtClean="0"/>
              <a:t>Закріплення знань, умінь і навичок</a:t>
            </a:r>
            <a:endParaRPr lang="ru-RU" b="1" dirty="0" smtClean="0"/>
          </a:p>
          <a:p>
            <a:pPr>
              <a:buNone/>
            </a:pPr>
            <a:r>
              <a:rPr lang="uk-UA" b="1" dirty="0" smtClean="0"/>
              <a:t>                            </a:t>
            </a:r>
            <a:r>
              <a:rPr lang="uk-UA" b="1" dirty="0" smtClean="0">
                <a:solidFill>
                  <a:srgbClr val="FF0000"/>
                </a:solidFill>
              </a:rPr>
              <a:t>Навчальне редагування</a:t>
            </a:r>
            <a:endParaRPr lang="ru-RU" b="1" dirty="0" smtClean="0">
              <a:solidFill>
                <a:srgbClr val="FF0000"/>
              </a:solidFill>
            </a:endParaRPr>
          </a:p>
          <a:p>
            <a:pPr algn="ctr"/>
            <a:r>
              <a:rPr lang="uk-UA" u="sng" dirty="0" smtClean="0"/>
              <a:t>Відредагуйте речення. Запишіть виправлений варіант.</a:t>
            </a:r>
            <a:endParaRPr lang="ru-RU" u="sng" dirty="0" smtClean="0"/>
          </a:p>
          <a:p>
            <a:pPr algn="ctr">
              <a:buNone/>
            </a:pPr>
            <a:r>
              <a:rPr lang="uk-UA" b="1" i="1" dirty="0" smtClean="0">
                <a:solidFill>
                  <a:srgbClr val="002060"/>
                </a:solidFill>
              </a:rPr>
              <a:t>Найбільш дотепнішим був виступ ліцеїстів. Ця зустріч з актрисою була самою найкращою в моєму житті. Вона розумніше своєї сестри. Найбільш цікавішою була книга про інопланетян. Самі передові фермерські господарства одержали високий урожай зернових.</a:t>
            </a:r>
            <a:endParaRPr lang="ru-RU" b="1" i="1" dirty="0" smtClean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uk-UA" b="1" i="1" dirty="0" smtClean="0">
                <a:solidFill>
                  <a:srgbClr val="002060"/>
                </a:solidFill>
              </a:rPr>
              <a:t>	</a:t>
            </a:r>
            <a:endParaRPr lang="ru-RU" b="1" i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0034" y="214290"/>
            <a:ext cx="74494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Самостійна робота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solidFill>
                  <a:srgbClr val="FF0000"/>
                </a:solidFill>
                <a:latin typeface="Bookman Old Style" pitchFamily="18" charset="0"/>
              </a:rPr>
              <a:t>Розподільний</a:t>
            </a:r>
            <a:r>
              <a:rPr lang="ru-RU" b="1" dirty="0" smtClean="0">
                <a:solidFill>
                  <a:srgbClr val="FF0000"/>
                </a:solidFill>
                <a:latin typeface="Bookman Old Style" pitchFamily="18" charset="0"/>
              </a:rPr>
              <a:t> диктант </a:t>
            </a:r>
            <a:endParaRPr lang="ru-RU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uk-UA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Запишіть у два стовпчики прикметники твердої та м’якої груп. Визначити </a:t>
            </a:r>
            <a:r>
              <a:rPr lang="uk-UA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якісні+утворити</a:t>
            </a:r>
            <a:r>
              <a:rPr lang="uk-UA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ступені порівняння (2)</a:t>
            </a:r>
            <a:endParaRPr lang="ru-RU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uk-UA" b="1" dirty="0" smtClean="0">
                <a:solidFill>
                  <a:srgbClr val="0070C0"/>
                </a:solidFill>
              </a:rPr>
              <a:t>Величний, середній, майстерний, молодий, присутній, батьків, жив, ясен, давній, працьовитий, літній, сторонній, мужній.</a:t>
            </a:r>
            <a:endParaRPr lang="ru-RU" b="1" dirty="0" smtClean="0">
              <a:solidFill>
                <a:srgbClr val="0070C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err="1" smtClean="0">
                <a:solidFill>
                  <a:srgbClr val="C00000"/>
                </a:solidFill>
                <a:latin typeface="Book Antiqua" pitchFamily="18" charset="0"/>
              </a:rPr>
              <a:t>Цифровий</a:t>
            </a:r>
            <a:r>
              <a:rPr lang="ru-RU" sz="5400" b="1" dirty="0" smtClean="0">
                <a:solidFill>
                  <a:srgbClr val="C00000"/>
                </a:solidFill>
                <a:latin typeface="Book Antiqua" pitchFamily="18" charset="0"/>
              </a:rPr>
              <a:t> диктант</a:t>
            </a:r>
            <a:endParaRPr lang="ru-RU" sz="5400" b="1" dirty="0">
              <a:solidFill>
                <a:srgbClr val="C00000"/>
              </a:solidFill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43510"/>
          </a:xfrm>
        </p:spPr>
        <p:txBody>
          <a:bodyPr>
            <a:normAutofit/>
          </a:bodyPr>
          <a:lstStyle/>
          <a:p>
            <a:pPr lvl="0" fontAlgn="base"/>
            <a:r>
              <a:rPr lang="ru-RU" b="1" u="sng" dirty="0" err="1" smtClean="0">
                <a:solidFill>
                  <a:srgbClr val="00B050"/>
                </a:solidFill>
                <a:latin typeface="Book Antiqua" pitchFamily="18" charset="0"/>
              </a:rPr>
              <a:t>Закодувати</a:t>
            </a:r>
            <a:r>
              <a:rPr lang="ru-RU" b="1" u="sng" dirty="0" smtClean="0">
                <a:solidFill>
                  <a:srgbClr val="00B050"/>
                </a:solidFill>
                <a:latin typeface="Book Antiqua" pitchFamily="18" charset="0"/>
              </a:rPr>
              <a:t>: 1- </a:t>
            </a:r>
            <a:r>
              <a:rPr lang="ru-RU" b="1" u="sng" dirty="0" err="1" smtClean="0">
                <a:solidFill>
                  <a:srgbClr val="00B050"/>
                </a:solidFill>
                <a:latin typeface="Book Antiqua" pitchFamily="18" charset="0"/>
              </a:rPr>
              <a:t>минулий</a:t>
            </a:r>
            <a:r>
              <a:rPr lang="ru-RU" b="1" u="sng" dirty="0" smtClean="0">
                <a:solidFill>
                  <a:srgbClr val="00B050"/>
                </a:solidFill>
                <a:latin typeface="Book Antiqua" pitchFamily="18" charset="0"/>
              </a:rPr>
              <a:t> час, 2- </a:t>
            </a:r>
            <a:r>
              <a:rPr lang="ru-RU" b="1" u="sng" dirty="0" err="1" smtClean="0">
                <a:solidFill>
                  <a:srgbClr val="00B050"/>
                </a:solidFill>
                <a:latin typeface="Book Antiqua" pitchFamily="18" charset="0"/>
              </a:rPr>
              <a:t>теперішній</a:t>
            </a:r>
            <a:r>
              <a:rPr lang="ru-RU" b="1" u="sng" dirty="0" smtClean="0">
                <a:solidFill>
                  <a:srgbClr val="00B050"/>
                </a:solidFill>
                <a:latin typeface="Book Antiqua" pitchFamily="18" charset="0"/>
              </a:rPr>
              <a:t>, 3- </a:t>
            </a:r>
            <a:r>
              <a:rPr lang="ru-RU" b="1" u="sng" dirty="0" err="1" smtClean="0">
                <a:solidFill>
                  <a:srgbClr val="00B050"/>
                </a:solidFill>
                <a:latin typeface="Book Antiqua" pitchFamily="18" charset="0"/>
              </a:rPr>
              <a:t>майбутній</a:t>
            </a:r>
            <a:r>
              <a:rPr lang="ru-RU" b="1" u="sng" dirty="0" smtClean="0">
                <a:solidFill>
                  <a:srgbClr val="00B050"/>
                </a:solidFill>
                <a:latin typeface="Book Antiqua" pitchFamily="18" charset="0"/>
              </a:rPr>
              <a:t>.</a:t>
            </a:r>
          </a:p>
          <a:p>
            <a:pPr algn="ctr" fontAlgn="base">
              <a:buNone/>
            </a:pPr>
            <a:r>
              <a:rPr lang="ru-RU" sz="4000" b="1" dirty="0" smtClean="0">
                <a:latin typeface="Book Antiqua" pitchFamily="18" charset="0"/>
              </a:rPr>
              <a:t>Буду </a:t>
            </a:r>
            <a:r>
              <a:rPr lang="ru-RU" sz="4000" b="1" dirty="0" err="1" smtClean="0">
                <a:latin typeface="Book Antiqua" pitchFamily="18" charset="0"/>
              </a:rPr>
              <a:t>дякувати</a:t>
            </a:r>
            <a:r>
              <a:rPr lang="ru-RU" sz="4000" b="1" dirty="0" smtClean="0">
                <a:latin typeface="Book Antiqua" pitchFamily="18" charset="0"/>
              </a:rPr>
              <a:t>, говорю, </a:t>
            </a:r>
            <a:r>
              <a:rPr lang="ru-RU" sz="4000" b="1" dirty="0" err="1" smtClean="0">
                <a:latin typeface="Book Antiqua" pitchFamily="18" charset="0"/>
              </a:rPr>
              <a:t>читатиму</a:t>
            </a:r>
            <a:r>
              <a:rPr lang="ru-RU" sz="4000" b="1" dirty="0" smtClean="0">
                <a:latin typeface="Book Antiqua" pitchFamily="18" charset="0"/>
              </a:rPr>
              <a:t>, приходила, </a:t>
            </a:r>
            <a:r>
              <a:rPr lang="ru-RU" sz="4000" b="1" dirty="0" err="1" smtClean="0">
                <a:latin typeface="Book Antiqua" pitchFamily="18" charset="0"/>
              </a:rPr>
              <a:t>танцюють</a:t>
            </a:r>
            <a:r>
              <a:rPr lang="ru-RU" sz="4000" b="1" dirty="0" smtClean="0">
                <a:latin typeface="Book Antiqua" pitchFamily="18" charset="0"/>
              </a:rPr>
              <a:t>, напишу, </a:t>
            </a:r>
            <a:r>
              <a:rPr lang="ru-RU" sz="4000" b="1" dirty="0" err="1" smtClean="0">
                <a:latin typeface="Book Antiqua" pitchFamily="18" charset="0"/>
              </a:rPr>
              <a:t>писатиму</a:t>
            </a:r>
            <a:r>
              <a:rPr lang="ru-RU" sz="4000" b="1" dirty="0" smtClean="0">
                <a:latin typeface="Book Antiqua" pitchFamily="18" charset="0"/>
              </a:rPr>
              <a:t>, </a:t>
            </a:r>
            <a:r>
              <a:rPr lang="ru-RU" sz="4000" b="1" dirty="0" err="1" smtClean="0">
                <a:latin typeface="Book Antiqua" pitchFamily="18" charset="0"/>
              </a:rPr>
              <a:t>вивчали</a:t>
            </a:r>
            <a:r>
              <a:rPr lang="ru-RU" sz="4000" b="1" dirty="0" smtClean="0">
                <a:latin typeface="Book Antiqua" pitchFamily="18" charset="0"/>
              </a:rPr>
              <a:t>, брав, буду </a:t>
            </a:r>
            <a:r>
              <a:rPr lang="ru-RU" sz="4000" b="1" dirty="0" err="1" smtClean="0">
                <a:latin typeface="Book Antiqua" pitchFamily="18" charset="0"/>
              </a:rPr>
              <a:t>пам'ятати</a:t>
            </a:r>
            <a:r>
              <a:rPr lang="ru-RU" sz="4000" b="1" dirty="0" smtClean="0">
                <a:latin typeface="Book Antiqua" pitchFamily="18" charset="0"/>
              </a:rPr>
              <a:t>, </a:t>
            </a:r>
            <a:r>
              <a:rPr lang="ru-RU" sz="4000" b="1" dirty="0" err="1" smtClean="0">
                <a:latin typeface="Book Antiqua" pitchFamily="18" charset="0"/>
              </a:rPr>
              <a:t>зробив</a:t>
            </a:r>
            <a:r>
              <a:rPr lang="ru-RU" sz="4000" b="1" dirty="0" smtClean="0">
                <a:latin typeface="Book Antiqua" pitchFamily="18" charset="0"/>
              </a:rPr>
              <a:t>, </a:t>
            </a:r>
            <a:r>
              <a:rPr lang="ru-RU" sz="4000" b="1" dirty="0" err="1" smtClean="0">
                <a:latin typeface="Book Antiqua" pitchFamily="18" charset="0"/>
              </a:rPr>
              <a:t>учитимусь</a:t>
            </a:r>
            <a:r>
              <a:rPr lang="ru-RU" sz="4000" b="1" dirty="0" smtClean="0">
                <a:latin typeface="Book Antiqua" pitchFamily="18" charset="0"/>
              </a:rPr>
              <a:t>, </a:t>
            </a:r>
            <a:r>
              <a:rPr lang="ru-RU" sz="4000" b="1" dirty="0" err="1" smtClean="0">
                <a:latin typeface="Book Antiqua" pitchFamily="18" charset="0"/>
              </a:rPr>
              <a:t>буду</a:t>
            </a:r>
            <a:r>
              <a:rPr lang="ru-RU" sz="4000" b="1" dirty="0" smtClean="0">
                <a:latin typeface="Book Antiqua" pitchFamily="18" charset="0"/>
              </a:rPr>
              <a:t> </a:t>
            </a:r>
            <a:r>
              <a:rPr lang="ru-RU" sz="4000" b="1" dirty="0" err="1" smtClean="0">
                <a:latin typeface="Book Antiqua" pitchFamily="18" charset="0"/>
              </a:rPr>
              <a:t>перемагати</a:t>
            </a:r>
            <a:r>
              <a:rPr lang="ru-RU" sz="4000" b="1" dirty="0" smtClean="0">
                <a:latin typeface="Book Antiqua" pitchFamily="18" charset="0"/>
              </a:rPr>
              <a:t>, </a:t>
            </a:r>
            <a:r>
              <a:rPr lang="ru-RU" sz="4000" b="1" dirty="0" err="1" smtClean="0">
                <a:latin typeface="Book Antiqua" pitchFamily="18" charset="0"/>
              </a:rPr>
              <a:t>намагаюсь</a:t>
            </a:r>
            <a:r>
              <a:rPr lang="ru-RU" sz="4000" b="1" dirty="0" smtClean="0">
                <a:latin typeface="Book Antiqua" pitchFamily="18" charset="0"/>
              </a:rPr>
              <a:t>.</a:t>
            </a:r>
          </a:p>
          <a:p>
            <a:endParaRPr lang="ru-RU" sz="4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 smtClean="0">
                <a:solidFill>
                  <a:srgbClr val="C00000"/>
                </a:solidFill>
                <a:latin typeface="Book Antiqua" pitchFamily="18" charset="0"/>
              </a:rPr>
              <a:t>Вибірково-відтворювальний</a:t>
            </a:r>
            <a:r>
              <a:rPr lang="ru-RU" b="1" dirty="0" smtClean="0">
                <a:solidFill>
                  <a:srgbClr val="C00000"/>
                </a:solidFill>
                <a:latin typeface="Book Antiqua" pitchFamily="18" charset="0"/>
              </a:rPr>
              <a:t> диктант</a:t>
            </a:r>
            <a:endParaRPr lang="ru-RU" dirty="0">
              <a:solidFill>
                <a:srgbClr val="C00000"/>
              </a:solidFill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514353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u="sng" dirty="0" err="1" smtClean="0">
                <a:solidFill>
                  <a:srgbClr val="0070C0"/>
                </a:solidFill>
                <a:latin typeface="Book Antiqua" pitchFamily="18" charset="0"/>
              </a:rPr>
              <a:t>Випишіть</a:t>
            </a:r>
            <a:r>
              <a:rPr lang="ru-RU" b="1" u="sng" dirty="0" smtClean="0">
                <a:solidFill>
                  <a:srgbClr val="0070C0"/>
                </a:solidFill>
                <a:latin typeface="Book Antiqua" pitchFamily="18" charset="0"/>
              </a:rPr>
              <a:t> </a:t>
            </a:r>
            <a:r>
              <a:rPr lang="ru-RU" b="1" u="sng" dirty="0" err="1" smtClean="0">
                <a:solidFill>
                  <a:srgbClr val="0070C0"/>
                </a:solidFill>
                <a:latin typeface="Book Antiqua" pitchFamily="18" charset="0"/>
              </a:rPr>
              <a:t>дієслова</a:t>
            </a:r>
            <a:r>
              <a:rPr lang="ru-RU" b="1" u="sng" dirty="0" smtClean="0">
                <a:solidFill>
                  <a:srgbClr val="0070C0"/>
                </a:solidFill>
                <a:latin typeface="Book Antiqua" pitchFamily="18" charset="0"/>
              </a:rPr>
              <a:t>, </a:t>
            </a:r>
            <a:r>
              <a:rPr lang="ru-RU" b="1" u="sng" dirty="0" err="1" smtClean="0">
                <a:solidFill>
                  <a:srgbClr val="0070C0"/>
                </a:solidFill>
                <a:latin typeface="Book Antiqua" pitchFamily="18" charset="0"/>
              </a:rPr>
              <a:t>визначте</a:t>
            </a:r>
            <a:r>
              <a:rPr lang="ru-RU" b="1" u="sng" dirty="0" smtClean="0">
                <a:solidFill>
                  <a:srgbClr val="0070C0"/>
                </a:solidFill>
                <a:latin typeface="Book Antiqua" pitchFamily="18" charset="0"/>
              </a:rPr>
              <a:t> </a:t>
            </a:r>
            <a:r>
              <a:rPr lang="ru-RU" b="1" u="sng" dirty="0" err="1" smtClean="0">
                <a:solidFill>
                  <a:srgbClr val="0070C0"/>
                </a:solidFill>
                <a:latin typeface="Book Antiqua" pitchFamily="18" charset="0"/>
              </a:rPr>
              <a:t>їх</a:t>
            </a:r>
            <a:r>
              <a:rPr lang="ru-RU" b="1" u="sng" dirty="0" smtClean="0">
                <a:solidFill>
                  <a:srgbClr val="0070C0"/>
                </a:solidFill>
                <a:latin typeface="Book Antiqua" pitchFamily="18" charset="0"/>
              </a:rPr>
              <a:t> час, вид, </a:t>
            </a:r>
            <a:r>
              <a:rPr lang="ru-RU" b="1" u="sng" dirty="0" err="1" smtClean="0">
                <a:solidFill>
                  <a:srgbClr val="0070C0"/>
                </a:solidFill>
                <a:latin typeface="Book Antiqua" pitchFamily="18" charset="0"/>
              </a:rPr>
              <a:t>перехідність</a:t>
            </a:r>
            <a:r>
              <a:rPr lang="ru-RU" b="1" u="sng" dirty="0" smtClean="0">
                <a:solidFill>
                  <a:srgbClr val="0070C0"/>
                </a:solidFill>
                <a:latin typeface="Book Antiqua" pitchFamily="18" charset="0"/>
              </a:rPr>
              <a:t>.</a:t>
            </a:r>
          </a:p>
          <a:p>
            <a:pPr>
              <a:buNone/>
            </a:pPr>
            <a:r>
              <a:rPr lang="ru-RU" b="1" dirty="0" smtClean="0">
                <a:latin typeface="Book Antiqua" pitchFamily="18" charset="0"/>
              </a:rPr>
              <a:t>  </a:t>
            </a:r>
            <a:r>
              <a:rPr lang="ru-RU" b="1" dirty="0" smtClean="0">
                <a:latin typeface="Book Antiqua" pitchFamily="18" charset="0"/>
              </a:rPr>
              <a:t>                        </a:t>
            </a:r>
            <a:endParaRPr lang="ru-RU" b="1" dirty="0" smtClean="0">
              <a:solidFill>
                <a:srgbClr val="7030A0"/>
              </a:solidFill>
              <a:latin typeface="Book Antiqua" pitchFamily="18" charset="0"/>
            </a:endParaRPr>
          </a:p>
          <a:p>
            <a:r>
              <a:rPr lang="ru-RU" b="1" dirty="0" err="1" smtClean="0">
                <a:latin typeface="Book Antiqua" pitchFamily="18" charset="0"/>
              </a:rPr>
              <a:t>Український</a:t>
            </a:r>
            <a:r>
              <a:rPr lang="ru-RU" b="1" dirty="0" smtClean="0">
                <a:latin typeface="Book Antiqua" pitchFamily="18" charset="0"/>
              </a:rPr>
              <a:t> рушник </a:t>
            </a:r>
            <a:r>
              <a:rPr lang="ru-RU" b="1" dirty="0" err="1" smtClean="0">
                <a:latin typeface="Book Antiqua" pitchFamily="18" charset="0"/>
              </a:rPr>
              <a:t>пройшов</a:t>
            </a:r>
            <a:r>
              <a:rPr lang="ru-RU" b="1" dirty="0" smtClean="0">
                <a:latin typeface="Book Antiqua" pitchFamily="18" charset="0"/>
              </a:rPr>
              <a:t> </a:t>
            </a:r>
            <a:r>
              <a:rPr lang="ru-RU" b="1" dirty="0" err="1" smtClean="0">
                <a:latin typeface="Book Antiqua" pitchFamily="18" charset="0"/>
              </a:rPr>
              <a:t>крізь</a:t>
            </a:r>
            <a:r>
              <a:rPr lang="ru-RU" b="1" dirty="0" smtClean="0">
                <a:latin typeface="Book Antiqua" pitchFamily="18" charset="0"/>
              </a:rPr>
              <a:t> </a:t>
            </a:r>
            <a:r>
              <a:rPr lang="ru-RU" b="1" dirty="0" err="1" smtClean="0">
                <a:latin typeface="Book Antiqua" pitchFamily="18" charset="0"/>
              </a:rPr>
              <a:t>віки</a:t>
            </a:r>
            <a:r>
              <a:rPr lang="ru-RU" b="1" dirty="0" smtClean="0">
                <a:latin typeface="Book Antiqua" pitchFamily="18" charset="0"/>
              </a:rPr>
              <a:t> </a:t>
            </a:r>
            <a:r>
              <a:rPr lang="ru-RU" b="1" dirty="0" err="1" smtClean="0">
                <a:latin typeface="Book Antiqua" pitchFamily="18" charset="0"/>
              </a:rPr>
              <a:t>і</a:t>
            </a:r>
            <a:r>
              <a:rPr lang="ru-RU" b="1" dirty="0" smtClean="0">
                <a:latin typeface="Book Antiqua" pitchFamily="18" charset="0"/>
              </a:rPr>
              <a:t> </a:t>
            </a:r>
            <a:r>
              <a:rPr lang="ru-RU" b="1" dirty="0" err="1" smtClean="0">
                <a:latin typeface="Book Antiqua" pitchFamily="18" charset="0"/>
              </a:rPr>
              <a:t>нині</a:t>
            </a:r>
            <a:r>
              <a:rPr lang="ru-RU" b="1" dirty="0" smtClean="0">
                <a:latin typeface="Book Antiqua" pitchFamily="18" charset="0"/>
              </a:rPr>
              <a:t> </a:t>
            </a:r>
            <a:r>
              <a:rPr lang="ru-RU" b="1" dirty="0" err="1" smtClean="0">
                <a:latin typeface="Book Antiqua" pitchFamily="18" charset="0"/>
              </a:rPr>
              <a:t>символізує</a:t>
            </a:r>
            <a:r>
              <a:rPr lang="ru-RU" b="1" dirty="0" smtClean="0">
                <a:latin typeface="Book Antiqua" pitchFamily="18" charset="0"/>
              </a:rPr>
              <a:t> чистоту </a:t>
            </a:r>
            <a:r>
              <a:rPr lang="ru-RU" b="1" dirty="0" err="1" smtClean="0">
                <a:latin typeface="Book Antiqua" pitchFamily="18" charset="0"/>
              </a:rPr>
              <a:t>почуттів</a:t>
            </a:r>
            <a:r>
              <a:rPr lang="ru-RU" b="1" dirty="0" smtClean="0">
                <a:latin typeface="Book Antiqua" pitchFamily="18" charset="0"/>
              </a:rPr>
              <a:t>, </a:t>
            </a:r>
            <a:r>
              <a:rPr lang="ru-RU" b="1" dirty="0" err="1" smtClean="0">
                <a:latin typeface="Book Antiqua" pitchFamily="18" charset="0"/>
              </a:rPr>
              <a:t>безмежної</a:t>
            </a:r>
            <a:r>
              <a:rPr lang="ru-RU" b="1" dirty="0" smtClean="0">
                <a:latin typeface="Book Antiqua" pitchFamily="18" charset="0"/>
              </a:rPr>
              <a:t> </a:t>
            </a:r>
            <a:r>
              <a:rPr lang="ru-RU" b="1" dirty="0" err="1" smtClean="0">
                <a:latin typeface="Book Antiqua" pitchFamily="18" charset="0"/>
              </a:rPr>
              <a:t>любові</a:t>
            </a:r>
            <a:r>
              <a:rPr lang="ru-RU" b="1" dirty="0" smtClean="0">
                <a:latin typeface="Book Antiqua" pitchFamily="18" charset="0"/>
              </a:rPr>
              <a:t> до </a:t>
            </a:r>
            <a:r>
              <a:rPr lang="ru-RU" b="1" dirty="0" err="1" smtClean="0">
                <a:latin typeface="Book Antiqua" pitchFamily="18" charset="0"/>
              </a:rPr>
              <a:t>своїх</a:t>
            </a:r>
            <a:r>
              <a:rPr lang="ru-RU" b="1" dirty="0" smtClean="0">
                <a:latin typeface="Book Antiqua" pitchFamily="18" charset="0"/>
              </a:rPr>
              <a:t> </a:t>
            </a:r>
            <a:r>
              <a:rPr lang="ru-RU" b="1" dirty="0" err="1" smtClean="0">
                <a:latin typeface="Book Antiqua" pitchFamily="18" charset="0"/>
              </a:rPr>
              <a:t>дітей</a:t>
            </a:r>
            <a:r>
              <a:rPr lang="ru-RU" b="1" dirty="0" smtClean="0">
                <a:latin typeface="Book Antiqua" pitchFamily="18" charset="0"/>
              </a:rPr>
              <a:t>, </a:t>
            </a:r>
            <a:r>
              <a:rPr lang="ru-RU" b="1" dirty="0" err="1" smtClean="0">
                <a:latin typeface="Book Antiqua" pitchFamily="18" charset="0"/>
              </a:rPr>
              <a:t>до</a:t>
            </a:r>
            <a:r>
              <a:rPr lang="ru-RU" b="1" dirty="0" smtClean="0">
                <a:latin typeface="Book Antiqua" pitchFamily="18" charset="0"/>
              </a:rPr>
              <a:t> </a:t>
            </a:r>
            <a:r>
              <a:rPr lang="ru-RU" b="1" dirty="0" err="1" smtClean="0">
                <a:latin typeface="Book Antiqua" pitchFamily="18" charset="0"/>
              </a:rPr>
              <a:t>всіх</a:t>
            </a:r>
            <a:r>
              <a:rPr lang="ru-RU" b="1" dirty="0" smtClean="0">
                <a:latin typeface="Book Antiqua" pitchFamily="18" charset="0"/>
              </a:rPr>
              <a:t>, </a:t>
            </a:r>
            <a:r>
              <a:rPr lang="ru-RU" b="1" dirty="0" err="1" smtClean="0">
                <a:latin typeface="Book Antiqua" pitchFamily="18" charset="0"/>
              </a:rPr>
              <a:t>хто</a:t>
            </a:r>
            <a:r>
              <a:rPr lang="ru-RU" b="1" dirty="0" smtClean="0">
                <a:latin typeface="Book Antiqua" pitchFamily="18" charset="0"/>
              </a:rPr>
              <a:t> не </a:t>
            </a:r>
            <a:r>
              <a:rPr lang="ru-RU" b="1" dirty="0" err="1" smtClean="0">
                <a:latin typeface="Book Antiqua" pitchFamily="18" charset="0"/>
              </a:rPr>
              <a:t>черствіє</a:t>
            </a:r>
            <a:r>
              <a:rPr lang="ru-RU" b="1" dirty="0" smtClean="0">
                <a:latin typeface="Book Antiqua" pitchFamily="18" charset="0"/>
              </a:rPr>
              <a:t> </a:t>
            </a:r>
            <a:r>
              <a:rPr lang="ru-RU" b="1" dirty="0" err="1" smtClean="0">
                <a:latin typeface="Book Antiqua" pitchFamily="18" charset="0"/>
              </a:rPr>
              <a:t>душею</a:t>
            </a:r>
            <a:r>
              <a:rPr lang="ru-RU" b="1" dirty="0" smtClean="0">
                <a:latin typeface="Book Antiqua" pitchFamily="18" charset="0"/>
              </a:rPr>
              <a:t>, </a:t>
            </a:r>
            <a:r>
              <a:rPr lang="ru-RU" b="1" dirty="0" err="1" smtClean="0">
                <a:latin typeface="Book Antiqua" pitchFamily="18" charset="0"/>
              </a:rPr>
              <a:t>він</a:t>
            </a:r>
            <a:r>
              <a:rPr lang="ru-RU" b="1" dirty="0" smtClean="0">
                <a:latin typeface="Book Antiqua" pitchFamily="18" charset="0"/>
              </a:rPr>
              <a:t> щедро </a:t>
            </a:r>
            <a:r>
              <a:rPr lang="ru-RU" b="1" dirty="0" err="1" smtClean="0">
                <a:latin typeface="Book Antiqua" pitchFamily="18" charset="0"/>
              </a:rPr>
              <a:t>простелений</a:t>
            </a:r>
            <a:r>
              <a:rPr lang="ru-RU" b="1" dirty="0" smtClean="0">
                <a:latin typeface="Book Antiqua" pitchFamily="18" charset="0"/>
              </a:rPr>
              <a:t> </a:t>
            </a:r>
            <a:r>
              <a:rPr lang="ru-RU" b="1" dirty="0" err="1" smtClean="0">
                <a:latin typeface="Book Antiqua" pitchFamily="18" charset="0"/>
              </a:rPr>
              <a:t>близьким</a:t>
            </a:r>
            <a:r>
              <a:rPr lang="ru-RU" b="1" dirty="0" smtClean="0">
                <a:latin typeface="Book Antiqua" pitchFamily="18" charset="0"/>
              </a:rPr>
              <a:t> </a:t>
            </a:r>
            <a:r>
              <a:rPr lang="ru-RU" b="1" dirty="0" err="1" smtClean="0">
                <a:latin typeface="Book Antiqua" pitchFamily="18" charset="0"/>
              </a:rPr>
              <a:t>і</a:t>
            </a:r>
            <a:r>
              <a:rPr lang="ru-RU" b="1" dirty="0" smtClean="0">
                <a:latin typeface="Book Antiqua" pitchFamily="18" charset="0"/>
              </a:rPr>
              <a:t> далеким </a:t>
            </a:r>
            <a:r>
              <a:rPr lang="ru-RU" b="1" dirty="0" err="1" smtClean="0">
                <a:latin typeface="Book Antiqua" pitchFamily="18" charset="0"/>
              </a:rPr>
              <a:t>друзям</a:t>
            </a:r>
            <a:r>
              <a:rPr lang="ru-RU" b="1" dirty="0" smtClean="0">
                <a:latin typeface="Book Antiqua" pitchFamily="18" charset="0"/>
              </a:rPr>
              <a:t>, гостям.</a:t>
            </a:r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Bookman Old Style" pitchFamily="18" charset="0"/>
              </a:rPr>
              <a:t>Практична робота </a:t>
            </a:r>
            <a:endParaRPr lang="ru-RU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3"/>
            <a:ext cx="8229600" cy="3643338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latin typeface="Bookman Old Style" pitchFamily="18" charset="0"/>
              </a:rPr>
              <a:t>        </a:t>
            </a:r>
            <a:r>
              <a:rPr lang="ru-RU" b="1" dirty="0" err="1" smtClean="0">
                <a:solidFill>
                  <a:srgbClr val="002060"/>
                </a:solidFill>
                <a:latin typeface="Bookman Old Style" pitchFamily="18" charset="0"/>
              </a:rPr>
              <a:t>Провідміняти</a:t>
            </a:r>
            <a:r>
              <a:rPr lang="ru-RU" b="1" dirty="0" smtClean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Bookman Old Style" pitchFamily="18" charset="0"/>
              </a:rPr>
              <a:t>числівники</a:t>
            </a:r>
            <a:r>
              <a:rPr lang="ru-RU" b="1" dirty="0" smtClean="0">
                <a:solidFill>
                  <a:srgbClr val="002060"/>
                </a:solidFill>
                <a:latin typeface="Bookman Old Style" pitchFamily="18" charset="0"/>
              </a:rPr>
              <a:t>:</a:t>
            </a:r>
          </a:p>
          <a:p>
            <a:pPr>
              <a:buNone/>
            </a:pPr>
            <a:endParaRPr lang="ru-RU" b="1" dirty="0" smtClean="0">
              <a:solidFill>
                <a:srgbClr val="002060"/>
              </a:solidFill>
              <a:latin typeface="Bookman Old Style" pitchFamily="18" charset="0"/>
            </a:endParaRPr>
          </a:p>
          <a:p>
            <a:pPr algn="ctr"/>
            <a:r>
              <a:rPr lang="ru-RU" b="1" dirty="0" smtClean="0">
                <a:latin typeface="Bookman Old Style" pitchFamily="18" charset="0"/>
              </a:rPr>
              <a:t>100 - </a:t>
            </a:r>
            <a:r>
              <a:rPr lang="ru-RU" b="1" dirty="0" err="1" smtClean="0">
                <a:latin typeface="Bookman Old Style" pitchFamily="18" charset="0"/>
              </a:rPr>
              <a:t>давальний</a:t>
            </a:r>
            <a:r>
              <a:rPr lang="ru-RU" b="1" dirty="0" smtClean="0">
                <a:latin typeface="Bookman Old Style" pitchFamily="18" charset="0"/>
              </a:rPr>
              <a:t> </a:t>
            </a:r>
            <a:r>
              <a:rPr lang="ru-RU" b="1" dirty="0" err="1" smtClean="0">
                <a:latin typeface="Bookman Old Style" pitchFamily="18" charset="0"/>
              </a:rPr>
              <a:t>відмінок</a:t>
            </a:r>
            <a:r>
              <a:rPr lang="ru-RU" b="1" dirty="0" smtClean="0">
                <a:latin typeface="Bookman Old Style" pitchFamily="18" charset="0"/>
              </a:rPr>
              <a:t>;</a:t>
            </a:r>
          </a:p>
          <a:p>
            <a:pPr algn="ctr"/>
            <a:r>
              <a:rPr lang="ru-RU" b="1" dirty="0" smtClean="0">
                <a:latin typeface="Bookman Old Style" pitchFamily="18" charset="0"/>
              </a:rPr>
              <a:t>348 – </a:t>
            </a:r>
            <a:r>
              <a:rPr lang="ru-RU" b="1" dirty="0" err="1" smtClean="0">
                <a:latin typeface="Bookman Old Style" pitchFamily="18" charset="0"/>
              </a:rPr>
              <a:t>орудний</a:t>
            </a:r>
            <a:r>
              <a:rPr lang="ru-RU" b="1" dirty="0" smtClean="0">
                <a:latin typeface="Bookman Old Style" pitchFamily="18" charset="0"/>
              </a:rPr>
              <a:t> </a:t>
            </a:r>
            <a:r>
              <a:rPr lang="ru-RU" b="1" dirty="0" err="1" smtClean="0">
                <a:latin typeface="Bookman Old Style" pitchFamily="18" charset="0"/>
              </a:rPr>
              <a:t>відмінок</a:t>
            </a:r>
            <a:r>
              <a:rPr lang="ru-RU" b="1" dirty="0" smtClean="0">
                <a:latin typeface="Bookman Old Style" pitchFamily="18" charset="0"/>
              </a:rPr>
              <a:t>;</a:t>
            </a:r>
          </a:p>
          <a:p>
            <a:pPr algn="ctr"/>
            <a:r>
              <a:rPr lang="ru-RU" b="1" dirty="0" smtClean="0">
                <a:latin typeface="Bookman Old Style" pitchFamily="18" charset="0"/>
              </a:rPr>
              <a:t>56 – </a:t>
            </a:r>
            <a:r>
              <a:rPr lang="ru-RU" b="1" dirty="0" err="1" smtClean="0">
                <a:latin typeface="Bookman Old Style" pitchFamily="18" charset="0"/>
              </a:rPr>
              <a:t>родовий</a:t>
            </a:r>
            <a:r>
              <a:rPr lang="ru-RU" b="1" dirty="0" smtClean="0">
                <a:latin typeface="Bookman Old Style" pitchFamily="18" charset="0"/>
              </a:rPr>
              <a:t> </a:t>
            </a:r>
            <a:r>
              <a:rPr lang="ru-RU" b="1" dirty="0" err="1" smtClean="0">
                <a:latin typeface="Bookman Old Style" pitchFamily="18" charset="0"/>
              </a:rPr>
              <a:t>відмінок</a:t>
            </a:r>
            <a:r>
              <a:rPr lang="ru-RU" b="1" dirty="0" smtClean="0">
                <a:latin typeface="Bookman Old Style" pitchFamily="18" charset="0"/>
              </a:rPr>
              <a:t>;</a:t>
            </a:r>
          </a:p>
          <a:p>
            <a:pPr algn="ctr"/>
            <a:r>
              <a:rPr lang="ru-RU" b="1" dirty="0" smtClean="0">
                <a:latin typeface="Bookman Old Style" pitchFamily="18" charset="0"/>
              </a:rPr>
              <a:t>34 - (</a:t>
            </a:r>
            <a:r>
              <a:rPr lang="ru-RU" b="1" dirty="0" err="1" smtClean="0">
                <a:latin typeface="Bookman Old Style" pitchFamily="18" charset="0"/>
              </a:rPr>
              <a:t>порядковий</a:t>
            </a:r>
            <a:r>
              <a:rPr lang="ru-RU" b="1" dirty="0" smtClean="0">
                <a:latin typeface="Bookman Old Style" pitchFamily="18" charset="0"/>
              </a:rPr>
              <a:t>)- </a:t>
            </a:r>
            <a:r>
              <a:rPr lang="ru-RU" b="1" dirty="0" err="1" smtClean="0">
                <a:latin typeface="Bookman Old Style" pitchFamily="18" charset="0"/>
              </a:rPr>
              <a:t>давальний</a:t>
            </a:r>
            <a:r>
              <a:rPr lang="ru-RU" b="1" dirty="0" smtClean="0">
                <a:latin typeface="Bookman Old Style" pitchFamily="18" charset="0"/>
              </a:rPr>
              <a:t> .</a:t>
            </a:r>
            <a:endParaRPr lang="ru-RU" b="1" dirty="0">
              <a:latin typeface="Bookman Old Style" pitchFamily="18" charset="0"/>
            </a:endParaRPr>
          </a:p>
        </p:txBody>
      </p:sp>
      <p:pic>
        <p:nvPicPr>
          <p:cNvPr id="25602" name="Picture 2" descr="http://cur.glitter-graphics.net/pub/3598/3598024eptggyu3sf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86116" y="4992149"/>
            <a:ext cx="2476493" cy="18658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Bookman Old Style" pitchFamily="18" charset="0"/>
              </a:rPr>
              <a:t>ДОМАШНЄ ЗАВДАННЯ</a:t>
            </a:r>
            <a:endParaRPr lang="ru-RU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5214974"/>
          </a:xfrm>
        </p:spPr>
        <p:txBody>
          <a:bodyPr>
            <a:normAutofit lnSpcReduction="10000"/>
          </a:bodyPr>
          <a:lstStyle/>
          <a:p>
            <a:r>
              <a:rPr lang="ru-RU" b="1" dirty="0" err="1" smtClean="0">
                <a:latin typeface="Bookman Old Style" pitchFamily="18" charset="0"/>
              </a:rPr>
              <a:t>Повторити</a:t>
            </a:r>
            <a:r>
              <a:rPr lang="ru-RU" b="1" dirty="0" smtClean="0">
                <a:latin typeface="Bookman Old Style" pitchFamily="18" charset="0"/>
              </a:rPr>
              <a:t> правила про </a:t>
            </a:r>
            <a:r>
              <a:rPr lang="ru-RU" b="1" dirty="0" err="1" smtClean="0">
                <a:latin typeface="Bookman Old Style" pitchFamily="18" charset="0"/>
              </a:rPr>
              <a:t>частини</a:t>
            </a:r>
            <a:r>
              <a:rPr lang="ru-RU" b="1" dirty="0" smtClean="0">
                <a:latin typeface="Bookman Old Style" pitchFamily="18" charset="0"/>
              </a:rPr>
              <a:t> </a:t>
            </a:r>
            <a:r>
              <a:rPr lang="ru-RU" b="1" dirty="0" err="1" smtClean="0">
                <a:latin typeface="Bookman Old Style" pitchFamily="18" charset="0"/>
              </a:rPr>
              <a:t>мови</a:t>
            </a:r>
            <a:r>
              <a:rPr lang="ru-RU" b="1" dirty="0" smtClean="0">
                <a:latin typeface="Bookman Old Style" pitchFamily="18" charset="0"/>
              </a:rPr>
              <a:t>.</a:t>
            </a:r>
          </a:p>
          <a:p>
            <a:r>
              <a:rPr lang="ru-RU" b="1" dirty="0" err="1" smtClean="0">
                <a:latin typeface="Bookman Old Style" pitchFamily="18" charset="0"/>
              </a:rPr>
              <a:t>Написати</a:t>
            </a:r>
            <a:r>
              <a:rPr lang="ru-RU" b="1" dirty="0" smtClean="0">
                <a:latin typeface="Bookman Old Style" pitchFamily="18" charset="0"/>
              </a:rPr>
              <a:t> </a:t>
            </a:r>
            <a:r>
              <a:rPr lang="ru-RU" b="1" dirty="0" err="1" smtClean="0">
                <a:latin typeface="Bookman Old Style" pitchFamily="18" charset="0"/>
              </a:rPr>
              <a:t>есе</a:t>
            </a:r>
            <a:r>
              <a:rPr lang="ru-RU" b="1" dirty="0" smtClean="0">
                <a:latin typeface="Bookman Old Style" pitchFamily="18" charset="0"/>
              </a:rPr>
              <a:t> «</a:t>
            </a:r>
            <a:r>
              <a:rPr lang="en-US" b="1" dirty="0" smtClean="0">
                <a:latin typeface="Bookman Old Style" pitchFamily="18" charset="0"/>
              </a:rPr>
              <a:t>C</a:t>
            </a:r>
            <a:r>
              <a:rPr lang="uk-UA" b="1" dirty="0" smtClean="0">
                <a:latin typeface="Bookman Old Style" pitchFamily="18" charset="0"/>
              </a:rPr>
              <a:t>порт у житті людини (моєму житті)</a:t>
            </a:r>
            <a:r>
              <a:rPr lang="ru-RU" b="1" dirty="0" smtClean="0">
                <a:latin typeface="Bookman Old Style" pitchFamily="18" charset="0"/>
              </a:rPr>
              <a:t>», </a:t>
            </a:r>
            <a:r>
              <a:rPr lang="ru-RU" b="1" dirty="0" err="1" smtClean="0">
                <a:latin typeface="Bookman Old Style" pitchFamily="18" charset="0"/>
              </a:rPr>
              <a:t>використовуючи</a:t>
            </a:r>
            <a:r>
              <a:rPr lang="ru-RU" b="1" dirty="0" smtClean="0">
                <a:latin typeface="Bookman Old Style" pitchFamily="18" charset="0"/>
              </a:rPr>
              <a:t> </a:t>
            </a:r>
            <a:r>
              <a:rPr lang="ru-RU" b="1" dirty="0" err="1" smtClean="0">
                <a:latin typeface="Bookman Old Style" pitchFamily="18" charset="0"/>
              </a:rPr>
              <a:t>числівники</a:t>
            </a:r>
            <a:r>
              <a:rPr lang="ru-RU" b="1" dirty="0" smtClean="0">
                <a:latin typeface="Bookman Old Style" pitchFamily="18" charset="0"/>
              </a:rPr>
              <a:t>. </a:t>
            </a:r>
          </a:p>
          <a:p>
            <a:r>
              <a:rPr lang="ru-RU" b="1" dirty="0" err="1" smtClean="0">
                <a:latin typeface="Bookman Old Style" pitchFamily="18" charset="0"/>
              </a:rPr>
              <a:t>Визначити</a:t>
            </a:r>
            <a:r>
              <a:rPr lang="ru-RU" b="1" dirty="0" smtClean="0">
                <a:latin typeface="Bookman Old Style" pitchFamily="18" charset="0"/>
              </a:rPr>
              <a:t> </a:t>
            </a:r>
            <a:r>
              <a:rPr lang="ru-RU" b="1" dirty="0" err="1" smtClean="0">
                <a:latin typeface="Bookman Old Style" pitchFamily="18" charset="0"/>
              </a:rPr>
              <a:t>розряд</a:t>
            </a:r>
            <a:r>
              <a:rPr lang="ru-RU" b="1" dirty="0" smtClean="0">
                <a:latin typeface="Bookman Old Style" pitchFamily="18" charset="0"/>
              </a:rPr>
              <a:t>, </a:t>
            </a:r>
            <a:r>
              <a:rPr lang="ru-RU" b="1" dirty="0" err="1" smtClean="0">
                <a:latin typeface="Bookman Old Style" pitchFamily="18" charset="0"/>
              </a:rPr>
              <a:t>відмінок</a:t>
            </a:r>
            <a:r>
              <a:rPr lang="ru-RU" b="1" dirty="0" smtClean="0">
                <a:latin typeface="Bookman Old Style" pitchFamily="18" charset="0"/>
              </a:rPr>
              <a:t> 5 </a:t>
            </a:r>
            <a:r>
              <a:rPr lang="ru-RU" b="1" dirty="0" err="1" smtClean="0">
                <a:latin typeface="Bookman Old Style" pitchFamily="18" charset="0"/>
              </a:rPr>
              <a:t>прикметників</a:t>
            </a:r>
            <a:r>
              <a:rPr lang="ru-RU" b="1" dirty="0" smtClean="0">
                <a:latin typeface="Bookman Old Style" pitchFamily="18" charset="0"/>
              </a:rPr>
              <a:t>; 2 </a:t>
            </a:r>
            <a:r>
              <a:rPr lang="ru-RU" b="1" dirty="0" err="1" smtClean="0">
                <a:latin typeface="Bookman Old Style" pitchFamily="18" charset="0"/>
              </a:rPr>
              <a:t>дієслова</a:t>
            </a:r>
            <a:r>
              <a:rPr lang="ru-RU" b="1" dirty="0" smtClean="0">
                <a:latin typeface="Bookman Old Style" pitchFamily="18" charset="0"/>
              </a:rPr>
              <a:t>  </a:t>
            </a:r>
            <a:r>
              <a:rPr lang="ru-RU" b="1" dirty="0" err="1" smtClean="0">
                <a:latin typeface="Bookman Old Style" pitchFamily="18" charset="0"/>
              </a:rPr>
              <a:t>розібрати</a:t>
            </a:r>
            <a:r>
              <a:rPr lang="ru-RU" b="1" dirty="0" smtClean="0">
                <a:latin typeface="Bookman Old Style" pitchFamily="18" charset="0"/>
              </a:rPr>
              <a:t>  </a:t>
            </a:r>
            <a:r>
              <a:rPr lang="ru-RU" b="1" dirty="0" err="1" smtClean="0">
                <a:latin typeface="Bookman Old Style" pitchFamily="18" charset="0"/>
              </a:rPr>
              <a:t>морфологічно</a:t>
            </a:r>
            <a:r>
              <a:rPr lang="ru-RU" b="1" dirty="0" smtClean="0">
                <a:latin typeface="Bookman Old Style" pitchFamily="18" charset="0"/>
              </a:rPr>
              <a:t>; </a:t>
            </a:r>
          </a:p>
          <a:p>
            <a:r>
              <a:rPr lang="ru-RU" b="1" dirty="0" smtClean="0">
                <a:latin typeface="Bookman Old Style" pitchFamily="18" charset="0"/>
              </a:rPr>
              <a:t>1 </a:t>
            </a:r>
            <a:r>
              <a:rPr lang="ru-RU" b="1" dirty="0" err="1" smtClean="0">
                <a:latin typeface="Bookman Old Style" pitchFamily="18" charset="0"/>
              </a:rPr>
              <a:t>числівник</a:t>
            </a:r>
            <a:r>
              <a:rPr lang="ru-RU" b="1" dirty="0" smtClean="0">
                <a:latin typeface="Bookman Old Style" pitchFamily="18" charset="0"/>
              </a:rPr>
              <a:t> з тексту </a:t>
            </a:r>
            <a:r>
              <a:rPr lang="ru-RU" b="1" dirty="0" err="1" smtClean="0">
                <a:latin typeface="Bookman Old Style" pitchFamily="18" charset="0"/>
              </a:rPr>
              <a:t>провідміняти</a:t>
            </a:r>
            <a:r>
              <a:rPr lang="ru-RU" b="1" dirty="0" smtClean="0">
                <a:latin typeface="Bookman Old Style" pitchFamily="18" charset="0"/>
              </a:rPr>
              <a:t>. </a:t>
            </a:r>
          </a:p>
          <a:p>
            <a:endParaRPr lang="ru-RU" dirty="0"/>
          </a:p>
        </p:txBody>
      </p:sp>
      <p:pic>
        <p:nvPicPr>
          <p:cNvPr id="24578" name="Picture 2" descr="https://im0-tub-ua.yandex.net/i?id=93d23317e708fe313e156fc1ef6713b1&amp;n=33&amp;h=215&amp;w=19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72264" y="4786322"/>
            <a:ext cx="1564866" cy="16906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521</Words>
  <PresentationFormat>Экран (4:3)</PresentationFormat>
  <Paragraphs>45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МОРФОЛОГІЯ.  ЧАСТИНИ МОВИ.</vt:lpstr>
      <vt:lpstr>Мета уроку:</vt:lpstr>
      <vt:lpstr>Слайд 3</vt:lpstr>
      <vt:lpstr>Розподільний диктант </vt:lpstr>
      <vt:lpstr>Слайд 5</vt:lpstr>
      <vt:lpstr>Розподільний диктант </vt:lpstr>
      <vt:lpstr>Цифровий диктант</vt:lpstr>
      <vt:lpstr>Вибірково-відтворювальний диктант</vt:lpstr>
      <vt:lpstr>Практична робота </vt:lpstr>
      <vt:lpstr>ДОМАШНЄ ЗАВДАННЯ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12</cp:revision>
  <dcterms:created xsi:type="dcterms:W3CDTF">2017-09-07T15:55:40Z</dcterms:created>
  <dcterms:modified xsi:type="dcterms:W3CDTF">2019-07-28T14:52:27Z</dcterms:modified>
</cp:coreProperties>
</file>