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66" r:id="rId2"/>
    <p:sldId id="260" r:id="rId3"/>
    <p:sldId id="258" r:id="rId4"/>
    <p:sldId id="259" r:id="rId5"/>
    <p:sldId id="261" r:id="rId6"/>
    <p:sldId id="267" r:id="rId7"/>
    <p:sldId id="263" r:id="rId8"/>
    <p:sldId id="264" r:id="rId9"/>
    <p:sldId id="265" r:id="rId10"/>
    <p:sldId id="262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47" autoAdjust="0"/>
    <p:restoredTop sz="94660"/>
  </p:normalViewPr>
  <p:slideViewPr>
    <p:cSldViewPr snapToGrid="0">
      <p:cViewPr varScale="1">
        <p:scale>
          <a:sx n="66" d="100"/>
          <a:sy n="66" d="100"/>
        </p:scale>
        <p:origin x="72" y="10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76BDB69-1853-4DB5-8E0E-59478EE30250}" type="datetimeFigureOut">
              <a:rPr lang="ru-RU" smtClean="0"/>
              <a:t>06.09.2022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A316DB83-739D-4C15-93F3-1D417502B13F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3223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BDB69-1853-4DB5-8E0E-59478EE30250}" type="datetimeFigureOut">
              <a:rPr lang="ru-RU" smtClean="0"/>
              <a:t>06.09.2022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6DB83-739D-4C15-93F3-1D417502B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028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BDB69-1853-4DB5-8E0E-59478EE30250}" type="datetimeFigureOut">
              <a:rPr lang="ru-RU" smtClean="0"/>
              <a:t>06.09.2022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6DB83-739D-4C15-93F3-1D417502B13F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6942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BDB69-1853-4DB5-8E0E-59478EE30250}" type="datetimeFigureOut">
              <a:rPr lang="ru-RU" smtClean="0"/>
              <a:t>06.09.2022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6DB83-739D-4C15-93F3-1D417502B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849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BDB69-1853-4DB5-8E0E-59478EE30250}" type="datetimeFigureOut">
              <a:rPr lang="ru-RU" smtClean="0"/>
              <a:t>06.09.2022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6DB83-739D-4C15-93F3-1D417502B13F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3807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BDB69-1853-4DB5-8E0E-59478EE30250}" type="datetimeFigureOut">
              <a:rPr lang="ru-RU" smtClean="0"/>
              <a:t>06.09.2022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6DB83-739D-4C15-93F3-1D417502B13F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0125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BDB69-1853-4DB5-8E0E-59478EE30250}" type="datetimeFigureOut">
              <a:rPr lang="ru-RU" smtClean="0"/>
              <a:t>06.09.2022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6DB83-739D-4C15-93F3-1D417502B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758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BDB69-1853-4DB5-8E0E-59478EE30250}" type="datetimeFigureOut">
              <a:rPr lang="ru-RU" smtClean="0"/>
              <a:t>06.09.2022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6DB83-739D-4C15-93F3-1D417502B13F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2810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BDB69-1853-4DB5-8E0E-59478EE30250}" type="datetimeFigureOut">
              <a:rPr lang="ru-RU" smtClean="0"/>
              <a:t>06.09.2022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6DB83-739D-4C15-93F3-1D417502B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307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BDB69-1853-4DB5-8E0E-59478EE30250}" type="datetimeFigureOut">
              <a:rPr lang="ru-RU" smtClean="0"/>
              <a:t>06.09.2022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6DB83-739D-4C15-93F3-1D417502B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601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BDB69-1853-4DB5-8E0E-59478EE30250}" type="datetimeFigureOut">
              <a:rPr lang="ru-RU" smtClean="0"/>
              <a:t>06.09.2022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6DB83-739D-4C15-93F3-1D417502B13F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10240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BDB69-1853-4DB5-8E0E-59478EE30250}" type="datetimeFigureOut">
              <a:rPr lang="ru-RU" smtClean="0"/>
              <a:t>06.09.2022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6DB83-739D-4C15-93F3-1D417502B13F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83735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BDB69-1853-4DB5-8E0E-59478EE30250}" type="datetimeFigureOut">
              <a:rPr lang="ru-RU" smtClean="0"/>
              <a:t>06.09.2022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6DB83-739D-4C15-93F3-1D417502B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6059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BDB69-1853-4DB5-8E0E-59478EE30250}" type="datetimeFigureOut">
              <a:rPr lang="ru-RU" smtClean="0"/>
              <a:t>06.09.2022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6DB83-739D-4C15-93F3-1D417502B13F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93711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BDB69-1853-4DB5-8E0E-59478EE30250}" type="datetimeFigureOut">
              <a:rPr lang="ru-RU" smtClean="0"/>
              <a:t>06.09.2022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6DB83-739D-4C15-93F3-1D417502B13F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72703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BDB69-1853-4DB5-8E0E-59478EE30250}" type="datetimeFigureOut">
              <a:rPr lang="ru-RU" smtClean="0"/>
              <a:t>06.09.2022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6DB83-739D-4C15-93F3-1D417502B13F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62653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BDB69-1853-4DB5-8E0E-59478EE30250}" type="datetimeFigureOut">
              <a:rPr lang="ru-RU" smtClean="0"/>
              <a:t>06.09.2022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6DB83-739D-4C15-93F3-1D417502B13F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8265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76BDB69-1853-4DB5-8E0E-59478EE30250}" type="datetimeFigureOut">
              <a:rPr lang="ru-RU" smtClean="0"/>
              <a:t>06.09.2022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316DB83-739D-4C15-93F3-1D417502B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723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152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130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913" y="720130"/>
            <a:ext cx="10377715" cy="576711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850396" y="0"/>
            <a:ext cx="82589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Лексика </a:t>
            </a:r>
            <a:r>
              <a:rPr lang="ru-RU" sz="5400" b="1" cap="none" spc="0" dirty="0" err="1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української</a:t>
            </a:r>
            <a:r>
              <a:rPr lang="ru-RU" sz="54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</a:t>
            </a:r>
            <a:r>
              <a:rPr lang="ru-RU" sz="5400" b="1" cap="none" spc="0" dirty="0" err="1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мови</a:t>
            </a:r>
            <a:endParaRPr lang="ru-RU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43348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0592" y="475297"/>
            <a:ext cx="7085647" cy="5856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477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941" y="646952"/>
            <a:ext cx="7721601" cy="5273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769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30513" y="653143"/>
            <a:ext cx="9971315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Гра</a:t>
            </a:r>
            <a:r>
              <a:rPr lang="ru-RU" sz="32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“</a:t>
            </a:r>
            <a:r>
              <a:rPr lang="ru-RU" sz="3200" b="1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Назви</a:t>
            </a:r>
            <a:r>
              <a:rPr lang="ru-RU" sz="32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слово”.</a:t>
            </a:r>
          </a:p>
          <a:p>
            <a:pPr marL="514350" indent="-514350">
              <a:buAutoNum type="arabicParenR"/>
            </a:pPr>
            <a:r>
              <a:rPr lang="ru-RU" sz="3200" b="1" dirty="0" err="1" smtClean="0">
                <a:latin typeface="Arial Black" panose="020B0A04020102020204" pitchFamily="34" charset="0"/>
              </a:rPr>
              <a:t>Синонім</a:t>
            </a:r>
            <a:r>
              <a:rPr lang="ru-RU" sz="3200" b="1" dirty="0" smtClean="0">
                <a:latin typeface="Arial Black" panose="020B0A04020102020204" pitchFamily="34" charset="0"/>
              </a:rPr>
              <a:t> до слова </a:t>
            </a:r>
            <a:r>
              <a:rPr lang="ru-RU" sz="3200" b="1" dirty="0" err="1" smtClean="0">
                <a:latin typeface="Arial Black" panose="020B0A04020102020204" pitchFamily="34" charset="0"/>
              </a:rPr>
              <a:t>активний</a:t>
            </a:r>
            <a:r>
              <a:rPr lang="ru-RU" sz="3200" b="1" dirty="0" smtClean="0">
                <a:latin typeface="Arial Black" panose="020B0A04020102020204" pitchFamily="34" charset="0"/>
              </a:rPr>
              <a:t>, </a:t>
            </a:r>
            <a:r>
              <a:rPr lang="ru-RU" sz="3200" b="1" dirty="0" err="1" smtClean="0">
                <a:latin typeface="Arial Black" panose="020B0A04020102020204" pitchFamily="34" charset="0"/>
              </a:rPr>
              <a:t>антонім</a:t>
            </a:r>
            <a:r>
              <a:rPr lang="ru-RU" sz="3200" b="1" dirty="0" smtClean="0">
                <a:latin typeface="Arial Black" panose="020B0A04020102020204" pitchFamily="34" charset="0"/>
              </a:rPr>
              <a:t> до слова </a:t>
            </a:r>
            <a:r>
              <a:rPr lang="ru-RU" sz="3200" b="1" dirty="0" err="1" smtClean="0">
                <a:latin typeface="Arial Black" panose="020B0A04020102020204" pitchFamily="34" charset="0"/>
              </a:rPr>
              <a:t>спокійний</a:t>
            </a:r>
            <a:r>
              <a:rPr lang="ru-RU" sz="3200" b="1" dirty="0" smtClean="0">
                <a:latin typeface="Arial Black" panose="020B0A04020102020204" pitchFamily="34" charset="0"/>
              </a:rPr>
              <a:t>. </a:t>
            </a:r>
          </a:p>
          <a:p>
            <a:pPr marL="514350" indent="-514350">
              <a:buAutoNum type="arabicParenR"/>
            </a:pPr>
            <a:r>
              <a:rPr lang="ru-RU" sz="3200" b="1" dirty="0" smtClean="0">
                <a:latin typeface="Arial Black" panose="020B0A04020102020204" pitchFamily="34" charset="0"/>
              </a:rPr>
              <a:t> </a:t>
            </a:r>
            <a:r>
              <a:rPr lang="ru-RU" sz="3200" b="1" dirty="0" err="1" smtClean="0">
                <a:latin typeface="Arial Black" panose="020B0A04020102020204" pitchFamily="34" charset="0"/>
              </a:rPr>
              <a:t>Синонім</a:t>
            </a:r>
            <a:r>
              <a:rPr lang="ru-RU" sz="3200" b="1" dirty="0" smtClean="0">
                <a:latin typeface="Arial Black" panose="020B0A04020102020204" pitchFamily="34" charset="0"/>
              </a:rPr>
              <a:t> до слова </a:t>
            </a:r>
            <a:r>
              <a:rPr lang="ru-RU" sz="3200" b="1" dirty="0" err="1" smtClean="0">
                <a:latin typeface="Arial Black" panose="020B0A04020102020204" pitchFamily="34" charset="0"/>
              </a:rPr>
              <a:t>вірний</a:t>
            </a:r>
            <a:r>
              <a:rPr lang="ru-RU" sz="3200" b="1" dirty="0" smtClean="0">
                <a:latin typeface="Arial Black" panose="020B0A04020102020204" pitchFamily="34" charset="0"/>
              </a:rPr>
              <a:t>, </a:t>
            </a:r>
            <a:r>
              <a:rPr lang="ru-RU" sz="3200" b="1" dirty="0" err="1" smtClean="0">
                <a:latin typeface="Arial Black" panose="020B0A04020102020204" pitchFamily="34" charset="0"/>
              </a:rPr>
              <a:t>антонім</a:t>
            </a:r>
            <a:r>
              <a:rPr lang="ru-RU" sz="3200" b="1" dirty="0" smtClean="0">
                <a:latin typeface="Arial Black" panose="020B0A04020102020204" pitchFamily="34" charset="0"/>
              </a:rPr>
              <a:t> до слова </a:t>
            </a:r>
            <a:r>
              <a:rPr lang="ru-RU" sz="3200" b="1" dirty="0" err="1" smtClean="0">
                <a:latin typeface="Arial Black" panose="020B0A04020102020204" pitchFamily="34" charset="0"/>
              </a:rPr>
              <a:t>помилковий</a:t>
            </a:r>
            <a:r>
              <a:rPr lang="ru-RU" sz="3200" b="1" dirty="0" smtClean="0">
                <a:latin typeface="Arial Black" panose="020B0A04020102020204" pitchFamily="34" charset="0"/>
              </a:rPr>
              <a:t>. </a:t>
            </a:r>
          </a:p>
          <a:p>
            <a:pPr marL="514350" indent="-514350">
              <a:buAutoNum type="arabicParenR"/>
            </a:pPr>
            <a:r>
              <a:rPr lang="ru-RU" sz="3200" b="1" dirty="0" smtClean="0">
                <a:latin typeface="Arial Black" panose="020B0A04020102020204" pitchFamily="34" charset="0"/>
              </a:rPr>
              <a:t> </a:t>
            </a:r>
            <a:r>
              <a:rPr lang="ru-RU" sz="3200" b="1" dirty="0" err="1" smtClean="0">
                <a:latin typeface="Arial Black" panose="020B0A04020102020204" pitchFamily="34" charset="0"/>
              </a:rPr>
              <a:t>Синонім</a:t>
            </a:r>
            <a:r>
              <a:rPr lang="ru-RU" sz="3200" b="1" dirty="0" smtClean="0">
                <a:latin typeface="Arial Black" panose="020B0A04020102020204" pitchFamily="34" charset="0"/>
              </a:rPr>
              <a:t> до слова </a:t>
            </a:r>
            <a:r>
              <a:rPr lang="ru-RU" sz="3200" b="1" dirty="0" err="1" smtClean="0">
                <a:latin typeface="Arial Black" panose="020B0A04020102020204" pitchFamily="34" charset="0"/>
              </a:rPr>
              <a:t>вродливий</a:t>
            </a:r>
            <a:r>
              <a:rPr lang="ru-RU" sz="3200" b="1" dirty="0" smtClean="0">
                <a:latin typeface="Arial Black" panose="020B0A04020102020204" pitchFamily="34" charset="0"/>
              </a:rPr>
              <a:t>, </a:t>
            </a:r>
            <a:r>
              <a:rPr lang="ru-RU" sz="3200" b="1" dirty="0" err="1" smtClean="0">
                <a:latin typeface="Arial Black" panose="020B0A04020102020204" pitchFamily="34" charset="0"/>
              </a:rPr>
              <a:t>антонім</a:t>
            </a:r>
            <a:r>
              <a:rPr lang="ru-RU" sz="3200" b="1" dirty="0" smtClean="0">
                <a:latin typeface="Arial Black" panose="020B0A04020102020204" pitchFamily="34" charset="0"/>
              </a:rPr>
              <a:t> до слова </a:t>
            </a:r>
            <a:r>
              <a:rPr lang="ru-RU" sz="3200" b="1" dirty="0" err="1" smtClean="0">
                <a:latin typeface="Arial Black" panose="020B0A04020102020204" pitchFamily="34" charset="0"/>
              </a:rPr>
              <a:t>негарний</a:t>
            </a:r>
            <a:r>
              <a:rPr lang="ru-RU" sz="3200" b="1" dirty="0" smtClean="0">
                <a:latin typeface="Arial Black" panose="020B0A04020102020204" pitchFamily="34" charset="0"/>
              </a:rPr>
              <a:t>. </a:t>
            </a:r>
          </a:p>
          <a:p>
            <a:pPr marL="514350" indent="-514350">
              <a:buAutoNum type="arabicParenR"/>
            </a:pPr>
            <a:r>
              <a:rPr lang="ru-RU" sz="3200" b="1" dirty="0" smtClean="0">
                <a:latin typeface="Arial Black" panose="020B0A04020102020204" pitchFamily="34" charset="0"/>
              </a:rPr>
              <a:t> </a:t>
            </a:r>
            <a:r>
              <a:rPr lang="ru-RU" sz="3200" b="1" dirty="0" err="1" smtClean="0">
                <a:latin typeface="Arial Black" panose="020B0A04020102020204" pitchFamily="34" charset="0"/>
              </a:rPr>
              <a:t>Синонім</a:t>
            </a:r>
            <a:r>
              <a:rPr lang="ru-RU" sz="3200" b="1" dirty="0" smtClean="0">
                <a:latin typeface="Arial Black" panose="020B0A04020102020204" pitchFamily="34" charset="0"/>
              </a:rPr>
              <a:t> до слова </a:t>
            </a:r>
            <a:r>
              <a:rPr lang="ru-RU" sz="3200" b="1" dirty="0" err="1" smtClean="0">
                <a:latin typeface="Arial Black" panose="020B0A04020102020204" pitchFamily="34" charset="0"/>
              </a:rPr>
              <a:t>радісний</a:t>
            </a:r>
            <a:r>
              <a:rPr lang="ru-RU" sz="3200" b="1" dirty="0" smtClean="0">
                <a:latin typeface="Arial Black" panose="020B0A04020102020204" pitchFamily="34" charset="0"/>
              </a:rPr>
              <a:t>, </a:t>
            </a:r>
            <a:r>
              <a:rPr lang="ru-RU" sz="3200" b="1" dirty="0" err="1" smtClean="0">
                <a:latin typeface="Arial Black" panose="020B0A04020102020204" pitchFamily="34" charset="0"/>
              </a:rPr>
              <a:t>антонім</a:t>
            </a:r>
            <a:r>
              <a:rPr lang="ru-RU" sz="3200" b="1" dirty="0" smtClean="0">
                <a:latin typeface="Arial Black" panose="020B0A04020102020204" pitchFamily="34" charset="0"/>
              </a:rPr>
              <a:t> до слова </a:t>
            </a:r>
            <a:r>
              <a:rPr lang="ru-RU" sz="3200" b="1" dirty="0" err="1" smtClean="0">
                <a:latin typeface="Arial Black" panose="020B0A04020102020204" pitchFamily="34" charset="0"/>
              </a:rPr>
              <a:t>сумний</a:t>
            </a:r>
            <a:r>
              <a:rPr lang="ru-RU" sz="3200" b="1" dirty="0" smtClean="0">
                <a:latin typeface="Arial Black" panose="020B0A04020102020204" pitchFamily="34" charset="0"/>
              </a:rPr>
              <a:t>. </a:t>
            </a:r>
          </a:p>
          <a:p>
            <a:pPr marL="514350" indent="-514350">
              <a:buAutoNum type="arabicParenR"/>
            </a:pPr>
            <a:r>
              <a:rPr lang="ru-RU" sz="3200" b="1" dirty="0" smtClean="0">
                <a:latin typeface="Arial Black" panose="020B0A04020102020204" pitchFamily="34" charset="0"/>
              </a:rPr>
              <a:t> </a:t>
            </a:r>
            <a:r>
              <a:rPr lang="ru-RU" sz="3200" b="1" dirty="0" err="1" smtClean="0">
                <a:latin typeface="Arial Black" panose="020B0A04020102020204" pitchFamily="34" charset="0"/>
              </a:rPr>
              <a:t>Синонім</a:t>
            </a:r>
            <a:r>
              <a:rPr lang="ru-RU" sz="3200" b="1" dirty="0" smtClean="0">
                <a:latin typeface="Arial Black" panose="020B0A04020102020204" pitchFamily="34" charset="0"/>
              </a:rPr>
              <a:t> до слова </a:t>
            </a:r>
            <a:r>
              <a:rPr lang="ru-RU" sz="3200" b="1" dirty="0" err="1" smtClean="0">
                <a:latin typeface="Arial Black" panose="020B0A04020102020204" pitchFamily="34" charset="0"/>
              </a:rPr>
              <a:t>лютий</a:t>
            </a:r>
            <a:r>
              <a:rPr lang="ru-RU" sz="3200" b="1" dirty="0" smtClean="0">
                <a:latin typeface="Arial Black" panose="020B0A04020102020204" pitchFamily="34" charset="0"/>
              </a:rPr>
              <a:t>, </a:t>
            </a:r>
            <a:r>
              <a:rPr lang="ru-RU" sz="3200" b="1" dirty="0" err="1" smtClean="0">
                <a:latin typeface="Arial Black" panose="020B0A04020102020204" pitchFamily="34" charset="0"/>
              </a:rPr>
              <a:t>антонім</a:t>
            </a:r>
            <a:r>
              <a:rPr lang="ru-RU" sz="3200" b="1" dirty="0" smtClean="0">
                <a:latin typeface="Arial Black" panose="020B0A04020102020204" pitchFamily="34" charset="0"/>
              </a:rPr>
              <a:t> до слова </a:t>
            </a:r>
            <a:r>
              <a:rPr lang="ru-RU" sz="3200" b="1" dirty="0" err="1" smtClean="0">
                <a:latin typeface="Arial Black" panose="020B0A04020102020204" pitchFamily="34" charset="0"/>
              </a:rPr>
              <a:t>добрий</a:t>
            </a:r>
            <a:r>
              <a:rPr lang="ru-RU" sz="3200" b="1" dirty="0" smtClean="0">
                <a:latin typeface="Arial Black" panose="020B0A04020102020204" pitchFamily="34" charset="0"/>
              </a:rPr>
              <a:t>. </a:t>
            </a:r>
            <a:endParaRPr lang="ru-RU" sz="32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943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372" y="457201"/>
            <a:ext cx="10668000" cy="581297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56928" y="0"/>
            <a:ext cx="1012488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До </a:t>
            </a:r>
            <a:r>
              <a:rPr lang="ru-RU" sz="3600" b="1" cap="none" spc="0" dirty="0" err="1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поданих</a:t>
            </a:r>
            <a:r>
              <a:rPr lang="ru-RU" sz="36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</a:t>
            </a:r>
            <a:r>
              <a:rPr lang="ru-RU" sz="3600" b="1" cap="none" spc="0" dirty="0" err="1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зображень</a:t>
            </a:r>
            <a:r>
              <a:rPr lang="ru-RU" sz="36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</a:t>
            </a:r>
            <a:r>
              <a:rPr lang="ru-RU" sz="3600" b="1" cap="none" spc="0" dirty="0" err="1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підберіть</a:t>
            </a:r>
            <a:r>
              <a:rPr lang="ru-RU" sz="36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</a:t>
            </a:r>
            <a:r>
              <a:rPr lang="ru-RU" sz="3600" b="1" cap="none" spc="0" dirty="0" err="1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фразеологізми</a:t>
            </a:r>
            <a:endParaRPr lang="ru-RU" sz="36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59799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88570" y="510740"/>
            <a:ext cx="106680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Вибірковий</a:t>
            </a:r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диктант.</a:t>
            </a:r>
          </a:p>
          <a:p>
            <a:r>
              <a:rPr lang="ru-RU" sz="2800" dirty="0" err="1" smtClean="0">
                <a:latin typeface="Arial Black" panose="020B0A04020102020204" pitchFamily="34" charset="0"/>
              </a:rPr>
              <a:t>Завдання</a:t>
            </a:r>
            <a:r>
              <a:rPr lang="ru-RU" sz="2800" dirty="0" smtClean="0">
                <a:latin typeface="Arial Black" panose="020B0A04020102020204" pitchFamily="34" charset="0"/>
              </a:rPr>
              <a:t>: </a:t>
            </a:r>
            <a:r>
              <a:rPr lang="ru-RU" sz="2800" i="1" dirty="0" err="1" smtClean="0">
                <a:latin typeface="Arial Black" panose="020B0A04020102020204" pitchFamily="34" charset="0"/>
              </a:rPr>
              <a:t>виписати</a:t>
            </a:r>
            <a:r>
              <a:rPr lang="ru-RU" sz="2800" i="1" dirty="0" smtClean="0">
                <a:latin typeface="Arial Black" panose="020B0A04020102020204" pitchFamily="34" charset="0"/>
              </a:rPr>
              <a:t> </a:t>
            </a:r>
            <a:r>
              <a:rPr lang="ru-RU" sz="2800" i="1" dirty="0" err="1" smtClean="0">
                <a:latin typeface="Arial Black" panose="020B0A04020102020204" pitchFamily="34" charset="0"/>
              </a:rPr>
              <a:t>антоніми</a:t>
            </a:r>
            <a:r>
              <a:rPr lang="ru-RU" sz="2800" i="1" dirty="0" smtClean="0">
                <a:latin typeface="Arial Black" panose="020B0A04020102020204" pitchFamily="34" charset="0"/>
              </a:rPr>
              <a:t> й </a:t>
            </a:r>
            <a:r>
              <a:rPr lang="ru-RU" sz="2800" i="1" dirty="0" err="1" smtClean="0">
                <a:latin typeface="Arial Black" panose="020B0A04020102020204" pitchFamily="34" charset="0"/>
              </a:rPr>
              <a:t>синоніми</a:t>
            </a:r>
            <a:r>
              <a:rPr lang="ru-RU" sz="2800" i="1" dirty="0" smtClean="0">
                <a:latin typeface="Arial Black" panose="020B0A04020102020204" pitchFamily="34" charset="0"/>
              </a:rPr>
              <a:t>. </a:t>
            </a:r>
            <a:r>
              <a:rPr lang="ru-RU" sz="2800" i="1" dirty="0" err="1" smtClean="0">
                <a:latin typeface="Arial Black" panose="020B0A04020102020204" pitchFamily="34" charset="0"/>
              </a:rPr>
              <a:t>Пояснити</a:t>
            </a:r>
            <a:r>
              <a:rPr lang="ru-RU" sz="2800" i="1" dirty="0" smtClean="0">
                <a:latin typeface="Arial Black" panose="020B0A04020102020204" pitchFamily="34" charset="0"/>
              </a:rPr>
              <a:t> </a:t>
            </a:r>
            <a:r>
              <a:rPr lang="ru-RU" sz="2800" i="1" dirty="0" err="1" smtClean="0">
                <a:latin typeface="Arial Black" panose="020B0A04020102020204" pitchFamily="34" charset="0"/>
              </a:rPr>
              <a:t>орфограми</a:t>
            </a:r>
            <a:r>
              <a:rPr lang="ru-RU" sz="2800" i="1" dirty="0" smtClean="0">
                <a:latin typeface="Arial Black" panose="020B0A04020102020204" pitchFamily="34" charset="0"/>
              </a:rPr>
              <a:t> у словах </a:t>
            </a:r>
            <a:r>
              <a:rPr lang="ru-RU" sz="2800" i="1" dirty="0" err="1" smtClean="0">
                <a:solidFill>
                  <a:srgbClr val="00B050"/>
                </a:solidFill>
                <a:latin typeface="Arial Black" panose="020B0A04020102020204" pitchFamily="34" charset="0"/>
              </a:rPr>
              <a:t>минає</a:t>
            </a:r>
            <a:r>
              <a:rPr lang="ru-RU" sz="2800" i="1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, </a:t>
            </a:r>
            <a:r>
              <a:rPr lang="ru-RU" sz="2800" i="1" dirty="0" err="1" smtClean="0">
                <a:solidFill>
                  <a:srgbClr val="00B050"/>
                </a:solidFill>
                <a:latin typeface="Arial Black" panose="020B0A04020102020204" pitchFamily="34" charset="0"/>
              </a:rPr>
              <a:t>живе</a:t>
            </a:r>
            <a:r>
              <a:rPr lang="ru-RU" sz="2800" i="1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, </a:t>
            </a:r>
            <a:r>
              <a:rPr lang="ru-RU" sz="2800" i="1" dirty="0" err="1" smtClean="0">
                <a:solidFill>
                  <a:srgbClr val="00B050"/>
                </a:solidFill>
                <a:latin typeface="Arial Black" panose="020B0A04020102020204" pitchFamily="34" charset="0"/>
              </a:rPr>
              <a:t>зів’яло</a:t>
            </a:r>
            <a:r>
              <a:rPr lang="ru-RU" sz="2800" i="1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.</a:t>
            </a:r>
          </a:p>
          <a:p>
            <a:endParaRPr lang="ru-RU" sz="2800" i="1" dirty="0" smtClean="0">
              <a:solidFill>
                <a:srgbClr val="00B050"/>
              </a:solidFill>
              <a:latin typeface="Arial Black" panose="020B0A04020102020204" pitchFamily="34" charset="0"/>
            </a:endParaRPr>
          </a:p>
          <a:p>
            <a:r>
              <a:rPr lang="ru-RU" sz="3200" dirty="0" smtClean="0">
                <a:latin typeface="Arial Black" panose="020B0A04020102020204" pitchFamily="34" charset="0"/>
              </a:rPr>
              <a:t>Все </a:t>
            </a:r>
            <a:r>
              <a:rPr lang="ru-RU" sz="3200" dirty="0" err="1" smtClean="0">
                <a:latin typeface="Arial Black" panose="020B0A04020102020204" pitchFamily="34" charset="0"/>
              </a:rPr>
              <a:t>йде</a:t>
            </a:r>
            <a:r>
              <a:rPr lang="ru-RU" sz="3200" dirty="0" smtClean="0">
                <a:latin typeface="Arial Black" panose="020B0A04020102020204" pitchFamily="34" charset="0"/>
              </a:rPr>
              <a:t>, все </a:t>
            </a:r>
            <a:r>
              <a:rPr lang="ru-RU" sz="3200" dirty="0" err="1" smtClean="0">
                <a:latin typeface="Arial Black" panose="020B0A04020102020204" pitchFamily="34" charset="0"/>
              </a:rPr>
              <a:t>минає</a:t>
            </a:r>
            <a:r>
              <a:rPr lang="ru-RU" sz="3200" dirty="0" smtClean="0">
                <a:latin typeface="Arial Black" panose="020B0A04020102020204" pitchFamily="34" charset="0"/>
              </a:rPr>
              <a:t> – і краю </a:t>
            </a:r>
            <a:r>
              <a:rPr lang="ru-RU" sz="3200" dirty="0" err="1" smtClean="0">
                <a:latin typeface="Arial Black" panose="020B0A04020102020204" pitchFamily="34" charset="0"/>
              </a:rPr>
              <a:t>немає</a:t>
            </a:r>
            <a:endParaRPr lang="ru-RU" sz="3200" dirty="0" smtClean="0">
              <a:latin typeface="Arial Black" panose="020B0A04020102020204" pitchFamily="34" charset="0"/>
            </a:endParaRPr>
          </a:p>
          <a:p>
            <a:r>
              <a:rPr lang="ru-RU" sz="3200" dirty="0" err="1" smtClean="0">
                <a:latin typeface="Arial Black" panose="020B0A04020102020204" pitchFamily="34" charset="0"/>
              </a:rPr>
              <a:t>Куди</a:t>
            </a:r>
            <a:r>
              <a:rPr lang="ru-RU" sz="3200" dirty="0" smtClean="0">
                <a:latin typeface="Arial Black" panose="020B0A04020102020204" pitchFamily="34" charset="0"/>
              </a:rPr>
              <a:t> ж </a:t>
            </a:r>
            <a:r>
              <a:rPr lang="ru-RU" sz="3200" dirty="0" err="1" smtClean="0">
                <a:latin typeface="Arial Black" panose="020B0A04020102020204" pitchFamily="34" charset="0"/>
              </a:rPr>
              <a:t>воно</a:t>
            </a:r>
            <a:r>
              <a:rPr lang="ru-RU" sz="3200" dirty="0" smtClean="0">
                <a:latin typeface="Arial Black" panose="020B0A04020102020204" pitchFamily="34" charset="0"/>
              </a:rPr>
              <a:t> </a:t>
            </a:r>
            <a:r>
              <a:rPr lang="ru-RU" sz="3200" dirty="0" err="1" smtClean="0">
                <a:latin typeface="Arial Black" panose="020B0A04020102020204" pitchFamily="34" charset="0"/>
              </a:rPr>
              <a:t>ділось</a:t>
            </a:r>
            <a:r>
              <a:rPr lang="ru-RU" sz="3200" dirty="0" smtClean="0">
                <a:latin typeface="Arial Black" panose="020B0A04020102020204" pitchFamily="34" charset="0"/>
              </a:rPr>
              <a:t>? </a:t>
            </a:r>
            <a:r>
              <a:rPr lang="ru-RU" sz="3200" dirty="0" err="1" smtClean="0">
                <a:latin typeface="Arial Black" panose="020B0A04020102020204" pitchFamily="34" charset="0"/>
              </a:rPr>
              <a:t>Звідкіля</a:t>
            </a:r>
            <a:r>
              <a:rPr lang="ru-RU" sz="3200" dirty="0" smtClean="0">
                <a:latin typeface="Arial Black" panose="020B0A04020102020204" pitchFamily="34" charset="0"/>
              </a:rPr>
              <a:t> взялось?</a:t>
            </a:r>
          </a:p>
          <a:p>
            <a:r>
              <a:rPr lang="ru-RU" sz="3200" dirty="0" smtClean="0">
                <a:latin typeface="Arial Black" panose="020B0A04020102020204" pitchFamily="34" charset="0"/>
              </a:rPr>
              <a:t>І дурень, і </a:t>
            </a:r>
            <a:r>
              <a:rPr lang="ru-RU" sz="3200" dirty="0" err="1" smtClean="0">
                <a:latin typeface="Arial Black" panose="020B0A04020102020204" pitchFamily="34" charset="0"/>
              </a:rPr>
              <a:t>мудрий</a:t>
            </a:r>
            <a:r>
              <a:rPr lang="ru-RU" sz="3200" dirty="0" smtClean="0">
                <a:latin typeface="Arial Black" panose="020B0A04020102020204" pitchFamily="34" charset="0"/>
              </a:rPr>
              <a:t> </a:t>
            </a:r>
            <a:r>
              <a:rPr lang="ru-RU" sz="3200" dirty="0" err="1" smtClean="0">
                <a:latin typeface="Arial Black" panose="020B0A04020102020204" pitchFamily="34" charset="0"/>
              </a:rPr>
              <a:t>нічого</a:t>
            </a:r>
            <a:r>
              <a:rPr lang="ru-RU" sz="3200" dirty="0" smtClean="0">
                <a:latin typeface="Arial Black" panose="020B0A04020102020204" pitchFamily="34" charset="0"/>
              </a:rPr>
              <a:t> не </a:t>
            </a:r>
            <a:r>
              <a:rPr lang="ru-RU" sz="3200" dirty="0" err="1" smtClean="0">
                <a:latin typeface="Arial Black" panose="020B0A04020102020204" pitchFamily="34" charset="0"/>
              </a:rPr>
              <a:t>знає</a:t>
            </a:r>
            <a:r>
              <a:rPr lang="ru-RU" sz="3200" dirty="0" smtClean="0">
                <a:latin typeface="Arial Black" panose="020B0A04020102020204" pitchFamily="34" charset="0"/>
              </a:rPr>
              <a:t>.</a:t>
            </a:r>
          </a:p>
          <a:p>
            <a:r>
              <a:rPr lang="ru-RU" sz="3200" dirty="0" err="1" smtClean="0">
                <a:latin typeface="Arial Black" panose="020B0A04020102020204" pitchFamily="34" charset="0"/>
              </a:rPr>
              <a:t>Живе</a:t>
            </a:r>
            <a:r>
              <a:rPr lang="ru-RU" sz="3200" dirty="0" smtClean="0">
                <a:latin typeface="Arial Black" panose="020B0A04020102020204" pitchFamily="34" charset="0"/>
              </a:rPr>
              <a:t>, </a:t>
            </a:r>
            <a:r>
              <a:rPr lang="ru-RU" sz="3200" dirty="0" err="1" smtClean="0">
                <a:latin typeface="Arial Black" panose="020B0A04020102020204" pitchFamily="34" charset="0"/>
              </a:rPr>
              <a:t>умирає</a:t>
            </a:r>
            <a:r>
              <a:rPr lang="ru-RU" sz="3200" dirty="0" smtClean="0">
                <a:latin typeface="Arial Black" panose="020B0A04020102020204" pitchFamily="34" charset="0"/>
              </a:rPr>
              <a:t>, </a:t>
            </a:r>
            <a:r>
              <a:rPr lang="ru-RU" sz="3200" dirty="0" err="1" smtClean="0">
                <a:latin typeface="Arial Black" panose="020B0A04020102020204" pitchFamily="34" charset="0"/>
              </a:rPr>
              <a:t>одне</a:t>
            </a:r>
            <a:r>
              <a:rPr lang="ru-RU" sz="3200" dirty="0" smtClean="0">
                <a:latin typeface="Arial Black" panose="020B0A04020102020204" pitchFamily="34" charset="0"/>
              </a:rPr>
              <a:t> </a:t>
            </a:r>
            <a:r>
              <a:rPr lang="ru-RU" sz="3200" dirty="0" err="1" smtClean="0">
                <a:latin typeface="Arial Black" panose="020B0A04020102020204" pitchFamily="34" charset="0"/>
              </a:rPr>
              <a:t>зацвіло</a:t>
            </a:r>
            <a:r>
              <a:rPr lang="ru-RU" sz="3200" dirty="0" smtClean="0">
                <a:latin typeface="Arial Black" panose="020B0A04020102020204" pitchFamily="34" charset="0"/>
              </a:rPr>
              <a:t>,</a:t>
            </a:r>
          </a:p>
          <a:p>
            <a:r>
              <a:rPr lang="ru-RU" sz="3200" dirty="0" smtClean="0">
                <a:latin typeface="Arial Black" panose="020B0A04020102020204" pitchFamily="34" charset="0"/>
              </a:rPr>
              <a:t>А друге </a:t>
            </a:r>
            <a:r>
              <a:rPr lang="ru-RU" sz="3200" dirty="0" err="1" smtClean="0">
                <a:latin typeface="Arial Black" panose="020B0A04020102020204" pitchFamily="34" charset="0"/>
              </a:rPr>
              <a:t>зів’яло</a:t>
            </a:r>
            <a:r>
              <a:rPr lang="ru-RU" sz="3200" dirty="0" smtClean="0">
                <a:latin typeface="Arial Black" panose="020B0A04020102020204" pitchFamily="34" charset="0"/>
              </a:rPr>
              <a:t>, </a:t>
            </a:r>
            <a:r>
              <a:rPr lang="ru-RU" sz="3200" dirty="0" err="1" smtClean="0">
                <a:latin typeface="Arial Black" panose="020B0A04020102020204" pitchFamily="34" charset="0"/>
              </a:rPr>
              <a:t>навіки</a:t>
            </a:r>
            <a:r>
              <a:rPr lang="ru-RU" sz="3200" dirty="0" smtClean="0">
                <a:latin typeface="Arial Black" panose="020B0A04020102020204" pitchFamily="34" charset="0"/>
              </a:rPr>
              <a:t> </a:t>
            </a:r>
            <a:r>
              <a:rPr lang="ru-RU" sz="3200" dirty="0" err="1" smtClean="0">
                <a:latin typeface="Arial Black" panose="020B0A04020102020204" pitchFamily="34" charset="0"/>
              </a:rPr>
              <a:t>зів’яло</a:t>
            </a:r>
            <a:r>
              <a:rPr lang="ru-RU" sz="3200" dirty="0" smtClean="0">
                <a:latin typeface="Arial Black" panose="020B0A04020102020204" pitchFamily="34" charset="0"/>
              </a:rPr>
              <a:t>.</a:t>
            </a:r>
          </a:p>
          <a:p>
            <a:r>
              <a:rPr lang="ru-RU" sz="3200" dirty="0" smtClean="0">
                <a:latin typeface="Arial Black" panose="020B0A04020102020204" pitchFamily="34" charset="0"/>
              </a:rPr>
              <a:t>І </a:t>
            </a:r>
            <a:r>
              <a:rPr lang="ru-RU" sz="3200" dirty="0" err="1" smtClean="0">
                <a:latin typeface="Arial Black" panose="020B0A04020102020204" pitchFamily="34" charset="0"/>
              </a:rPr>
              <a:t>листя</a:t>
            </a:r>
            <a:r>
              <a:rPr lang="ru-RU" sz="3200" dirty="0" smtClean="0">
                <a:latin typeface="Arial Black" panose="020B0A04020102020204" pitchFamily="34" charset="0"/>
              </a:rPr>
              <a:t> </a:t>
            </a:r>
            <a:r>
              <a:rPr lang="ru-RU" sz="3200" dirty="0" err="1" smtClean="0">
                <a:latin typeface="Arial Black" panose="020B0A04020102020204" pitchFamily="34" charset="0"/>
              </a:rPr>
              <a:t>пожовкле</a:t>
            </a:r>
            <a:r>
              <a:rPr lang="ru-RU" sz="3200" dirty="0" smtClean="0">
                <a:latin typeface="Arial Black" panose="020B0A04020102020204" pitchFamily="34" charset="0"/>
              </a:rPr>
              <a:t> </a:t>
            </a:r>
            <a:r>
              <a:rPr lang="ru-RU" sz="3200" dirty="0" err="1" smtClean="0">
                <a:latin typeface="Arial Black" panose="020B0A04020102020204" pitchFamily="34" charset="0"/>
              </a:rPr>
              <a:t>вітри</a:t>
            </a:r>
            <a:r>
              <a:rPr lang="ru-RU" sz="3200" dirty="0" smtClean="0">
                <a:latin typeface="Arial Black" panose="020B0A04020102020204" pitchFamily="34" charset="0"/>
              </a:rPr>
              <a:t> </a:t>
            </a:r>
            <a:r>
              <a:rPr lang="ru-RU" sz="3200" dirty="0" err="1" smtClean="0">
                <a:latin typeface="Arial Black" panose="020B0A04020102020204" pitchFamily="34" charset="0"/>
              </a:rPr>
              <a:t>рознесли</a:t>
            </a:r>
            <a:r>
              <a:rPr lang="ru-RU" sz="3200" dirty="0" smtClean="0">
                <a:latin typeface="Arial Black" panose="020B0A04020102020204" pitchFamily="34" charset="0"/>
              </a:rPr>
              <a:t>. </a:t>
            </a:r>
          </a:p>
          <a:p>
            <a:r>
              <a:rPr lang="ru-RU" sz="3200" dirty="0">
                <a:latin typeface="Arial Black" panose="020B0A04020102020204" pitchFamily="34" charset="0"/>
              </a:rPr>
              <a:t> </a:t>
            </a:r>
            <a:r>
              <a:rPr lang="ru-RU" sz="3200" dirty="0" smtClean="0">
                <a:latin typeface="Arial Black" panose="020B0A04020102020204" pitchFamily="34" charset="0"/>
              </a:rPr>
              <a:t>                                                 (Т. Шевченко.)</a:t>
            </a:r>
            <a:endParaRPr lang="ru-RU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227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912" y="304346"/>
            <a:ext cx="8853715" cy="6119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247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3144" y="0"/>
            <a:ext cx="11393714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Редактор.</a:t>
            </a:r>
          </a:p>
          <a:p>
            <a:r>
              <a:rPr lang="ru-RU" sz="2800" i="1" dirty="0" err="1" smtClean="0">
                <a:latin typeface="Arial Black" panose="020B0A04020102020204" pitchFamily="34" charset="0"/>
              </a:rPr>
              <a:t>Замініть</a:t>
            </a:r>
            <a:r>
              <a:rPr lang="ru-RU" sz="2800" i="1" dirty="0" smtClean="0">
                <a:latin typeface="Arial Black" panose="020B0A04020102020204" pitchFamily="34" charset="0"/>
              </a:rPr>
              <a:t> </a:t>
            </a:r>
            <a:r>
              <a:rPr lang="ru-RU" sz="2800" i="1" dirty="0" err="1" smtClean="0">
                <a:latin typeface="Arial Black" panose="020B0A04020102020204" pitchFamily="34" charset="0"/>
              </a:rPr>
              <a:t>виділені</a:t>
            </a:r>
            <a:r>
              <a:rPr lang="ru-RU" sz="2800" i="1" dirty="0" smtClean="0">
                <a:latin typeface="Arial Black" panose="020B0A04020102020204" pitchFamily="34" charset="0"/>
              </a:rPr>
              <a:t> в </a:t>
            </a:r>
            <a:r>
              <a:rPr lang="ru-RU" sz="2800" i="1" dirty="0" err="1" smtClean="0">
                <a:latin typeface="Arial Black" panose="020B0A04020102020204" pitchFamily="34" charset="0"/>
              </a:rPr>
              <a:t>реченнях</a:t>
            </a:r>
            <a:r>
              <a:rPr lang="ru-RU" sz="2800" i="1" dirty="0" smtClean="0">
                <a:latin typeface="Arial Black" panose="020B0A04020102020204" pitchFamily="34" charset="0"/>
              </a:rPr>
              <a:t> слова </a:t>
            </a:r>
            <a:r>
              <a:rPr lang="ru-RU" sz="2800" i="1" dirty="0" err="1" smtClean="0">
                <a:latin typeface="Arial Black" panose="020B0A04020102020204" pitchFamily="34" charset="0"/>
              </a:rPr>
              <a:t>власне</a:t>
            </a:r>
            <a:r>
              <a:rPr lang="ru-RU" sz="2800" i="1" dirty="0" smtClean="0">
                <a:latin typeface="Arial Black" panose="020B0A04020102020204" pitchFamily="34" charset="0"/>
              </a:rPr>
              <a:t> </a:t>
            </a:r>
            <a:r>
              <a:rPr lang="ru-RU" sz="2800" i="1" dirty="0" err="1" smtClean="0">
                <a:latin typeface="Arial Black" panose="020B0A04020102020204" pitchFamily="34" charset="0"/>
              </a:rPr>
              <a:t>україн­ськими.За</a:t>
            </a:r>
            <a:r>
              <a:rPr lang="ru-RU" sz="2800" i="1" dirty="0" smtClean="0">
                <a:latin typeface="Arial Black" panose="020B0A04020102020204" pitchFamily="34" charset="0"/>
              </a:rPr>
              <a:t> потребою </a:t>
            </a:r>
            <a:r>
              <a:rPr lang="ru-RU" sz="2800" i="1" dirty="0" err="1" smtClean="0">
                <a:latin typeface="Arial Black" panose="020B0A04020102020204" pitchFamily="34" charset="0"/>
              </a:rPr>
              <a:t>користуйтеся</a:t>
            </a:r>
            <a:r>
              <a:rPr lang="ru-RU" sz="2800" i="1" dirty="0" smtClean="0">
                <a:latin typeface="Arial Black" panose="020B0A04020102020204" pitchFamily="34" charset="0"/>
              </a:rPr>
              <a:t> </a:t>
            </a:r>
            <a:r>
              <a:rPr lang="ru-RU" sz="2800" i="1" dirty="0" err="1" smtClean="0">
                <a:latin typeface="Arial Black" panose="020B0A04020102020204" pitchFamily="34" charset="0"/>
              </a:rPr>
              <a:t>довідкою</a:t>
            </a:r>
            <a:r>
              <a:rPr lang="ru-RU" sz="2800" i="1" dirty="0" smtClean="0">
                <a:latin typeface="Arial Black" panose="020B0A04020102020204" pitchFamily="34" charset="0"/>
              </a:rPr>
              <a:t>.</a:t>
            </a:r>
          </a:p>
          <a:p>
            <a:endParaRPr lang="ru-RU" sz="3200" dirty="0" smtClean="0">
              <a:latin typeface="Arial Black" panose="020B0A04020102020204" pitchFamily="34" charset="0"/>
            </a:endParaRPr>
          </a:p>
          <a:p>
            <a:r>
              <a:rPr lang="ru-RU" sz="3200" dirty="0" err="1" smtClean="0">
                <a:latin typeface="Arial Black" panose="020B0A04020102020204" pitchFamily="34" charset="0"/>
              </a:rPr>
              <a:t>Дівчинка</a:t>
            </a:r>
            <a:r>
              <a:rPr lang="ru-RU" sz="3200" dirty="0" smtClean="0">
                <a:latin typeface="Arial Black" panose="020B0A04020102020204" pitchFamily="34" charset="0"/>
              </a:rPr>
              <a:t> </a:t>
            </a:r>
            <a:r>
              <a:rPr lang="ru-RU" sz="3200" dirty="0" err="1" smtClean="0">
                <a:latin typeface="Arial Black" panose="020B0A04020102020204" pitchFamily="34" charset="0"/>
              </a:rPr>
              <a:t>хвалилася</a:t>
            </a:r>
            <a:r>
              <a:rPr lang="ru-RU" sz="3200" dirty="0" smtClean="0">
                <a:latin typeface="Arial Black" panose="020B0A04020102020204" pitchFamily="34" charset="0"/>
              </a:rPr>
              <a:t> </a:t>
            </a:r>
            <a:r>
              <a:rPr lang="ru-RU" sz="3200" dirty="0" err="1" smtClean="0">
                <a:latin typeface="Arial Black" panose="020B0A04020102020204" pitchFamily="34" charset="0"/>
              </a:rPr>
              <a:t>новим</a:t>
            </a:r>
            <a:r>
              <a:rPr lang="ru-RU" sz="3200" dirty="0" smtClean="0">
                <a:latin typeface="Arial Black" panose="020B0A04020102020204" pitchFamily="34" charset="0"/>
              </a:rPr>
              <a:t> голубим </a:t>
            </a:r>
            <a:r>
              <a:rPr lang="ru-RU" sz="3200" dirty="0" err="1" smtClean="0">
                <a:latin typeface="Arial Black" panose="020B0A04020102020204" pitchFamily="34" charset="0"/>
              </a:rPr>
              <a:t>платтям</a:t>
            </a:r>
            <a:r>
              <a:rPr lang="ru-RU" sz="3200" dirty="0" smtClean="0">
                <a:latin typeface="Arial Black" panose="020B0A04020102020204" pitchFamily="34" charset="0"/>
              </a:rPr>
              <a:t>.</a:t>
            </a:r>
          </a:p>
          <a:p>
            <a:r>
              <a:rPr lang="ru-RU" sz="3200" dirty="0" err="1" smtClean="0">
                <a:latin typeface="Arial Black" panose="020B0A04020102020204" pitchFamily="34" charset="0"/>
              </a:rPr>
              <a:t>Він</a:t>
            </a:r>
            <a:r>
              <a:rPr lang="ru-RU" sz="3200" dirty="0" smtClean="0">
                <a:latin typeface="Arial Black" panose="020B0A04020102020204" pitchFamily="34" charset="0"/>
              </a:rPr>
              <a:t> не </a:t>
            </a:r>
            <a:r>
              <a:rPr lang="ru-RU" sz="3200" dirty="0" err="1" smtClean="0">
                <a:latin typeface="Arial Black" panose="020B0A04020102020204" pitchFamily="34" charset="0"/>
              </a:rPr>
              <a:t>хотів</a:t>
            </a:r>
            <a:r>
              <a:rPr lang="ru-RU" sz="3200" dirty="0" smtClean="0">
                <a:latin typeface="Arial Black" panose="020B0A04020102020204" pitchFamily="34" charset="0"/>
              </a:rPr>
              <a:t> </a:t>
            </a:r>
            <a:r>
              <a:rPr lang="ru-RU" sz="3200" dirty="0" err="1" smtClean="0">
                <a:latin typeface="Arial Black" panose="020B0A04020102020204" pitchFamily="34" charset="0"/>
              </a:rPr>
              <a:t>гратися</a:t>
            </a:r>
            <a:r>
              <a:rPr lang="ru-RU" sz="3200" dirty="0" smtClean="0">
                <a:latin typeface="Arial Black" panose="020B0A04020102020204" pitchFamily="34" charset="0"/>
              </a:rPr>
              <a:t> з </a:t>
            </a:r>
            <a:r>
              <a:rPr lang="ru-RU" sz="3200" dirty="0" err="1" smtClean="0">
                <a:latin typeface="Arial Black" panose="020B0A04020102020204" pitchFamily="34" charset="0"/>
              </a:rPr>
              <a:t>дітьми</a:t>
            </a:r>
            <a:r>
              <a:rPr lang="ru-RU" sz="3200" dirty="0" smtClean="0">
                <a:latin typeface="Arial Black" panose="020B0A04020102020204" pitchFamily="34" charset="0"/>
              </a:rPr>
              <a:t>, </a:t>
            </a:r>
            <a:r>
              <a:rPr lang="ru-RU" sz="3200" dirty="0" err="1" smtClean="0">
                <a:latin typeface="Arial Black" panose="020B0A04020102020204" pitchFamily="34" charset="0"/>
              </a:rPr>
              <a:t>бо</a:t>
            </a:r>
            <a:r>
              <a:rPr lang="ru-RU" sz="3200" dirty="0" smtClean="0">
                <a:latin typeface="Arial Black" panose="020B0A04020102020204" pitchFamily="34" charset="0"/>
              </a:rPr>
              <a:t> </a:t>
            </a:r>
            <a:r>
              <a:rPr lang="ru-RU" sz="3200" dirty="0" err="1" smtClean="0">
                <a:latin typeface="Arial Black" panose="020B0A04020102020204" pitchFamily="34" charset="0"/>
              </a:rPr>
              <a:t>ті</a:t>
            </a:r>
            <a:r>
              <a:rPr lang="ru-RU" sz="3200" dirty="0" smtClean="0">
                <a:latin typeface="Arial Black" panose="020B0A04020102020204" pitchFamily="34" charset="0"/>
              </a:rPr>
              <a:t> </a:t>
            </a:r>
            <a:r>
              <a:rPr lang="ru-RU" sz="3200" dirty="0" err="1" smtClean="0">
                <a:latin typeface="Arial Black" panose="020B0A04020102020204" pitchFamily="34" charset="0"/>
              </a:rPr>
              <a:t>насміхалисязйого</a:t>
            </a:r>
            <a:r>
              <a:rPr lang="ru-RU" sz="3200" dirty="0" smtClean="0">
                <a:latin typeface="Arial Black" panose="020B0A04020102020204" pitchFamily="34" charset="0"/>
              </a:rPr>
              <a:t> веснянок.</a:t>
            </a:r>
          </a:p>
          <a:p>
            <a:r>
              <a:rPr lang="ru-RU" sz="3200" dirty="0" err="1" smtClean="0">
                <a:latin typeface="Arial Black" panose="020B0A04020102020204" pitchFamily="34" charset="0"/>
              </a:rPr>
              <a:t>Донька</a:t>
            </a:r>
            <a:r>
              <a:rPr lang="ru-RU" sz="3200" dirty="0" smtClean="0">
                <a:latin typeface="Arial Black" panose="020B0A04020102020204" pitchFamily="34" charset="0"/>
              </a:rPr>
              <a:t> </a:t>
            </a:r>
            <a:r>
              <a:rPr lang="ru-RU" sz="3200" dirty="0" err="1" smtClean="0">
                <a:latin typeface="Arial Black" panose="020B0A04020102020204" pitchFamily="34" charset="0"/>
              </a:rPr>
              <a:t>десь</a:t>
            </a:r>
            <a:r>
              <a:rPr lang="ru-RU" sz="3200" dirty="0" smtClean="0">
                <a:latin typeface="Arial Black" panose="020B0A04020102020204" pitchFamily="34" charset="0"/>
              </a:rPr>
              <a:t> </a:t>
            </a:r>
            <a:r>
              <a:rPr lang="ru-RU" sz="3200" dirty="0" err="1" smtClean="0">
                <a:latin typeface="Arial Black" panose="020B0A04020102020204" pitchFamily="34" charset="0"/>
              </a:rPr>
              <a:t>затрималася</a:t>
            </a:r>
            <a:r>
              <a:rPr lang="ru-RU" sz="3200" dirty="0" smtClean="0">
                <a:latin typeface="Arial Black" panose="020B0A04020102020204" pitchFamily="34" charset="0"/>
              </a:rPr>
              <a:t>, і </a:t>
            </a:r>
            <a:r>
              <a:rPr lang="ru-RU" sz="3200" dirty="0" err="1" smtClean="0">
                <a:latin typeface="Arial Black" panose="020B0A04020102020204" pitchFamily="34" charset="0"/>
              </a:rPr>
              <a:t>мати</a:t>
            </a:r>
            <a:r>
              <a:rPr lang="ru-RU" sz="3200" dirty="0" smtClean="0">
                <a:latin typeface="Arial Black" panose="020B0A04020102020204" pitchFamily="34" charset="0"/>
              </a:rPr>
              <a:t> почала </a:t>
            </a:r>
            <a:r>
              <a:rPr lang="ru-RU" sz="3200" dirty="0" err="1" smtClean="0">
                <a:latin typeface="Arial Black" panose="020B0A04020102020204" pitchFamily="34" charset="0"/>
              </a:rPr>
              <a:t>тривожитися</a:t>
            </a:r>
            <a:r>
              <a:rPr lang="ru-RU" sz="3200" dirty="0" smtClean="0">
                <a:latin typeface="Arial Black" panose="020B0A04020102020204" pitchFamily="34" charset="0"/>
              </a:rPr>
              <a:t>.</a:t>
            </a:r>
          </a:p>
          <a:p>
            <a:r>
              <a:rPr lang="ru-RU" sz="3200" dirty="0" smtClean="0">
                <a:latin typeface="Arial Black" panose="020B0A04020102020204" pitchFamily="34" charset="0"/>
              </a:rPr>
              <a:t>За горизонтом </a:t>
            </a:r>
            <a:r>
              <a:rPr lang="ru-RU" sz="3200" dirty="0" err="1" smtClean="0">
                <a:latin typeface="Arial Black" panose="020B0A04020102020204" pitchFamily="34" charset="0"/>
              </a:rPr>
              <a:t>верби</a:t>
            </a:r>
            <a:r>
              <a:rPr lang="ru-RU" sz="3200" dirty="0" smtClean="0">
                <a:latin typeface="Arial Black" panose="020B0A04020102020204" pitchFamily="34" charset="0"/>
              </a:rPr>
              <a:t> і </a:t>
            </a:r>
            <a:r>
              <a:rPr lang="ru-RU" sz="3200" dirty="0" err="1" smtClean="0">
                <a:latin typeface="Arial Black" panose="020B0A04020102020204" pitchFamily="34" charset="0"/>
              </a:rPr>
              <a:t>то­полі</a:t>
            </a:r>
            <a:r>
              <a:rPr lang="ru-RU" sz="3200" dirty="0" smtClean="0">
                <a:latin typeface="Arial Black" panose="020B0A04020102020204" pitchFamily="34" charset="0"/>
              </a:rPr>
              <a:t>.</a:t>
            </a:r>
          </a:p>
          <a:p>
            <a:r>
              <a:rPr lang="ru-RU" sz="3200" u="sng" dirty="0" smtClean="0">
                <a:latin typeface="Arial Black" panose="020B0A04020102020204" pitchFamily="34" charset="0"/>
              </a:rPr>
              <a:t>Слова для </a:t>
            </a:r>
            <a:r>
              <a:rPr lang="ru-RU" sz="3200" u="sng" dirty="0" err="1" smtClean="0">
                <a:latin typeface="Arial Black" panose="020B0A04020102020204" pitchFamily="34" charset="0"/>
              </a:rPr>
              <a:t>довідки</a:t>
            </a:r>
            <a:r>
              <a:rPr lang="ru-RU" sz="3200" u="sng" dirty="0" smtClean="0">
                <a:latin typeface="Arial Black" panose="020B0A04020102020204" pitchFamily="34" charset="0"/>
              </a:rPr>
              <a:t>. </a:t>
            </a:r>
            <a:r>
              <a:rPr lang="ru-RU" sz="3200" i="1" dirty="0" err="1" smtClean="0">
                <a:latin typeface="Arial Black" panose="020B0A04020102020204" pitchFamily="34" charset="0"/>
              </a:rPr>
              <a:t>Бавитися</a:t>
            </a:r>
            <a:r>
              <a:rPr lang="ru-RU" sz="3200" i="1" dirty="0" smtClean="0">
                <a:latin typeface="Arial Black" panose="020B0A04020102020204" pitchFamily="34" charset="0"/>
              </a:rPr>
              <a:t>, </a:t>
            </a:r>
            <a:r>
              <a:rPr lang="ru-RU" sz="3200" i="1" dirty="0" err="1" smtClean="0">
                <a:latin typeface="Arial Black" panose="020B0A04020102020204" pitchFamily="34" charset="0"/>
              </a:rPr>
              <a:t>баритися</a:t>
            </a:r>
            <a:r>
              <a:rPr lang="ru-RU" sz="3200" i="1" dirty="0" smtClean="0">
                <a:latin typeface="Arial Black" panose="020B0A04020102020204" pitchFamily="34" charset="0"/>
              </a:rPr>
              <a:t>, </a:t>
            </a:r>
            <a:r>
              <a:rPr lang="ru-RU" sz="3200" i="1" dirty="0" err="1" smtClean="0">
                <a:latin typeface="Arial Black" panose="020B0A04020102020204" pitchFamily="34" charset="0"/>
              </a:rPr>
              <a:t>бентежити</a:t>
            </a:r>
            <a:r>
              <a:rPr lang="ru-RU" sz="3200" i="1" dirty="0" smtClean="0">
                <a:latin typeface="Arial Black" panose="020B0A04020102020204" pitchFamily="34" charset="0"/>
              </a:rPr>
              <a:t>, </a:t>
            </a:r>
            <a:r>
              <a:rPr lang="ru-RU" sz="3200" i="1" dirty="0" err="1" smtClean="0">
                <a:latin typeface="Arial Black" panose="020B0A04020102020204" pitchFamily="34" charset="0"/>
              </a:rPr>
              <a:t>виднокіл</a:t>
            </a:r>
            <a:r>
              <a:rPr lang="ru-RU" sz="3200" i="1" dirty="0" smtClean="0">
                <a:latin typeface="Arial Black" panose="020B0A04020102020204" pitchFamily="34" charset="0"/>
              </a:rPr>
              <a:t>, </a:t>
            </a:r>
            <a:r>
              <a:rPr lang="ru-RU" sz="3200" i="1" dirty="0" err="1" smtClean="0">
                <a:latin typeface="Arial Black" panose="020B0A04020102020204" pitchFamily="34" charset="0"/>
              </a:rPr>
              <a:t>ластовиння</a:t>
            </a:r>
            <a:r>
              <a:rPr lang="ru-RU" sz="3200" i="1" dirty="0" smtClean="0">
                <a:latin typeface="Arial Black" panose="020B0A04020102020204" pitchFamily="34" charset="0"/>
              </a:rPr>
              <a:t>, </a:t>
            </a:r>
            <a:r>
              <a:rPr lang="ru-RU" sz="3200" i="1" dirty="0" err="1" smtClean="0">
                <a:latin typeface="Arial Black" panose="020B0A04020102020204" pitchFamily="34" charset="0"/>
              </a:rPr>
              <a:t>хизуватися</a:t>
            </a:r>
            <a:r>
              <a:rPr lang="ru-RU" sz="3200" i="1" dirty="0" smtClean="0">
                <a:latin typeface="Arial Black" panose="020B0A04020102020204" pitchFamily="34" charset="0"/>
              </a:rPr>
              <a:t>.</a:t>
            </a:r>
            <a:endParaRPr lang="ru-RU" sz="3200" i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509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03827" y="314951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dirty="0" smtClean="0"/>
              <a:t>https://school.home-task.com/uzagalnennya-i-sistematizaciya-znan-z-leksikologiyi-ta-frazeologiyi/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603827" y="2515536"/>
            <a:ext cx="57633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smtClean="0"/>
              <a:t>https://antoninalasenko32.blogspot.com/2020/10/6_21.html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46907" y="4920341"/>
            <a:ext cx="58202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smtClean="0"/>
              <a:t>https://urok-ua.com/konspekt-uroku-ukrayinskoyi-movi-uzagalnennya-y-sistematizatsiya-vivchenogo-leksikologiya-frazeologiya/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88972" y="1691306"/>
            <a:ext cx="25314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Допоміжні</a:t>
            </a:r>
            <a:r>
              <a:rPr lang="ru-RU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джерела</a:t>
            </a:r>
            <a:r>
              <a:rPr lang="ru-RU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sz="2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03827" y="3911445"/>
            <a:ext cx="46129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smtClean="0"/>
              <a:t>https://www.clipartmax.com/so/science-clipart/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603827" y="4396374"/>
            <a:ext cx="47660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smtClean="0"/>
              <a:t>https://www.pngegg.com/ru/png-tetcd/download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59767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126</TotalTime>
  <Words>222</Words>
  <Application>Microsoft Office PowerPoint</Application>
  <PresentationFormat>Широкоэкранный</PresentationFormat>
  <Paragraphs>32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Arial Black</vt:lpstr>
      <vt:lpstr>Garamond</vt:lpstr>
      <vt:lpstr>Натуральные материалы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QWERT</dc:creator>
  <cp:lastModifiedBy>QWERT</cp:lastModifiedBy>
  <cp:revision>6</cp:revision>
  <dcterms:created xsi:type="dcterms:W3CDTF">2022-09-06T16:11:38Z</dcterms:created>
  <dcterms:modified xsi:type="dcterms:W3CDTF">2022-09-06T18:18:24Z</dcterms:modified>
</cp:coreProperties>
</file>