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86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8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Masters/slideMaster8.xml" ContentType="application/vnd.openxmlformats-officedocument.presentationml.slideMaster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png" ContentType="image/png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Layouts/slideLayout14.xml" ContentType="application/vnd.openxmlformats-officedocument.presentationml.slideLayout+xml"/>
  <Override PartName="/ppt/theme/themeOverride2.xml" ContentType="application/vnd.openxmlformats-officedocument.themeOverride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slideMasters/slideMaster7.xml" ContentType="application/vnd.openxmlformats-officedocument.presentationml.slideMaster+xml"/>
  <Override PartName="/ppt/theme/theme9.xml" ContentType="application/vnd.openxmlformats-officedocument.theme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8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6.xml" ContentType="application/vnd.openxmlformats-officedocument.presentationml.slideMaster+xml"/>
  <Override PartName="/ppt/slideLayouts/slideLayout89.xml" ContentType="application/vnd.openxmlformats-officedocument.presentationml.slideLayout+xml"/>
  <Override PartName="/ppt/theme/theme8.xml" ContentType="application/vnd.openxmlformats-officedocument.them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diagrams/drawing1.xml" ContentType="application/vnd.ms-office.drawingml.diagramDrawing+xml"/>
  <Override PartName="/ppt/slides/slide24.xml" ContentType="application/vnd.openxmlformats-officedocument.presentationml.slide+xml"/>
  <Override PartName="/ppt/slideLayouts/slideLayout16.xml" ContentType="application/vnd.openxmlformats-officedocument.presentationml.slideLayout+xml"/>
  <Default Extension="jpeg" ContentType="image/jpeg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diagrams/quickStyle1.xml" ContentType="application/vnd.openxmlformats-officedocument.drawingml.diagramStyl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3" r:id="rId3"/>
    <p:sldMasterId id="2147483685" r:id="rId4"/>
    <p:sldMasterId id="2147483709" r:id="rId5"/>
    <p:sldMasterId id="2147483721" r:id="rId6"/>
    <p:sldMasterId id="2147483733" r:id="rId7"/>
    <p:sldMasterId id="2147483745" r:id="rId8"/>
  </p:sldMasterIdLst>
  <p:notesMasterIdLst>
    <p:notesMasterId r:id="rId43"/>
  </p:notesMasterIdLst>
  <p:sldIdLst>
    <p:sldId id="262" r:id="rId9"/>
    <p:sldId id="276" r:id="rId10"/>
    <p:sldId id="261" r:id="rId11"/>
    <p:sldId id="260" r:id="rId12"/>
    <p:sldId id="277" r:id="rId13"/>
    <p:sldId id="287" r:id="rId14"/>
    <p:sldId id="257" r:id="rId15"/>
    <p:sldId id="264" r:id="rId16"/>
    <p:sldId id="278" r:id="rId17"/>
    <p:sldId id="280" r:id="rId18"/>
    <p:sldId id="282" r:id="rId19"/>
    <p:sldId id="284" r:id="rId20"/>
    <p:sldId id="286" r:id="rId21"/>
    <p:sldId id="288" r:id="rId22"/>
    <p:sldId id="290" r:id="rId23"/>
    <p:sldId id="292" r:id="rId24"/>
    <p:sldId id="293" r:id="rId25"/>
    <p:sldId id="289" r:id="rId26"/>
    <p:sldId id="291" r:id="rId27"/>
    <p:sldId id="307" r:id="rId28"/>
    <p:sldId id="298" r:id="rId29"/>
    <p:sldId id="295" r:id="rId30"/>
    <p:sldId id="296" r:id="rId31"/>
    <p:sldId id="297" r:id="rId32"/>
    <p:sldId id="299" r:id="rId33"/>
    <p:sldId id="300" r:id="rId34"/>
    <p:sldId id="301" r:id="rId35"/>
    <p:sldId id="302" r:id="rId36"/>
    <p:sldId id="303" r:id="rId37"/>
    <p:sldId id="304" r:id="rId38"/>
    <p:sldId id="305" r:id="rId39"/>
    <p:sldId id="306" r:id="rId40"/>
    <p:sldId id="283" r:id="rId41"/>
    <p:sldId id="281" r:id="rId42"/>
  </p:sldIdLst>
  <p:sldSz cx="9144000" cy="6858000" type="screen4x3"/>
  <p:notesSz cx="6858000" cy="9144000"/>
  <p:defaultTextStyle>
    <a:defPPr>
      <a:defRPr lang="uk-UA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3300"/>
    <a:srgbClr val="FFCC99"/>
    <a:srgbClr val="FFFF99"/>
    <a:srgbClr val="D0D8E8"/>
    <a:srgbClr val="0000FF"/>
    <a:srgbClr val="FFFFCC"/>
    <a:srgbClr val="0033CC"/>
    <a:srgbClr val="00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39" autoAdjust="0"/>
    <p:restoredTop sz="92652" autoAdjust="0"/>
  </p:normalViewPr>
  <p:slideViewPr>
    <p:cSldViewPr>
      <p:cViewPr>
        <p:scale>
          <a:sx n="80" d="100"/>
          <a:sy n="80" d="100"/>
        </p:scale>
        <p:origin x="-87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41" Type="http://schemas.openxmlformats.org/officeDocument/2006/relationships/slide" Target="slides/slide3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1A6C076-8286-4751-B529-09F3A99026B6}" type="doc">
      <dgm:prSet loTypeId="urn:microsoft.com/office/officeart/2005/8/layout/vList5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uk-UA"/>
        </a:p>
      </dgm:t>
    </dgm:pt>
    <dgm:pt modelId="{2A549D3E-B468-4888-B48C-04D0C5CCC3E9}">
      <dgm:prSet phldrT="[Текст]"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pPr algn="l"/>
          <a:r>
            <a:rPr lang="uk-UA" sz="1800" b="1" dirty="0" smtClean="0">
              <a:solidFill>
                <a:schemeClr val="tx1"/>
              </a:solidFill>
            </a:rPr>
            <a:t>Підмет з присудком</a:t>
          </a:r>
          <a:endParaRPr lang="uk-UA" sz="1800" dirty="0">
            <a:solidFill>
              <a:schemeClr val="tx1"/>
            </a:solidFill>
          </a:endParaRPr>
        </a:p>
      </dgm:t>
    </dgm:pt>
    <dgm:pt modelId="{C64A6FFE-BD2F-4E70-86DA-65D591F2A624}" type="parTrans" cxnId="{469F24EA-A4D2-49BD-9CE0-0062742DEB75}">
      <dgm:prSet/>
      <dgm:spPr/>
      <dgm:t>
        <a:bodyPr/>
        <a:lstStyle/>
        <a:p>
          <a:endParaRPr lang="uk-UA"/>
        </a:p>
      </dgm:t>
    </dgm:pt>
    <dgm:pt modelId="{28882E45-4E52-41AB-AAA5-9CD4BF0D3361}" type="sibTrans" cxnId="{469F24EA-A4D2-49BD-9CE0-0062742DEB75}">
      <dgm:prSet/>
      <dgm:spPr/>
      <dgm:t>
        <a:bodyPr/>
        <a:lstStyle/>
        <a:p>
          <a:endParaRPr lang="uk-UA"/>
        </a:p>
      </dgm:t>
    </dgm:pt>
    <dgm:pt modelId="{291177D9-63D1-4D82-80CF-129D7B2D18C3}">
      <dgm:prSet phldrT="[Текст]"/>
      <dgm:spPr>
        <a:solidFill>
          <a:schemeClr val="bg2">
            <a:lumMod val="75000"/>
            <a:alpha val="69000"/>
          </a:schemeClr>
        </a:solidFill>
      </dgm:spPr>
      <dgm:t>
        <a:bodyPr/>
        <a:lstStyle/>
        <a:p>
          <a:r>
            <a:rPr lang="uk-UA" dirty="0" smtClean="0"/>
            <a:t>Калина похилилась</a:t>
          </a:r>
          <a:endParaRPr lang="uk-UA" dirty="0"/>
        </a:p>
      </dgm:t>
    </dgm:pt>
    <dgm:pt modelId="{4F1C6D69-35D6-4D79-96E5-F96134084792}" type="parTrans" cxnId="{BFB67672-D7A0-4AB7-9DA7-0FD681EE0720}">
      <dgm:prSet/>
      <dgm:spPr/>
      <dgm:t>
        <a:bodyPr/>
        <a:lstStyle/>
        <a:p>
          <a:endParaRPr lang="uk-UA"/>
        </a:p>
      </dgm:t>
    </dgm:pt>
    <dgm:pt modelId="{41660F81-F5C8-4559-BA6C-2E926AF1DBF1}" type="sibTrans" cxnId="{BFB67672-D7A0-4AB7-9DA7-0FD681EE0720}">
      <dgm:prSet/>
      <dgm:spPr/>
      <dgm:t>
        <a:bodyPr/>
        <a:lstStyle/>
        <a:p>
          <a:endParaRPr lang="uk-UA"/>
        </a:p>
      </dgm:t>
    </dgm:pt>
    <dgm:pt modelId="{4F2AA275-5E2C-4396-98AA-C87A6865CE70}">
      <dgm:prSet phldrT="[Текст]"/>
      <dgm:spPr>
        <a:solidFill>
          <a:schemeClr val="bg2">
            <a:lumMod val="75000"/>
            <a:alpha val="69000"/>
          </a:schemeClr>
        </a:solidFill>
      </dgm:spPr>
      <dgm:t>
        <a:bodyPr/>
        <a:lstStyle/>
        <a:p>
          <a:r>
            <a:rPr lang="uk-UA" dirty="0" smtClean="0"/>
            <a:t>Ягода росте</a:t>
          </a:r>
          <a:endParaRPr lang="uk-UA" dirty="0"/>
        </a:p>
      </dgm:t>
    </dgm:pt>
    <dgm:pt modelId="{A7399042-8960-4A76-9A8E-105F2F3D70E7}" type="parTrans" cxnId="{13A27459-9742-4690-AEC4-2B2357B8DCE7}">
      <dgm:prSet/>
      <dgm:spPr/>
      <dgm:t>
        <a:bodyPr/>
        <a:lstStyle/>
        <a:p>
          <a:endParaRPr lang="uk-UA"/>
        </a:p>
      </dgm:t>
    </dgm:pt>
    <dgm:pt modelId="{7C8EDD0F-78F2-4412-BBE5-C6E002B32854}" type="sibTrans" cxnId="{13A27459-9742-4690-AEC4-2B2357B8DCE7}">
      <dgm:prSet/>
      <dgm:spPr/>
      <dgm:t>
        <a:bodyPr/>
        <a:lstStyle/>
        <a:p>
          <a:endParaRPr lang="uk-UA"/>
        </a:p>
      </dgm:t>
    </dgm:pt>
    <dgm:pt modelId="{E0A9EE5C-F2FE-4742-B726-BE195CF58826}">
      <dgm:prSet phldrT="[Текст]"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uk-UA" sz="1800" b="1" dirty="0" smtClean="0">
              <a:solidFill>
                <a:schemeClr val="tx1"/>
              </a:solidFill>
            </a:rPr>
            <a:t>Складені форми 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uk-UA" sz="1800" b="1" dirty="0" smtClean="0">
              <a:solidFill>
                <a:schemeClr val="tx1"/>
              </a:solidFill>
            </a:rPr>
            <a:t>майбутнього часу</a:t>
          </a:r>
          <a:endParaRPr lang="uk-UA" sz="1800" dirty="0">
            <a:solidFill>
              <a:schemeClr val="tx1"/>
            </a:solidFill>
          </a:endParaRPr>
        </a:p>
      </dgm:t>
    </dgm:pt>
    <dgm:pt modelId="{B0483FB6-1652-4CB0-99AC-5AB6551801FD}" type="parTrans" cxnId="{9E1163E2-69BC-47B1-BB2C-CF04FB3B90EC}">
      <dgm:prSet/>
      <dgm:spPr/>
      <dgm:t>
        <a:bodyPr/>
        <a:lstStyle/>
        <a:p>
          <a:endParaRPr lang="uk-UA"/>
        </a:p>
      </dgm:t>
    </dgm:pt>
    <dgm:pt modelId="{C33890AB-F03E-47D4-B8A5-6913BD1DCE8E}" type="sibTrans" cxnId="{9E1163E2-69BC-47B1-BB2C-CF04FB3B90EC}">
      <dgm:prSet/>
      <dgm:spPr/>
      <dgm:t>
        <a:bodyPr/>
        <a:lstStyle/>
        <a:p>
          <a:endParaRPr lang="uk-UA"/>
        </a:p>
      </dgm:t>
    </dgm:pt>
    <dgm:pt modelId="{61505DF5-A1AF-4785-9BAD-B9C568A2C863}">
      <dgm:prSet phldrT="[Текст]"/>
      <dgm:spPr>
        <a:solidFill>
          <a:schemeClr val="bg2">
            <a:lumMod val="75000"/>
            <a:alpha val="90000"/>
          </a:schemeClr>
        </a:solidFill>
      </dgm:spPr>
      <dgm:t>
        <a:bodyPr/>
        <a:lstStyle/>
        <a:p>
          <a:r>
            <a:rPr lang="uk-UA" dirty="0" smtClean="0"/>
            <a:t>Буду читати</a:t>
          </a:r>
          <a:endParaRPr lang="uk-UA" dirty="0"/>
        </a:p>
      </dgm:t>
    </dgm:pt>
    <dgm:pt modelId="{49F762DB-26F6-40F0-88C4-C4F438E7D5EF}" type="parTrans" cxnId="{98A989AD-0A56-4581-ACC5-14370E4F89A1}">
      <dgm:prSet/>
      <dgm:spPr/>
      <dgm:t>
        <a:bodyPr/>
        <a:lstStyle/>
        <a:p>
          <a:endParaRPr lang="uk-UA"/>
        </a:p>
      </dgm:t>
    </dgm:pt>
    <dgm:pt modelId="{938DC99D-C440-4160-962B-F7F7F688F2C8}" type="sibTrans" cxnId="{98A989AD-0A56-4581-ACC5-14370E4F89A1}">
      <dgm:prSet/>
      <dgm:spPr/>
      <dgm:t>
        <a:bodyPr/>
        <a:lstStyle/>
        <a:p>
          <a:endParaRPr lang="uk-UA"/>
        </a:p>
      </dgm:t>
    </dgm:pt>
    <dgm:pt modelId="{1A8C5D36-7C75-40F4-B2B8-0728C77D4AD8}">
      <dgm:prSet phldrT="[Текст]"/>
      <dgm:spPr>
        <a:solidFill>
          <a:schemeClr val="bg2">
            <a:lumMod val="75000"/>
            <a:alpha val="90000"/>
          </a:schemeClr>
        </a:solidFill>
      </dgm:spPr>
      <dgm:t>
        <a:bodyPr/>
        <a:lstStyle/>
        <a:p>
          <a:r>
            <a:rPr lang="uk-UA" dirty="0" smtClean="0"/>
            <a:t>Буду мріяти</a:t>
          </a:r>
          <a:endParaRPr lang="uk-UA" dirty="0"/>
        </a:p>
      </dgm:t>
    </dgm:pt>
    <dgm:pt modelId="{1A2F8043-0A7F-4C8E-9B02-F5912841D9AE}" type="parTrans" cxnId="{3613EE55-2363-45F6-AF2C-33853370C123}">
      <dgm:prSet/>
      <dgm:spPr/>
      <dgm:t>
        <a:bodyPr/>
        <a:lstStyle/>
        <a:p>
          <a:endParaRPr lang="uk-UA"/>
        </a:p>
      </dgm:t>
    </dgm:pt>
    <dgm:pt modelId="{FF01FBE1-20BB-4173-8F9E-F270EE32C10B}" type="sibTrans" cxnId="{3613EE55-2363-45F6-AF2C-33853370C123}">
      <dgm:prSet/>
      <dgm:spPr/>
      <dgm:t>
        <a:bodyPr/>
        <a:lstStyle/>
        <a:p>
          <a:endParaRPr lang="uk-UA"/>
        </a:p>
      </dgm:t>
    </dgm:pt>
    <dgm:pt modelId="{CACFB7E0-8936-4D41-8674-449F00CA9A86}">
      <dgm:prSet phldrT="[Текст]"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uk-UA" sz="1800" b="1" dirty="0" smtClean="0">
              <a:solidFill>
                <a:schemeClr val="tx1"/>
              </a:solidFill>
            </a:rPr>
            <a:t>Складені форми ступенів 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uk-UA" sz="1800" b="1" dirty="0" smtClean="0">
              <a:solidFill>
                <a:schemeClr val="tx1"/>
              </a:solidFill>
            </a:rPr>
            <a:t>порівняння прикметників</a:t>
          </a:r>
          <a:endParaRPr lang="uk-UA" sz="1800" dirty="0">
            <a:solidFill>
              <a:schemeClr val="tx1"/>
            </a:solidFill>
          </a:endParaRPr>
        </a:p>
      </dgm:t>
    </dgm:pt>
    <dgm:pt modelId="{694A9E03-2050-46DD-86F9-3F4DAF049A18}" type="parTrans" cxnId="{B732EE9C-752C-4320-B26C-5A8A73FA329F}">
      <dgm:prSet/>
      <dgm:spPr/>
      <dgm:t>
        <a:bodyPr/>
        <a:lstStyle/>
        <a:p>
          <a:endParaRPr lang="uk-UA"/>
        </a:p>
      </dgm:t>
    </dgm:pt>
    <dgm:pt modelId="{8A1935A6-DBFA-4228-8514-2B713DFC79BD}" type="sibTrans" cxnId="{B732EE9C-752C-4320-B26C-5A8A73FA329F}">
      <dgm:prSet/>
      <dgm:spPr/>
      <dgm:t>
        <a:bodyPr/>
        <a:lstStyle/>
        <a:p>
          <a:endParaRPr lang="uk-UA"/>
        </a:p>
      </dgm:t>
    </dgm:pt>
    <dgm:pt modelId="{58358DE3-7D08-45E8-9B62-F6C7806106AA}">
      <dgm:prSet phldrT="[Текст]"/>
      <dgm:spPr>
        <a:solidFill>
          <a:schemeClr val="bg2">
            <a:lumMod val="75000"/>
            <a:alpha val="90000"/>
          </a:schemeClr>
        </a:solidFill>
      </dgm:spPr>
      <dgm:t>
        <a:bodyPr/>
        <a:lstStyle/>
        <a:p>
          <a:r>
            <a:rPr lang="uk-UA" dirty="0" smtClean="0"/>
            <a:t>Найбільш незалежний</a:t>
          </a:r>
          <a:endParaRPr lang="uk-UA" dirty="0"/>
        </a:p>
      </dgm:t>
    </dgm:pt>
    <dgm:pt modelId="{865D7E9B-AC36-4805-93F1-11150E9770C3}" type="parTrans" cxnId="{EF35E2BF-389C-43BA-88FB-FC1DE93BFDC6}">
      <dgm:prSet/>
      <dgm:spPr/>
      <dgm:t>
        <a:bodyPr/>
        <a:lstStyle/>
        <a:p>
          <a:endParaRPr lang="uk-UA"/>
        </a:p>
      </dgm:t>
    </dgm:pt>
    <dgm:pt modelId="{5B690791-165D-4B20-AB29-AC9E15EDE7B9}" type="sibTrans" cxnId="{EF35E2BF-389C-43BA-88FB-FC1DE93BFDC6}">
      <dgm:prSet/>
      <dgm:spPr/>
      <dgm:t>
        <a:bodyPr/>
        <a:lstStyle/>
        <a:p>
          <a:endParaRPr lang="uk-UA"/>
        </a:p>
      </dgm:t>
    </dgm:pt>
    <dgm:pt modelId="{DAEFDE35-4DC3-4809-BF80-F9DFE1AC44A6}">
      <dgm:prSet phldrT="[Текст]"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pPr algn="l"/>
          <a:r>
            <a:rPr lang="uk-UA" sz="1800" b="1" dirty="0" smtClean="0">
              <a:solidFill>
                <a:schemeClr val="tx1"/>
              </a:solidFill>
              <a:latin typeface="+mn-lt"/>
              <a:cs typeface="Arial" pitchFamily="34" charset="0"/>
            </a:rPr>
            <a:t>Слова, що мають між собою сурядний зв'язок</a:t>
          </a:r>
          <a:endParaRPr lang="uk-UA" sz="1800" b="1" dirty="0">
            <a:solidFill>
              <a:schemeClr val="tx1"/>
            </a:solidFill>
            <a:latin typeface="+mn-lt"/>
            <a:cs typeface="Arial" pitchFamily="34" charset="0"/>
          </a:endParaRPr>
        </a:p>
      </dgm:t>
    </dgm:pt>
    <dgm:pt modelId="{1877089D-8C59-4357-B9E4-985F800B9098}" type="parTrans" cxnId="{EEB693BD-5E20-4981-9A31-4C54A6A987D1}">
      <dgm:prSet/>
      <dgm:spPr/>
      <dgm:t>
        <a:bodyPr/>
        <a:lstStyle/>
        <a:p>
          <a:endParaRPr lang="uk-UA"/>
        </a:p>
      </dgm:t>
    </dgm:pt>
    <dgm:pt modelId="{BE839599-E5EB-4E56-9BC5-703A2C143972}" type="sibTrans" cxnId="{EEB693BD-5E20-4981-9A31-4C54A6A987D1}">
      <dgm:prSet/>
      <dgm:spPr/>
      <dgm:t>
        <a:bodyPr/>
        <a:lstStyle/>
        <a:p>
          <a:endParaRPr lang="uk-UA"/>
        </a:p>
      </dgm:t>
    </dgm:pt>
    <dgm:pt modelId="{3C53D3FB-2343-42E7-AB40-8F23FF85E168}">
      <dgm:prSet phldrT="[Текст]"/>
      <dgm:spPr>
        <a:solidFill>
          <a:schemeClr val="bg2">
            <a:lumMod val="75000"/>
            <a:alpha val="90000"/>
          </a:schemeClr>
        </a:solidFill>
      </dgm:spPr>
      <dgm:t>
        <a:bodyPr/>
        <a:lstStyle/>
        <a:p>
          <a:r>
            <a:rPr lang="uk-UA" dirty="0" smtClean="0"/>
            <a:t>Весна і осінь</a:t>
          </a:r>
          <a:endParaRPr lang="uk-UA" dirty="0"/>
        </a:p>
      </dgm:t>
    </dgm:pt>
    <dgm:pt modelId="{C419DDC6-F882-45C7-9553-001455602808}" type="parTrans" cxnId="{219CAAE5-EAD0-4E06-8E5E-63925317B1C8}">
      <dgm:prSet/>
      <dgm:spPr/>
      <dgm:t>
        <a:bodyPr/>
        <a:lstStyle/>
        <a:p>
          <a:endParaRPr lang="uk-UA"/>
        </a:p>
      </dgm:t>
    </dgm:pt>
    <dgm:pt modelId="{4E2EF5F2-7097-45AE-8AA1-036D00B955B0}" type="sibTrans" cxnId="{219CAAE5-EAD0-4E06-8E5E-63925317B1C8}">
      <dgm:prSet/>
      <dgm:spPr/>
      <dgm:t>
        <a:bodyPr/>
        <a:lstStyle/>
        <a:p>
          <a:endParaRPr lang="uk-UA"/>
        </a:p>
      </dgm:t>
    </dgm:pt>
    <dgm:pt modelId="{3348CDC1-F0A9-4C68-93D9-328253030AC3}">
      <dgm:prSet phldrT="[Текст]"/>
      <dgm:spPr>
        <a:solidFill>
          <a:schemeClr val="bg2">
            <a:lumMod val="75000"/>
            <a:alpha val="90000"/>
          </a:schemeClr>
        </a:solidFill>
      </dgm:spPr>
      <dgm:t>
        <a:bodyPr/>
        <a:lstStyle/>
        <a:p>
          <a:r>
            <a:rPr lang="uk-UA" dirty="0" smtClean="0"/>
            <a:t>День і ніч</a:t>
          </a:r>
          <a:endParaRPr lang="uk-UA" dirty="0"/>
        </a:p>
      </dgm:t>
    </dgm:pt>
    <dgm:pt modelId="{6FA62AEE-F3BF-4AB0-B1EC-A4584D499020}" type="parTrans" cxnId="{8DCC1FCB-62EC-445A-A17E-0EDE9B1A19E9}">
      <dgm:prSet/>
      <dgm:spPr/>
      <dgm:t>
        <a:bodyPr/>
        <a:lstStyle/>
        <a:p>
          <a:endParaRPr lang="uk-UA"/>
        </a:p>
      </dgm:t>
    </dgm:pt>
    <dgm:pt modelId="{939B3716-3022-43C6-AD24-A0F8CF085190}" type="sibTrans" cxnId="{8DCC1FCB-62EC-445A-A17E-0EDE9B1A19E9}">
      <dgm:prSet/>
      <dgm:spPr/>
      <dgm:t>
        <a:bodyPr/>
        <a:lstStyle/>
        <a:p>
          <a:endParaRPr lang="uk-UA"/>
        </a:p>
      </dgm:t>
    </dgm:pt>
    <dgm:pt modelId="{DCF20BD4-312A-44AA-90C6-5ED0AD06B774}">
      <dgm:prSet/>
      <dgm:spPr>
        <a:solidFill>
          <a:schemeClr val="bg2">
            <a:lumMod val="75000"/>
            <a:alpha val="90000"/>
          </a:schemeClr>
        </a:solidFill>
      </dgm:spPr>
      <dgm:t>
        <a:bodyPr/>
        <a:lstStyle/>
        <a:p>
          <a:r>
            <a:rPr lang="uk-UA" dirty="0" smtClean="0"/>
            <a:t>Для тебе </a:t>
          </a:r>
          <a:endParaRPr lang="uk-UA" dirty="0"/>
        </a:p>
      </dgm:t>
    </dgm:pt>
    <dgm:pt modelId="{640140EE-3F1D-431F-9C8A-C07E5B71FC1A}" type="parTrans" cxnId="{D6675DA3-91BB-43A7-B800-73D9772C9F48}">
      <dgm:prSet/>
      <dgm:spPr/>
      <dgm:t>
        <a:bodyPr/>
        <a:lstStyle/>
        <a:p>
          <a:endParaRPr lang="uk-UA"/>
        </a:p>
      </dgm:t>
    </dgm:pt>
    <dgm:pt modelId="{D61665EB-A52A-4F9D-A520-1B1BD487CADA}" type="sibTrans" cxnId="{D6675DA3-91BB-43A7-B800-73D9772C9F48}">
      <dgm:prSet/>
      <dgm:spPr/>
      <dgm:t>
        <a:bodyPr/>
        <a:lstStyle/>
        <a:p>
          <a:endParaRPr lang="uk-UA"/>
        </a:p>
      </dgm:t>
    </dgm:pt>
    <dgm:pt modelId="{0428252B-0C41-41E8-BE78-2F773690402B}">
      <dgm:prSet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pPr algn="l"/>
          <a:r>
            <a:rPr lang="uk-UA" sz="1800" b="1" dirty="0" smtClean="0">
              <a:solidFill>
                <a:schemeClr val="tx1"/>
              </a:solidFill>
              <a:latin typeface="+mn-lt"/>
              <a:cs typeface="Arial" pitchFamily="34" charset="0"/>
            </a:rPr>
            <a:t>Поєднання службового слова з повнозначним</a:t>
          </a:r>
          <a:endParaRPr lang="uk-UA" sz="1800" b="1" dirty="0">
            <a:solidFill>
              <a:schemeClr val="tx1"/>
            </a:solidFill>
            <a:latin typeface="+mn-lt"/>
            <a:cs typeface="Arial" pitchFamily="34" charset="0"/>
          </a:endParaRPr>
        </a:p>
      </dgm:t>
    </dgm:pt>
    <dgm:pt modelId="{51066AC1-0A1B-4D7E-B051-28FF695B6FDE}" type="sibTrans" cxnId="{87B28FED-85C9-46F6-BC47-50E414AB3612}">
      <dgm:prSet/>
      <dgm:spPr/>
      <dgm:t>
        <a:bodyPr/>
        <a:lstStyle/>
        <a:p>
          <a:endParaRPr lang="uk-UA"/>
        </a:p>
      </dgm:t>
    </dgm:pt>
    <dgm:pt modelId="{2A8EBA6F-E37F-4157-923A-525C4566D5AE}" type="parTrans" cxnId="{87B28FED-85C9-46F6-BC47-50E414AB3612}">
      <dgm:prSet/>
      <dgm:spPr/>
      <dgm:t>
        <a:bodyPr/>
        <a:lstStyle/>
        <a:p>
          <a:endParaRPr lang="uk-UA"/>
        </a:p>
      </dgm:t>
    </dgm:pt>
    <dgm:pt modelId="{2016464B-680B-40CD-A080-4CB91C51E5AB}">
      <dgm:prSet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pPr algn="l"/>
          <a:r>
            <a:rPr lang="uk-UA" sz="1800" b="1" dirty="0" smtClean="0">
              <a:solidFill>
                <a:schemeClr val="tx1"/>
              </a:solidFill>
            </a:rPr>
            <a:t>Фразеологізми</a:t>
          </a:r>
          <a:endParaRPr lang="uk-UA" sz="1800" b="1" dirty="0">
            <a:solidFill>
              <a:schemeClr val="tx1"/>
            </a:solidFill>
          </a:endParaRPr>
        </a:p>
      </dgm:t>
    </dgm:pt>
    <dgm:pt modelId="{A3FA5CDA-6BA5-42A9-8653-FEC72E4AD4A1}" type="sibTrans" cxnId="{EF47AC58-C62C-4042-964C-401C662E6B31}">
      <dgm:prSet/>
      <dgm:spPr/>
      <dgm:t>
        <a:bodyPr/>
        <a:lstStyle/>
        <a:p>
          <a:endParaRPr lang="uk-UA"/>
        </a:p>
      </dgm:t>
    </dgm:pt>
    <dgm:pt modelId="{CAB94A33-01B8-4929-A07A-8D2E1568826B}" type="parTrans" cxnId="{EF47AC58-C62C-4042-964C-401C662E6B31}">
      <dgm:prSet/>
      <dgm:spPr/>
      <dgm:t>
        <a:bodyPr/>
        <a:lstStyle/>
        <a:p>
          <a:endParaRPr lang="uk-UA"/>
        </a:p>
      </dgm:t>
    </dgm:pt>
    <dgm:pt modelId="{BC1F127B-DCB7-433E-8ACE-C16CF229D783}">
      <dgm:prSet phldrT="[Текст]"/>
      <dgm:spPr>
        <a:solidFill>
          <a:schemeClr val="bg2">
            <a:lumMod val="75000"/>
            <a:alpha val="90000"/>
          </a:schemeClr>
        </a:solidFill>
      </dgm:spPr>
      <dgm:t>
        <a:bodyPr/>
        <a:lstStyle/>
        <a:p>
          <a:r>
            <a:rPr lang="uk-UA" dirty="0" smtClean="0"/>
            <a:t>Найменш успішний</a:t>
          </a:r>
          <a:endParaRPr lang="uk-UA" dirty="0"/>
        </a:p>
      </dgm:t>
    </dgm:pt>
    <dgm:pt modelId="{EBA46650-8943-4779-B7CE-806247074EA0}" type="parTrans" cxnId="{606D5662-01F2-4808-8801-3235A797766A}">
      <dgm:prSet/>
      <dgm:spPr/>
      <dgm:t>
        <a:bodyPr/>
        <a:lstStyle/>
        <a:p>
          <a:endParaRPr lang="uk-UA"/>
        </a:p>
      </dgm:t>
    </dgm:pt>
    <dgm:pt modelId="{1E048BC4-92BD-4744-BC2C-6AEFC2640991}" type="sibTrans" cxnId="{606D5662-01F2-4808-8801-3235A797766A}">
      <dgm:prSet/>
      <dgm:spPr/>
      <dgm:t>
        <a:bodyPr/>
        <a:lstStyle/>
        <a:p>
          <a:endParaRPr lang="uk-UA"/>
        </a:p>
      </dgm:t>
    </dgm:pt>
    <dgm:pt modelId="{34B8F8CD-47F9-4188-9D22-999EC1041602}">
      <dgm:prSet/>
      <dgm:spPr>
        <a:solidFill>
          <a:schemeClr val="bg2">
            <a:lumMod val="75000"/>
            <a:alpha val="90000"/>
          </a:schemeClr>
        </a:solidFill>
      </dgm:spPr>
      <dgm:t>
        <a:bodyPr/>
        <a:lstStyle/>
        <a:p>
          <a:r>
            <a:rPr lang="uk-UA" dirty="0" smtClean="0"/>
            <a:t>Біля школи</a:t>
          </a:r>
          <a:endParaRPr lang="uk-UA" dirty="0"/>
        </a:p>
      </dgm:t>
    </dgm:pt>
    <dgm:pt modelId="{0922A304-CDB7-4D7F-8EE4-1F9638D31218}" type="sibTrans" cxnId="{16BDF5DB-D047-4D2D-96DB-4A51F25E0CBD}">
      <dgm:prSet/>
      <dgm:spPr/>
      <dgm:t>
        <a:bodyPr/>
        <a:lstStyle/>
        <a:p>
          <a:endParaRPr lang="uk-UA"/>
        </a:p>
      </dgm:t>
    </dgm:pt>
    <dgm:pt modelId="{3D476881-4FF6-43E3-9692-384D9454D96C}" type="parTrans" cxnId="{16BDF5DB-D047-4D2D-96DB-4A51F25E0CBD}">
      <dgm:prSet/>
      <dgm:spPr/>
      <dgm:t>
        <a:bodyPr/>
        <a:lstStyle/>
        <a:p>
          <a:endParaRPr lang="uk-UA"/>
        </a:p>
      </dgm:t>
    </dgm:pt>
    <dgm:pt modelId="{65CD3334-8A0D-48A6-B0B4-1A00DB4AE1F0}" type="pres">
      <dgm:prSet presAssocID="{E1A6C076-8286-4751-B529-09F3A99026B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7A2F60E0-22FB-47E0-B1ED-A1D24FB9D37C}" type="pres">
      <dgm:prSet presAssocID="{2A549D3E-B468-4888-B48C-04D0C5CCC3E9}" presName="linNode" presStyleCnt="0"/>
      <dgm:spPr/>
    </dgm:pt>
    <dgm:pt modelId="{E8DB795B-FC9B-45F2-9A18-4397569FC068}" type="pres">
      <dgm:prSet presAssocID="{2A549D3E-B468-4888-B48C-04D0C5CCC3E9}" presName="parentText" presStyleLbl="node1" presStyleIdx="0" presStyleCnt="6" custScaleX="135945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09D8B57C-882F-4AEB-B96E-B95079EEE8F1}" type="pres">
      <dgm:prSet presAssocID="{2A549D3E-B468-4888-B48C-04D0C5CCC3E9}" presName="descendantText" presStyleLbl="alignAccFollowNode1" presStyleIdx="0" presStyleCnt="5" custScaleX="76842" custLinFactNeighborX="35238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F90975B4-4C35-4F6E-9576-8726F58D9409}" type="pres">
      <dgm:prSet presAssocID="{28882E45-4E52-41AB-AAA5-9CD4BF0D3361}" presName="sp" presStyleCnt="0"/>
      <dgm:spPr/>
    </dgm:pt>
    <dgm:pt modelId="{F876044B-2BE9-4469-BAEF-FF7482B76C58}" type="pres">
      <dgm:prSet presAssocID="{E0A9EE5C-F2FE-4742-B726-BE195CF58826}" presName="linNode" presStyleCnt="0"/>
      <dgm:spPr/>
    </dgm:pt>
    <dgm:pt modelId="{DADCF7E9-6AC3-4E3C-A529-F08AF39C3136}" type="pres">
      <dgm:prSet presAssocID="{E0A9EE5C-F2FE-4742-B726-BE195CF58826}" presName="parentText" presStyleLbl="node1" presStyleIdx="1" presStyleCnt="6" custScaleX="135946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B355C4A6-EC63-42EC-9D2F-AD3CB4105176}" type="pres">
      <dgm:prSet presAssocID="{E0A9EE5C-F2FE-4742-B726-BE195CF58826}" presName="descendantText" presStyleLbl="alignAccFollowNode1" presStyleIdx="1" presStyleCnt="5" custScaleX="77041" custLinFactNeighborX="2966" custLinFactNeighborY="-366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B1F47206-2920-4C81-9F61-8ED67FB368F0}" type="pres">
      <dgm:prSet presAssocID="{C33890AB-F03E-47D4-B8A5-6913BD1DCE8E}" presName="sp" presStyleCnt="0"/>
      <dgm:spPr/>
    </dgm:pt>
    <dgm:pt modelId="{1D6B4B07-5464-42DD-A854-BC9C3C340B7D}" type="pres">
      <dgm:prSet presAssocID="{CACFB7E0-8936-4D41-8674-449F00CA9A86}" presName="linNode" presStyleCnt="0"/>
      <dgm:spPr/>
    </dgm:pt>
    <dgm:pt modelId="{DAA7BE4B-3EEF-4BCF-ACCB-3FB33F50CDB8}" type="pres">
      <dgm:prSet presAssocID="{CACFB7E0-8936-4D41-8674-449F00CA9A86}" presName="parentText" presStyleLbl="node1" presStyleIdx="2" presStyleCnt="6" custScaleX="135191" custLinFactNeighborX="-273" custLinFactNeighborY="-1724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4F0C66DF-1C13-4D10-B6B8-8D81833981E8}" type="pres">
      <dgm:prSet presAssocID="{CACFB7E0-8936-4D41-8674-449F00CA9A86}" presName="descendantText" presStyleLbl="alignAccFollowNode1" presStyleIdx="2" presStyleCnt="5" custScaleX="76842" custLinFactNeighborX="3541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77C2E6C0-D5F7-4F6C-A47D-A244B2CB2D2D}" type="pres">
      <dgm:prSet presAssocID="{8A1935A6-DBFA-4228-8514-2B713DFC79BD}" presName="sp" presStyleCnt="0"/>
      <dgm:spPr/>
    </dgm:pt>
    <dgm:pt modelId="{0ECEBF0B-D938-4430-9F4A-69399E53794C}" type="pres">
      <dgm:prSet presAssocID="{DAEFDE35-4DC3-4809-BF80-F9DFE1AC44A6}" presName="linNode" presStyleCnt="0"/>
      <dgm:spPr/>
    </dgm:pt>
    <dgm:pt modelId="{2B668265-AD02-467F-8445-7E7E87066AE9}" type="pres">
      <dgm:prSet presAssocID="{DAEFDE35-4DC3-4809-BF80-F9DFE1AC44A6}" presName="parentText" presStyleLbl="node1" presStyleIdx="3" presStyleCnt="6" custScaleX="135191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C0FB6DAF-A934-495E-AFF0-3DB86558DD69}" type="pres">
      <dgm:prSet presAssocID="{DAEFDE35-4DC3-4809-BF80-F9DFE1AC44A6}" presName="descendantText" presStyleLbl="alignAccFollowNode1" presStyleIdx="3" presStyleCnt="5" custScaleX="76842" custLinFactNeighborX="35238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9FE715F8-A026-4C09-A2D0-D92859EC75DD}" type="pres">
      <dgm:prSet presAssocID="{BE839599-E5EB-4E56-9BC5-703A2C143972}" presName="sp" presStyleCnt="0"/>
      <dgm:spPr/>
    </dgm:pt>
    <dgm:pt modelId="{1A644FC6-D80E-4A7F-A289-4C51EDBBF783}" type="pres">
      <dgm:prSet presAssocID="{0428252B-0C41-41E8-BE78-2F773690402B}" presName="linNode" presStyleCnt="0"/>
      <dgm:spPr/>
    </dgm:pt>
    <dgm:pt modelId="{C00C7ED3-22C9-4358-8505-1D7999841079}" type="pres">
      <dgm:prSet presAssocID="{0428252B-0C41-41E8-BE78-2F773690402B}" presName="parentText" presStyleLbl="node1" presStyleIdx="4" presStyleCnt="6" custScaleX="136301" custLinFactNeighborY="145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CF772E8E-8130-4589-A657-07455742DF23}" type="pres">
      <dgm:prSet presAssocID="{0428252B-0C41-41E8-BE78-2F773690402B}" presName="descendantText" presStyleLbl="alignAccFollowNode1" presStyleIdx="4" presStyleCnt="5" custScaleX="76841" custLinFactNeighborX="24080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B76C5B29-89CB-4D36-B971-2EB0A72FCD28}" type="pres">
      <dgm:prSet presAssocID="{51066AC1-0A1B-4D7E-B051-28FF695B6FDE}" presName="sp" presStyleCnt="0"/>
      <dgm:spPr/>
    </dgm:pt>
    <dgm:pt modelId="{82F70AB2-D9BB-4720-8463-4D058747600B}" type="pres">
      <dgm:prSet presAssocID="{2016464B-680B-40CD-A080-4CB91C51E5AB}" presName="linNode" presStyleCnt="0"/>
      <dgm:spPr/>
    </dgm:pt>
    <dgm:pt modelId="{EFC5527E-6C0D-4986-AD32-922FC3DC0690}" type="pres">
      <dgm:prSet presAssocID="{2016464B-680B-40CD-A080-4CB91C51E5AB}" presName="parentText" presStyleLbl="node1" presStyleIdx="5" presStyleCnt="6" custScaleX="135946" custLinFactNeighborY="-1584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74EF6988-801C-4C51-AEBE-AFCB566E3CB8}" type="presOf" srcId="{2A549D3E-B468-4888-B48C-04D0C5CCC3E9}" destId="{E8DB795B-FC9B-45F2-9A18-4397569FC068}" srcOrd="0" destOrd="0" presId="urn:microsoft.com/office/officeart/2005/8/layout/vList5"/>
    <dgm:cxn modelId="{EEB693BD-5E20-4981-9A31-4C54A6A987D1}" srcId="{E1A6C076-8286-4751-B529-09F3A99026B6}" destId="{DAEFDE35-4DC3-4809-BF80-F9DFE1AC44A6}" srcOrd="3" destOrd="0" parTransId="{1877089D-8C59-4357-B9E4-985F800B9098}" sibTransId="{BE839599-E5EB-4E56-9BC5-703A2C143972}"/>
    <dgm:cxn modelId="{BFB67672-D7A0-4AB7-9DA7-0FD681EE0720}" srcId="{2A549D3E-B468-4888-B48C-04D0C5CCC3E9}" destId="{291177D9-63D1-4D82-80CF-129D7B2D18C3}" srcOrd="0" destOrd="0" parTransId="{4F1C6D69-35D6-4D79-96E5-F96134084792}" sibTransId="{41660F81-F5C8-4559-BA6C-2E926AF1DBF1}"/>
    <dgm:cxn modelId="{16BDF5DB-D047-4D2D-96DB-4A51F25E0CBD}" srcId="{0428252B-0C41-41E8-BE78-2F773690402B}" destId="{34B8F8CD-47F9-4188-9D22-999EC1041602}" srcOrd="1" destOrd="0" parTransId="{3D476881-4FF6-43E3-9692-384D9454D96C}" sibTransId="{0922A304-CDB7-4D7F-8EE4-1F9638D31218}"/>
    <dgm:cxn modelId="{F206B738-BEEB-492B-871B-CCAE8058E930}" type="presOf" srcId="{291177D9-63D1-4D82-80CF-129D7B2D18C3}" destId="{09D8B57C-882F-4AEB-B96E-B95079EEE8F1}" srcOrd="0" destOrd="0" presId="urn:microsoft.com/office/officeart/2005/8/layout/vList5"/>
    <dgm:cxn modelId="{D4BC64B2-5E3E-4725-A0C7-1E253AD54F14}" type="presOf" srcId="{BC1F127B-DCB7-433E-8ACE-C16CF229D783}" destId="{4F0C66DF-1C13-4D10-B6B8-8D81833981E8}" srcOrd="0" destOrd="1" presId="urn:microsoft.com/office/officeart/2005/8/layout/vList5"/>
    <dgm:cxn modelId="{1B2A25EA-3791-4DF8-86D3-40101982923D}" type="presOf" srcId="{DAEFDE35-4DC3-4809-BF80-F9DFE1AC44A6}" destId="{2B668265-AD02-467F-8445-7E7E87066AE9}" srcOrd="0" destOrd="0" presId="urn:microsoft.com/office/officeart/2005/8/layout/vList5"/>
    <dgm:cxn modelId="{01181959-000C-4B3F-B62A-7F1CBD267831}" type="presOf" srcId="{E0A9EE5C-F2FE-4742-B726-BE195CF58826}" destId="{DADCF7E9-6AC3-4E3C-A529-F08AF39C3136}" srcOrd="0" destOrd="0" presId="urn:microsoft.com/office/officeart/2005/8/layout/vList5"/>
    <dgm:cxn modelId="{98A989AD-0A56-4581-ACC5-14370E4F89A1}" srcId="{E0A9EE5C-F2FE-4742-B726-BE195CF58826}" destId="{61505DF5-A1AF-4785-9BAD-B9C568A2C863}" srcOrd="0" destOrd="0" parTransId="{49F762DB-26F6-40F0-88C4-C4F438E7D5EF}" sibTransId="{938DC99D-C440-4160-962B-F7F7F688F2C8}"/>
    <dgm:cxn modelId="{C78A048A-91CE-48F5-B39F-282AE632D993}" type="presOf" srcId="{3348CDC1-F0A9-4C68-93D9-328253030AC3}" destId="{C0FB6DAF-A934-495E-AFF0-3DB86558DD69}" srcOrd="0" destOrd="1" presId="urn:microsoft.com/office/officeart/2005/8/layout/vList5"/>
    <dgm:cxn modelId="{7D39F89F-11FE-4864-B93D-B47E00401CCF}" type="presOf" srcId="{3C53D3FB-2343-42E7-AB40-8F23FF85E168}" destId="{C0FB6DAF-A934-495E-AFF0-3DB86558DD69}" srcOrd="0" destOrd="0" presId="urn:microsoft.com/office/officeart/2005/8/layout/vList5"/>
    <dgm:cxn modelId="{87B28FED-85C9-46F6-BC47-50E414AB3612}" srcId="{E1A6C076-8286-4751-B529-09F3A99026B6}" destId="{0428252B-0C41-41E8-BE78-2F773690402B}" srcOrd="4" destOrd="0" parTransId="{2A8EBA6F-E37F-4157-923A-525C4566D5AE}" sibTransId="{51066AC1-0A1B-4D7E-B051-28FF695B6FDE}"/>
    <dgm:cxn modelId="{D6AA203C-03D6-40CC-B5DB-E89594758C38}" type="presOf" srcId="{E1A6C076-8286-4751-B529-09F3A99026B6}" destId="{65CD3334-8A0D-48A6-B0B4-1A00DB4AE1F0}" srcOrd="0" destOrd="0" presId="urn:microsoft.com/office/officeart/2005/8/layout/vList5"/>
    <dgm:cxn modelId="{4888E713-5A10-454C-945A-66853D90B607}" type="presOf" srcId="{CACFB7E0-8936-4D41-8674-449F00CA9A86}" destId="{DAA7BE4B-3EEF-4BCF-ACCB-3FB33F50CDB8}" srcOrd="0" destOrd="0" presId="urn:microsoft.com/office/officeart/2005/8/layout/vList5"/>
    <dgm:cxn modelId="{A1010F76-D049-4A5A-8F81-465665F498A8}" type="presOf" srcId="{34B8F8CD-47F9-4188-9D22-999EC1041602}" destId="{CF772E8E-8130-4589-A657-07455742DF23}" srcOrd="0" destOrd="1" presId="urn:microsoft.com/office/officeart/2005/8/layout/vList5"/>
    <dgm:cxn modelId="{9E1163E2-69BC-47B1-BB2C-CF04FB3B90EC}" srcId="{E1A6C076-8286-4751-B529-09F3A99026B6}" destId="{E0A9EE5C-F2FE-4742-B726-BE195CF58826}" srcOrd="1" destOrd="0" parTransId="{B0483FB6-1652-4CB0-99AC-5AB6551801FD}" sibTransId="{C33890AB-F03E-47D4-B8A5-6913BD1DCE8E}"/>
    <dgm:cxn modelId="{13A27459-9742-4690-AEC4-2B2357B8DCE7}" srcId="{2A549D3E-B468-4888-B48C-04D0C5CCC3E9}" destId="{4F2AA275-5E2C-4396-98AA-C87A6865CE70}" srcOrd="1" destOrd="0" parTransId="{A7399042-8960-4A76-9A8E-105F2F3D70E7}" sibTransId="{7C8EDD0F-78F2-4412-BBE5-C6E002B32854}"/>
    <dgm:cxn modelId="{1DCE3617-C93A-4FE4-8859-2BDD514648FF}" type="presOf" srcId="{1A8C5D36-7C75-40F4-B2B8-0728C77D4AD8}" destId="{B355C4A6-EC63-42EC-9D2F-AD3CB4105176}" srcOrd="0" destOrd="1" presId="urn:microsoft.com/office/officeart/2005/8/layout/vList5"/>
    <dgm:cxn modelId="{1244D226-0A6E-4C92-A5F5-17A0C359D107}" type="presOf" srcId="{2016464B-680B-40CD-A080-4CB91C51E5AB}" destId="{EFC5527E-6C0D-4986-AD32-922FC3DC0690}" srcOrd="0" destOrd="0" presId="urn:microsoft.com/office/officeart/2005/8/layout/vList5"/>
    <dgm:cxn modelId="{D6675DA3-91BB-43A7-B800-73D9772C9F48}" srcId="{0428252B-0C41-41E8-BE78-2F773690402B}" destId="{DCF20BD4-312A-44AA-90C6-5ED0AD06B774}" srcOrd="0" destOrd="0" parTransId="{640140EE-3F1D-431F-9C8A-C07E5B71FC1A}" sibTransId="{D61665EB-A52A-4F9D-A520-1B1BD487CADA}"/>
    <dgm:cxn modelId="{A5D6E2FD-4B44-4BB9-8456-2FD5D43D57A2}" type="presOf" srcId="{58358DE3-7D08-45E8-9B62-F6C7806106AA}" destId="{4F0C66DF-1C13-4D10-B6B8-8D81833981E8}" srcOrd="0" destOrd="0" presId="urn:microsoft.com/office/officeart/2005/8/layout/vList5"/>
    <dgm:cxn modelId="{8DCC1FCB-62EC-445A-A17E-0EDE9B1A19E9}" srcId="{DAEFDE35-4DC3-4809-BF80-F9DFE1AC44A6}" destId="{3348CDC1-F0A9-4C68-93D9-328253030AC3}" srcOrd="1" destOrd="0" parTransId="{6FA62AEE-F3BF-4AB0-B1EC-A4584D499020}" sibTransId="{939B3716-3022-43C6-AD24-A0F8CF085190}"/>
    <dgm:cxn modelId="{469F24EA-A4D2-49BD-9CE0-0062742DEB75}" srcId="{E1A6C076-8286-4751-B529-09F3A99026B6}" destId="{2A549D3E-B468-4888-B48C-04D0C5CCC3E9}" srcOrd="0" destOrd="0" parTransId="{C64A6FFE-BD2F-4E70-86DA-65D591F2A624}" sibTransId="{28882E45-4E52-41AB-AAA5-9CD4BF0D3361}"/>
    <dgm:cxn modelId="{219CAAE5-EAD0-4E06-8E5E-63925317B1C8}" srcId="{DAEFDE35-4DC3-4809-BF80-F9DFE1AC44A6}" destId="{3C53D3FB-2343-42E7-AB40-8F23FF85E168}" srcOrd="0" destOrd="0" parTransId="{C419DDC6-F882-45C7-9553-001455602808}" sibTransId="{4E2EF5F2-7097-45AE-8AA1-036D00B955B0}"/>
    <dgm:cxn modelId="{606D5662-01F2-4808-8801-3235A797766A}" srcId="{CACFB7E0-8936-4D41-8674-449F00CA9A86}" destId="{BC1F127B-DCB7-433E-8ACE-C16CF229D783}" srcOrd="1" destOrd="0" parTransId="{EBA46650-8943-4779-B7CE-806247074EA0}" sibTransId="{1E048BC4-92BD-4744-BC2C-6AEFC2640991}"/>
    <dgm:cxn modelId="{8BA168D3-D4A1-48C2-BA61-8F2B0B3D14C2}" type="presOf" srcId="{4F2AA275-5E2C-4396-98AA-C87A6865CE70}" destId="{09D8B57C-882F-4AEB-B96E-B95079EEE8F1}" srcOrd="0" destOrd="1" presId="urn:microsoft.com/office/officeart/2005/8/layout/vList5"/>
    <dgm:cxn modelId="{9B577C00-3A41-4227-A2A8-3D1EACA29CE5}" type="presOf" srcId="{61505DF5-A1AF-4785-9BAD-B9C568A2C863}" destId="{B355C4A6-EC63-42EC-9D2F-AD3CB4105176}" srcOrd="0" destOrd="0" presId="urn:microsoft.com/office/officeart/2005/8/layout/vList5"/>
    <dgm:cxn modelId="{B732EE9C-752C-4320-B26C-5A8A73FA329F}" srcId="{E1A6C076-8286-4751-B529-09F3A99026B6}" destId="{CACFB7E0-8936-4D41-8674-449F00CA9A86}" srcOrd="2" destOrd="0" parTransId="{694A9E03-2050-46DD-86F9-3F4DAF049A18}" sibTransId="{8A1935A6-DBFA-4228-8514-2B713DFC79BD}"/>
    <dgm:cxn modelId="{5675E116-8E0B-4970-8DD2-8E2F3F7D2A6A}" type="presOf" srcId="{DCF20BD4-312A-44AA-90C6-5ED0AD06B774}" destId="{CF772E8E-8130-4589-A657-07455742DF23}" srcOrd="0" destOrd="0" presId="urn:microsoft.com/office/officeart/2005/8/layout/vList5"/>
    <dgm:cxn modelId="{8C85C7DA-AC37-4A27-BE8B-97B6C2742E19}" type="presOf" srcId="{0428252B-0C41-41E8-BE78-2F773690402B}" destId="{C00C7ED3-22C9-4358-8505-1D7999841079}" srcOrd="0" destOrd="0" presId="urn:microsoft.com/office/officeart/2005/8/layout/vList5"/>
    <dgm:cxn modelId="{EF47AC58-C62C-4042-964C-401C662E6B31}" srcId="{E1A6C076-8286-4751-B529-09F3A99026B6}" destId="{2016464B-680B-40CD-A080-4CB91C51E5AB}" srcOrd="5" destOrd="0" parTransId="{CAB94A33-01B8-4929-A07A-8D2E1568826B}" sibTransId="{A3FA5CDA-6BA5-42A9-8653-FEC72E4AD4A1}"/>
    <dgm:cxn modelId="{EF35E2BF-389C-43BA-88FB-FC1DE93BFDC6}" srcId="{CACFB7E0-8936-4D41-8674-449F00CA9A86}" destId="{58358DE3-7D08-45E8-9B62-F6C7806106AA}" srcOrd="0" destOrd="0" parTransId="{865D7E9B-AC36-4805-93F1-11150E9770C3}" sibTransId="{5B690791-165D-4B20-AB29-AC9E15EDE7B9}"/>
    <dgm:cxn modelId="{3613EE55-2363-45F6-AF2C-33853370C123}" srcId="{E0A9EE5C-F2FE-4742-B726-BE195CF58826}" destId="{1A8C5D36-7C75-40F4-B2B8-0728C77D4AD8}" srcOrd="1" destOrd="0" parTransId="{1A2F8043-0A7F-4C8E-9B02-F5912841D9AE}" sibTransId="{FF01FBE1-20BB-4173-8F9E-F270EE32C10B}"/>
    <dgm:cxn modelId="{0A1EA7F5-5193-4C1D-8B16-81A51DEF9DB1}" type="presParOf" srcId="{65CD3334-8A0D-48A6-B0B4-1A00DB4AE1F0}" destId="{7A2F60E0-22FB-47E0-B1ED-A1D24FB9D37C}" srcOrd="0" destOrd="0" presId="urn:microsoft.com/office/officeart/2005/8/layout/vList5"/>
    <dgm:cxn modelId="{6CAB4406-EB07-4767-BC66-E901C88A0037}" type="presParOf" srcId="{7A2F60E0-22FB-47E0-B1ED-A1D24FB9D37C}" destId="{E8DB795B-FC9B-45F2-9A18-4397569FC068}" srcOrd="0" destOrd="0" presId="urn:microsoft.com/office/officeart/2005/8/layout/vList5"/>
    <dgm:cxn modelId="{5433C135-8DDC-4B27-AEA8-81FA13302495}" type="presParOf" srcId="{7A2F60E0-22FB-47E0-B1ED-A1D24FB9D37C}" destId="{09D8B57C-882F-4AEB-B96E-B95079EEE8F1}" srcOrd="1" destOrd="0" presId="urn:microsoft.com/office/officeart/2005/8/layout/vList5"/>
    <dgm:cxn modelId="{81DFC9A2-4699-431D-A54F-4C91D53A86C3}" type="presParOf" srcId="{65CD3334-8A0D-48A6-B0B4-1A00DB4AE1F0}" destId="{F90975B4-4C35-4F6E-9576-8726F58D9409}" srcOrd="1" destOrd="0" presId="urn:microsoft.com/office/officeart/2005/8/layout/vList5"/>
    <dgm:cxn modelId="{0FC1548C-D137-4E9F-824D-892F7491CEB0}" type="presParOf" srcId="{65CD3334-8A0D-48A6-B0B4-1A00DB4AE1F0}" destId="{F876044B-2BE9-4469-BAEF-FF7482B76C58}" srcOrd="2" destOrd="0" presId="urn:microsoft.com/office/officeart/2005/8/layout/vList5"/>
    <dgm:cxn modelId="{135F7E44-26C0-48D7-9709-57C635FEAE1F}" type="presParOf" srcId="{F876044B-2BE9-4469-BAEF-FF7482B76C58}" destId="{DADCF7E9-6AC3-4E3C-A529-F08AF39C3136}" srcOrd="0" destOrd="0" presId="urn:microsoft.com/office/officeart/2005/8/layout/vList5"/>
    <dgm:cxn modelId="{0D4FC6BB-96E6-4C38-B9F4-16D8588346A5}" type="presParOf" srcId="{F876044B-2BE9-4469-BAEF-FF7482B76C58}" destId="{B355C4A6-EC63-42EC-9D2F-AD3CB4105176}" srcOrd="1" destOrd="0" presId="urn:microsoft.com/office/officeart/2005/8/layout/vList5"/>
    <dgm:cxn modelId="{45ABC24B-6019-47B6-9A78-03C7A16E5B5B}" type="presParOf" srcId="{65CD3334-8A0D-48A6-B0B4-1A00DB4AE1F0}" destId="{B1F47206-2920-4C81-9F61-8ED67FB368F0}" srcOrd="3" destOrd="0" presId="urn:microsoft.com/office/officeart/2005/8/layout/vList5"/>
    <dgm:cxn modelId="{0D0E7D94-AA20-4568-B5FF-5A920BBAAC53}" type="presParOf" srcId="{65CD3334-8A0D-48A6-B0B4-1A00DB4AE1F0}" destId="{1D6B4B07-5464-42DD-A854-BC9C3C340B7D}" srcOrd="4" destOrd="0" presId="urn:microsoft.com/office/officeart/2005/8/layout/vList5"/>
    <dgm:cxn modelId="{FE374126-452F-473F-A04E-3BA727278A17}" type="presParOf" srcId="{1D6B4B07-5464-42DD-A854-BC9C3C340B7D}" destId="{DAA7BE4B-3EEF-4BCF-ACCB-3FB33F50CDB8}" srcOrd="0" destOrd="0" presId="urn:microsoft.com/office/officeart/2005/8/layout/vList5"/>
    <dgm:cxn modelId="{3B34B627-10A5-44D8-8BD7-7CA659F50DAA}" type="presParOf" srcId="{1D6B4B07-5464-42DD-A854-BC9C3C340B7D}" destId="{4F0C66DF-1C13-4D10-B6B8-8D81833981E8}" srcOrd="1" destOrd="0" presId="urn:microsoft.com/office/officeart/2005/8/layout/vList5"/>
    <dgm:cxn modelId="{9ACF9EAF-0F38-42A2-8E23-ED6D456FCA23}" type="presParOf" srcId="{65CD3334-8A0D-48A6-B0B4-1A00DB4AE1F0}" destId="{77C2E6C0-D5F7-4F6C-A47D-A244B2CB2D2D}" srcOrd="5" destOrd="0" presId="urn:microsoft.com/office/officeart/2005/8/layout/vList5"/>
    <dgm:cxn modelId="{9C804C20-883A-4FFF-8A6B-26BA4FE02C05}" type="presParOf" srcId="{65CD3334-8A0D-48A6-B0B4-1A00DB4AE1F0}" destId="{0ECEBF0B-D938-4430-9F4A-69399E53794C}" srcOrd="6" destOrd="0" presId="urn:microsoft.com/office/officeart/2005/8/layout/vList5"/>
    <dgm:cxn modelId="{53CA4964-2FB7-4BCE-873E-CFB3452E4602}" type="presParOf" srcId="{0ECEBF0B-D938-4430-9F4A-69399E53794C}" destId="{2B668265-AD02-467F-8445-7E7E87066AE9}" srcOrd="0" destOrd="0" presId="urn:microsoft.com/office/officeart/2005/8/layout/vList5"/>
    <dgm:cxn modelId="{B0AF427E-DFB6-4AAD-AC17-111C1CCF1545}" type="presParOf" srcId="{0ECEBF0B-D938-4430-9F4A-69399E53794C}" destId="{C0FB6DAF-A934-495E-AFF0-3DB86558DD69}" srcOrd="1" destOrd="0" presId="urn:microsoft.com/office/officeart/2005/8/layout/vList5"/>
    <dgm:cxn modelId="{E25DF7B2-A7EA-421A-AFF9-23A736515D58}" type="presParOf" srcId="{65CD3334-8A0D-48A6-B0B4-1A00DB4AE1F0}" destId="{9FE715F8-A026-4C09-A2D0-D92859EC75DD}" srcOrd="7" destOrd="0" presId="urn:microsoft.com/office/officeart/2005/8/layout/vList5"/>
    <dgm:cxn modelId="{9E8A8D80-18DC-40D7-8979-947FDB209040}" type="presParOf" srcId="{65CD3334-8A0D-48A6-B0B4-1A00DB4AE1F0}" destId="{1A644FC6-D80E-4A7F-A289-4C51EDBBF783}" srcOrd="8" destOrd="0" presId="urn:microsoft.com/office/officeart/2005/8/layout/vList5"/>
    <dgm:cxn modelId="{BDE6E590-3F02-4797-B683-66648D05CCFF}" type="presParOf" srcId="{1A644FC6-D80E-4A7F-A289-4C51EDBBF783}" destId="{C00C7ED3-22C9-4358-8505-1D7999841079}" srcOrd="0" destOrd="0" presId="urn:microsoft.com/office/officeart/2005/8/layout/vList5"/>
    <dgm:cxn modelId="{1ACB0A90-BD57-4D6D-B8CA-A262CFBEEB7E}" type="presParOf" srcId="{1A644FC6-D80E-4A7F-A289-4C51EDBBF783}" destId="{CF772E8E-8130-4589-A657-07455742DF23}" srcOrd="1" destOrd="0" presId="urn:microsoft.com/office/officeart/2005/8/layout/vList5"/>
    <dgm:cxn modelId="{A876BDCE-73E6-4CEA-B683-6DE6AFE125A5}" type="presParOf" srcId="{65CD3334-8A0D-48A6-B0B4-1A00DB4AE1F0}" destId="{B76C5B29-89CB-4D36-B971-2EB0A72FCD28}" srcOrd="9" destOrd="0" presId="urn:microsoft.com/office/officeart/2005/8/layout/vList5"/>
    <dgm:cxn modelId="{CDB9E142-C3A2-4C3B-B256-C611E3C09632}" type="presParOf" srcId="{65CD3334-8A0D-48A6-B0B4-1A00DB4AE1F0}" destId="{82F70AB2-D9BB-4720-8463-4D058747600B}" srcOrd="10" destOrd="0" presId="urn:microsoft.com/office/officeart/2005/8/layout/vList5"/>
    <dgm:cxn modelId="{07AD9F11-CE57-4766-980A-8D1E95FF03FA}" type="presParOf" srcId="{82F70AB2-D9BB-4720-8463-4D058747600B}" destId="{EFC5527E-6C0D-4986-AD32-922FC3DC0690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1A78427-DDB1-493C-96A5-9DD387C9755A}" type="doc">
      <dgm:prSet loTypeId="urn:microsoft.com/office/officeart/2005/8/layout/vList5" loCatId="list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6C805DB1-B109-44CE-8025-53D886E36C06}">
      <dgm:prSet custT="1"/>
      <dgm:spPr/>
      <dgm:t>
        <a:bodyPr/>
        <a:lstStyle/>
        <a:p>
          <a:pPr algn="l"/>
          <a:r>
            <a:rPr lang="uk-UA" sz="1800" b="0" dirty="0" smtClean="0">
              <a:latin typeface="+mn-lt"/>
              <a:cs typeface="Arial" pitchFamily="34" charset="0"/>
            </a:rPr>
            <a:t>Розділ науки про мову, який вивчає словосполучення та речення, їх будову та вживання, називається</a:t>
          </a:r>
          <a:endParaRPr lang="ru-RU" sz="1800" b="0" dirty="0">
            <a:latin typeface="+mn-lt"/>
            <a:cs typeface="Arial" pitchFamily="34" charset="0"/>
          </a:endParaRPr>
        </a:p>
      </dgm:t>
    </dgm:pt>
    <dgm:pt modelId="{C8E09EFE-26B9-468F-AE37-B4F6BDC83EFA}" type="parTrans" cxnId="{C86E8946-4F52-455A-A7FD-5E8B473E595E}">
      <dgm:prSet/>
      <dgm:spPr/>
      <dgm:t>
        <a:bodyPr/>
        <a:lstStyle/>
        <a:p>
          <a:endParaRPr lang="ru-RU"/>
        </a:p>
      </dgm:t>
    </dgm:pt>
    <dgm:pt modelId="{9D919329-3FF3-463E-BEDA-428CE75E2237}" type="sibTrans" cxnId="{C86E8946-4F52-455A-A7FD-5E8B473E595E}">
      <dgm:prSet/>
      <dgm:spPr/>
      <dgm:t>
        <a:bodyPr/>
        <a:lstStyle/>
        <a:p>
          <a:endParaRPr lang="ru-RU"/>
        </a:p>
      </dgm:t>
    </dgm:pt>
    <dgm:pt modelId="{123DD37E-548C-4F64-824C-A72A96976D3F}">
      <dgm:prSet custT="1"/>
      <dgm:spPr/>
      <dgm:t>
        <a:bodyPr/>
        <a:lstStyle/>
        <a:p>
          <a:pPr algn="l"/>
          <a:r>
            <a:rPr lang="uk-UA" sz="1800" dirty="0" smtClean="0"/>
            <a:t>Змістове та граматичне </a:t>
          </a:r>
          <a:r>
            <a:rPr lang="uk-UA" sz="1800" dirty="0" err="1" smtClean="0"/>
            <a:t>об΄єднання</a:t>
          </a:r>
          <a:r>
            <a:rPr lang="uk-UA" sz="1800" dirty="0" smtClean="0"/>
            <a:t> 2 або більше повнозначних слів називається</a:t>
          </a:r>
          <a:endParaRPr lang="ru-RU" sz="1800" b="1" dirty="0">
            <a:solidFill>
              <a:schemeClr val="tx1">
                <a:lumMod val="85000"/>
                <a:lumOff val="15000"/>
              </a:schemeClr>
            </a:solidFill>
            <a:latin typeface="Calibri" pitchFamily="34" charset="0"/>
            <a:cs typeface="Calibri" pitchFamily="34" charset="0"/>
          </a:endParaRPr>
        </a:p>
      </dgm:t>
    </dgm:pt>
    <dgm:pt modelId="{76A57394-6537-4D05-BB3F-143F2E29D78C}" type="parTrans" cxnId="{FD1EB214-0E70-41D7-9111-00E91E9E85E3}">
      <dgm:prSet/>
      <dgm:spPr/>
      <dgm:t>
        <a:bodyPr/>
        <a:lstStyle/>
        <a:p>
          <a:endParaRPr lang="ru-RU"/>
        </a:p>
      </dgm:t>
    </dgm:pt>
    <dgm:pt modelId="{04D6079E-5ED0-46EF-BB18-BA2FE42C4BF3}" type="sibTrans" cxnId="{FD1EB214-0E70-41D7-9111-00E91E9E85E3}">
      <dgm:prSet/>
      <dgm:spPr/>
      <dgm:t>
        <a:bodyPr/>
        <a:lstStyle/>
        <a:p>
          <a:endParaRPr lang="ru-RU"/>
        </a:p>
      </dgm:t>
    </dgm:pt>
    <dgm:pt modelId="{5EE675E7-0FAA-4751-8DDE-8E80EB4FCF6C}">
      <dgm:prSet custT="1"/>
      <dgm:spPr/>
      <dgm:t>
        <a:bodyPr/>
        <a:lstStyle/>
        <a:p>
          <a:pPr algn="l"/>
          <a:r>
            <a:rPr lang="uk-UA" sz="1800" dirty="0" smtClean="0"/>
            <a:t>Словосполучення, утворені поєднанням двох повнозначних слів за своєю будовою є</a:t>
          </a:r>
          <a:endParaRPr lang="ru-RU" sz="1800" b="1" dirty="0">
            <a:latin typeface="Calibri" pitchFamily="34" charset="0"/>
            <a:cs typeface="Calibri" pitchFamily="34" charset="0"/>
          </a:endParaRPr>
        </a:p>
      </dgm:t>
    </dgm:pt>
    <dgm:pt modelId="{68BC9F2E-A4E4-4AF1-A020-754AA451CD8C}" type="parTrans" cxnId="{614FAECC-3933-4271-A0B1-7FD74B09D5AC}">
      <dgm:prSet/>
      <dgm:spPr/>
      <dgm:t>
        <a:bodyPr/>
        <a:lstStyle/>
        <a:p>
          <a:endParaRPr lang="ru-RU"/>
        </a:p>
      </dgm:t>
    </dgm:pt>
    <dgm:pt modelId="{E8AD1E1B-8635-487F-953D-D3F286B77DEA}" type="sibTrans" cxnId="{614FAECC-3933-4271-A0B1-7FD74B09D5AC}">
      <dgm:prSet/>
      <dgm:spPr/>
      <dgm:t>
        <a:bodyPr/>
        <a:lstStyle/>
        <a:p>
          <a:endParaRPr lang="ru-RU"/>
        </a:p>
      </dgm:t>
    </dgm:pt>
    <dgm:pt modelId="{8F2E8D32-EA47-4DD9-9CBC-0DE7F2E36545}">
      <dgm:prSet custT="1"/>
      <dgm:spPr/>
      <dgm:t>
        <a:bodyPr/>
        <a:lstStyle/>
        <a:p>
          <a:pPr algn="l"/>
          <a:r>
            <a:rPr lang="uk-UA" sz="1700" dirty="0" smtClean="0">
              <a:latin typeface="+mn-lt"/>
            </a:rPr>
            <a:t>Словосполучення, утворені поєднанням трьох і більше повнозначних слів за своєю будовою є</a:t>
          </a:r>
          <a:r>
            <a:rPr lang="uk-UA" sz="1700" i="1" dirty="0" smtClean="0">
              <a:latin typeface="+mn-lt"/>
            </a:rPr>
            <a:t>.</a:t>
          </a:r>
          <a:r>
            <a:rPr lang="ru-RU" sz="1700" b="1" dirty="0" smtClean="0">
              <a:latin typeface="+mn-lt"/>
              <a:cs typeface="Calibri" pitchFamily="34" charset="0"/>
            </a:rPr>
            <a:t>…</a:t>
          </a:r>
          <a:endParaRPr lang="ru-RU" sz="1700" b="1" dirty="0">
            <a:latin typeface="+mn-lt"/>
            <a:cs typeface="Calibri" pitchFamily="34" charset="0"/>
          </a:endParaRPr>
        </a:p>
      </dgm:t>
    </dgm:pt>
    <dgm:pt modelId="{5263F46B-D74E-4EE2-8505-EBABD028B7CD}" type="parTrans" cxnId="{E85B5082-0DBD-4664-8BCC-2627AFB6FC5E}">
      <dgm:prSet/>
      <dgm:spPr/>
      <dgm:t>
        <a:bodyPr/>
        <a:lstStyle/>
        <a:p>
          <a:endParaRPr lang="ru-RU"/>
        </a:p>
      </dgm:t>
    </dgm:pt>
    <dgm:pt modelId="{46D693A7-CBF7-46E3-BCE5-D444293D192C}" type="sibTrans" cxnId="{E85B5082-0DBD-4664-8BCC-2627AFB6FC5E}">
      <dgm:prSet/>
      <dgm:spPr/>
      <dgm:t>
        <a:bodyPr/>
        <a:lstStyle/>
        <a:p>
          <a:endParaRPr lang="ru-RU"/>
        </a:p>
      </dgm:t>
    </dgm:pt>
    <dgm:pt modelId="{333499E7-DFFA-4D6E-9A2C-77DFA71354AF}">
      <dgm:prSet custT="1"/>
      <dgm:spPr/>
      <dgm:t>
        <a:bodyPr/>
        <a:lstStyle/>
        <a:p>
          <a:pPr algn="l"/>
          <a:r>
            <a:rPr lang="uk-UA" sz="1600" dirty="0" smtClean="0"/>
            <a:t>За способом вираження     </a:t>
          </a:r>
          <a:r>
            <a:rPr lang="uk-UA" sz="1800" b="1" dirty="0" smtClean="0">
              <a:solidFill>
                <a:srgbClr val="C00000"/>
              </a:solidFill>
            </a:rPr>
            <a:t>....     </a:t>
          </a:r>
          <a:r>
            <a:rPr lang="uk-UA" sz="1600" dirty="0" smtClean="0"/>
            <a:t>слова, словосполучення бувають іменникові, прикметникові, дієслівні, займенникові, прислівникові</a:t>
          </a:r>
          <a:endParaRPr lang="ru-RU" sz="1600" b="1" dirty="0">
            <a:latin typeface="Calibri" pitchFamily="34" charset="0"/>
            <a:cs typeface="Calibri" pitchFamily="34" charset="0"/>
          </a:endParaRPr>
        </a:p>
      </dgm:t>
    </dgm:pt>
    <dgm:pt modelId="{C94BDD68-7144-405E-9AEE-055B61174B44}" type="parTrans" cxnId="{933363F2-AFCA-4C6E-8107-203969F65D05}">
      <dgm:prSet/>
      <dgm:spPr/>
      <dgm:t>
        <a:bodyPr/>
        <a:lstStyle/>
        <a:p>
          <a:endParaRPr lang="ru-RU"/>
        </a:p>
      </dgm:t>
    </dgm:pt>
    <dgm:pt modelId="{045C8C58-71CD-46C5-9185-F966231DDC6F}" type="sibTrans" cxnId="{933363F2-AFCA-4C6E-8107-203969F65D05}">
      <dgm:prSet/>
      <dgm:spPr/>
      <dgm:t>
        <a:bodyPr/>
        <a:lstStyle/>
        <a:p>
          <a:endParaRPr lang="ru-RU"/>
        </a:p>
      </dgm:t>
    </dgm:pt>
    <dgm:pt modelId="{1B325DF9-D03A-442F-8DCE-78B2CA4A3372}">
      <dgm:prSet custT="1"/>
      <dgm:spPr/>
      <dgm:t>
        <a:bodyPr/>
        <a:lstStyle/>
        <a:p>
          <a:endParaRPr lang="ru-RU" sz="1600" b="1" dirty="0">
            <a:latin typeface="Calibri" pitchFamily="34" charset="0"/>
            <a:cs typeface="Calibri" pitchFamily="34" charset="0"/>
          </a:endParaRPr>
        </a:p>
      </dgm:t>
    </dgm:pt>
    <dgm:pt modelId="{8195D7C8-44E5-40F0-AE77-EBAA688AD9E8}" type="sibTrans" cxnId="{A67C8E6B-A085-423F-A85B-E67AD56499A9}">
      <dgm:prSet/>
      <dgm:spPr/>
      <dgm:t>
        <a:bodyPr/>
        <a:lstStyle/>
        <a:p>
          <a:endParaRPr lang="ru-RU"/>
        </a:p>
      </dgm:t>
    </dgm:pt>
    <dgm:pt modelId="{A4109F02-5134-40F3-B5E7-BDA6BA2ADF04}" type="parTrans" cxnId="{A67C8E6B-A085-423F-A85B-E67AD56499A9}">
      <dgm:prSet/>
      <dgm:spPr/>
      <dgm:t>
        <a:bodyPr/>
        <a:lstStyle/>
        <a:p>
          <a:endParaRPr lang="ru-RU"/>
        </a:p>
      </dgm:t>
    </dgm:pt>
    <dgm:pt modelId="{70F5376E-6E62-4B65-9E1E-B8E31CE0EAA4}" type="pres">
      <dgm:prSet presAssocID="{31A78427-DDB1-493C-96A5-9DD387C9755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E275B0A-3DA8-4E31-8EAA-DA61DA525919}" type="pres">
      <dgm:prSet presAssocID="{6C805DB1-B109-44CE-8025-53D886E36C06}" presName="linNode" presStyleCnt="0"/>
      <dgm:spPr/>
    </dgm:pt>
    <dgm:pt modelId="{38122EFC-EB35-4C40-8C19-172C1B4F432E}" type="pres">
      <dgm:prSet presAssocID="{6C805DB1-B109-44CE-8025-53D886E36C06}" presName="parentText" presStyleLbl="node1" presStyleIdx="0" presStyleCnt="5" custScaleX="139172" custScaleY="120827" custLinFactNeighborX="-2388" custLinFactNeighborY="407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F12E5C6-953C-40D3-8196-E2C832B1548B}" type="pres">
      <dgm:prSet presAssocID="{6C805DB1-B109-44CE-8025-53D886E36C06}" presName="descendantText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F80048C-E1C3-4B78-BC59-D5C7E87D6244}" type="pres">
      <dgm:prSet presAssocID="{9D919329-3FF3-463E-BEDA-428CE75E2237}" presName="sp" presStyleCnt="0"/>
      <dgm:spPr/>
    </dgm:pt>
    <dgm:pt modelId="{709EAEB9-945B-4075-B0F4-938FC47E1AF1}" type="pres">
      <dgm:prSet presAssocID="{123DD37E-548C-4F64-824C-A72A96976D3F}" presName="linNode" presStyleCnt="0"/>
      <dgm:spPr/>
    </dgm:pt>
    <dgm:pt modelId="{B6978230-8D77-4829-9B46-2BE2E7CB015E}" type="pres">
      <dgm:prSet presAssocID="{123DD37E-548C-4F64-824C-A72A96976D3F}" presName="parentText" presStyleLbl="node1" presStyleIdx="1" presStyleCnt="5" custScaleX="121944" custScaleY="10149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D06BF8B-B1D9-4392-AA5E-E369955D11D8}" type="pres">
      <dgm:prSet presAssocID="{04D6079E-5ED0-46EF-BB18-BA2FE42C4BF3}" presName="sp" presStyleCnt="0"/>
      <dgm:spPr/>
    </dgm:pt>
    <dgm:pt modelId="{326FDA86-736C-41F7-85A3-AB5664D9D097}" type="pres">
      <dgm:prSet presAssocID="{5EE675E7-0FAA-4751-8DDE-8E80EB4FCF6C}" presName="linNode" presStyleCnt="0"/>
      <dgm:spPr/>
    </dgm:pt>
    <dgm:pt modelId="{54B7FFC7-DFA5-466A-8F0C-E99758A3700F}" type="pres">
      <dgm:prSet presAssocID="{5EE675E7-0FAA-4751-8DDE-8E80EB4FCF6C}" presName="parentText" presStyleLbl="node1" presStyleIdx="2" presStyleCnt="5" custScaleX="12187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23ED8C-3DCC-4CAC-A286-A7C45B15FA8B}" type="pres">
      <dgm:prSet presAssocID="{E8AD1E1B-8635-487F-953D-D3F286B77DEA}" presName="sp" presStyleCnt="0"/>
      <dgm:spPr/>
    </dgm:pt>
    <dgm:pt modelId="{B5A361DE-1D82-4A87-8148-D0C39D33D1AB}" type="pres">
      <dgm:prSet presAssocID="{8F2E8D32-EA47-4DD9-9CBC-0DE7F2E36545}" presName="linNode" presStyleCnt="0"/>
      <dgm:spPr/>
    </dgm:pt>
    <dgm:pt modelId="{13B9D58F-0C7E-4F5B-8403-D54C31A01A0B}" type="pres">
      <dgm:prSet presAssocID="{8F2E8D32-EA47-4DD9-9CBC-0DE7F2E36545}" presName="parentText" presStyleLbl="node1" presStyleIdx="3" presStyleCnt="5" custScaleX="12187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B810952-91B4-45DC-B99B-FEA37C4A6F77}" type="pres">
      <dgm:prSet presAssocID="{46D693A7-CBF7-46E3-BCE5-D444293D192C}" presName="sp" presStyleCnt="0"/>
      <dgm:spPr/>
    </dgm:pt>
    <dgm:pt modelId="{AFEF3177-27F0-4B57-90E2-11E643FF93B1}" type="pres">
      <dgm:prSet presAssocID="{333499E7-DFFA-4D6E-9A2C-77DFA71354AF}" presName="linNode" presStyleCnt="0"/>
      <dgm:spPr/>
    </dgm:pt>
    <dgm:pt modelId="{A5E32E20-51BA-4DA5-A8E6-203A2ECF1C37}" type="pres">
      <dgm:prSet presAssocID="{333499E7-DFFA-4D6E-9A2C-77DFA71354AF}" presName="parentText" presStyleLbl="node1" presStyleIdx="4" presStyleCnt="5" custScaleX="12187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5FF756B-416A-4AF9-872C-E0D4A7C7547D}" type="presOf" srcId="{123DD37E-548C-4F64-824C-A72A96976D3F}" destId="{B6978230-8D77-4829-9B46-2BE2E7CB015E}" srcOrd="0" destOrd="0" presId="urn:microsoft.com/office/officeart/2005/8/layout/vList5"/>
    <dgm:cxn modelId="{D38B92D4-D2E4-4F87-9F0F-92375C2B4BD0}" type="presOf" srcId="{8F2E8D32-EA47-4DD9-9CBC-0DE7F2E36545}" destId="{13B9D58F-0C7E-4F5B-8403-D54C31A01A0B}" srcOrd="0" destOrd="0" presId="urn:microsoft.com/office/officeart/2005/8/layout/vList5"/>
    <dgm:cxn modelId="{E85B5082-0DBD-4664-8BCC-2627AFB6FC5E}" srcId="{31A78427-DDB1-493C-96A5-9DD387C9755A}" destId="{8F2E8D32-EA47-4DD9-9CBC-0DE7F2E36545}" srcOrd="3" destOrd="0" parTransId="{5263F46B-D74E-4EE2-8505-EBABD028B7CD}" sibTransId="{46D693A7-CBF7-46E3-BCE5-D444293D192C}"/>
    <dgm:cxn modelId="{E1A38042-E134-4CDE-B33D-82BF4A838B88}" type="presOf" srcId="{333499E7-DFFA-4D6E-9A2C-77DFA71354AF}" destId="{A5E32E20-51BA-4DA5-A8E6-203A2ECF1C37}" srcOrd="0" destOrd="0" presId="urn:microsoft.com/office/officeart/2005/8/layout/vList5"/>
    <dgm:cxn modelId="{A98ABF7F-6C63-4C17-8798-AF60A9C8CC56}" type="presOf" srcId="{31A78427-DDB1-493C-96A5-9DD387C9755A}" destId="{70F5376E-6E62-4B65-9E1E-B8E31CE0EAA4}" srcOrd="0" destOrd="0" presId="urn:microsoft.com/office/officeart/2005/8/layout/vList5"/>
    <dgm:cxn modelId="{ABADA420-E9E0-43E2-A8B8-933AE9B40A22}" type="presOf" srcId="{1B325DF9-D03A-442F-8DCE-78B2CA4A3372}" destId="{8F12E5C6-953C-40D3-8196-E2C832B1548B}" srcOrd="0" destOrd="0" presId="urn:microsoft.com/office/officeart/2005/8/layout/vList5"/>
    <dgm:cxn modelId="{C86E8946-4F52-455A-A7FD-5E8B473E595E}" srcId="{31A78427-DDB1-493C-96A5-9DD387C9755A}" destId="{6C805DB1-B109-44CE-8025-53D886E36C06}" srcOrd="0" destOrd="0" parTransId="{C8E09EFE-26B9-468F-AE37-B4F6BDC83EFA}" sibTransId="{9D919329-3FF3-463E-BEDA-428CE75E2237}"/>
    <dgm:cxn modelId="{A67C8E6B-A085-423F-A85B-E67AD56499A9}" srcId="{6C805DB1-B109-44CE-8025-53D886E36C06}" destId="{1B325DF9-D03A-442F-8DCE-78B2CA4A3372}" srcOrd="0" destOrd="0" parTransId="{A4109F02-5134-40F3-B5E7-BDA6BA2ADF04}" sibTransId="{8195D7C8-44E5-40F0-AE77-EBAA688AD9E8}"/>
    <dgm:cxn modelId="{CFB56B35-C00C-426F-AB2E-1932E0098A5C}" type="presOf" srcId="{5EE675E7-0FAA-4751-8DDE-8E80EB4FCF6C}" destId="{54B7FFC7-DFA5-466A-8F0C-E99758A3700F}" srcOrd="0" destOrd="0" presId="urn:microsoft.com/office/officeart/2005/8/layout/vList5"/>
    <dgm:cxn modelId="{39F744B4-D253-43A8-A9D4-7A337D59B11F}" type="presOf" srcId="{6C805DB1-B109-44CE-8025-53D886E36C06}" destId="{38122EFC-EB35-4C40-8C19-172C1B4F432E}" srcOrd="0" destOrd="0" presId="urn:microsoft.com/office/officeart/2005/8/layout/vList5"/>
    <dgm:cxn modelId="{FD1EB214-0E70-41D7-9111-00E91E9E85E3}" srcId="{31A78427-DDB1-493C-96A5-9DD387C9755A}" destId="{123DD37E-548C-4F64-824C-A72A96976D3F}" srcOrd="1" destOrd="0" parTransId="{76A57394-6537-4D05-BB3F-143F2E29D78C}" sibTransId="{04D6079E-5ED0-46EF-BB18-BA2FE42C4BF3}"/>
    <dgm:cxn modelId="{933363F2-AFCA-4C6E-8107-203969F65D05}" srcId="{31A78427-DDB1-493C-96A5-9DD387C9755A}" destId="{333499E7-DFFA-4D6E-9A2C-77DFA71354AF}" srcOrd="4" destOrd="0" parTransId="{C94BDD68-7144-405E-9AEE-055B61174B44}" sibTransId="{045C8C58-71CD-46C5-9185-F966231DDC6F}"/>
    <dgm:cxn modelId="{614FAECC-3933-4271-A0B1-7FD74B09D5AC}" srcId="{31A78427-DDB1-493C-96A5-9DD387C9755A}" destId="{5EE675E7-0FAA-4751-8DDE-8E80EB4FCF6C}" srcOrd="2" destOrd="0" parTransId="{68BC9F2E-A4E4-4AF1-A020-754AA451CD8C}" sibTransId="{E8AD1E1B-8635-487F-953D-D3F286B77DEA}"/>
    <dgm:cxn modelId="{B16260D8-9C20-4212-9201-7A1CF2E1F631}" type="presParOf" srcId="{70F5376E-6E62-4B65-9E1E-B8E31CE0EAA4}" destId="{9E275B0A-3DA8-4E31-8EAA-DA61DA525919}" srcOrd="0" destOrd="0" presId="urn:microsoft.com/office/officeart/2005/8/layout/vList5"/>
    <dgm:cxn modelId="{B499E4D6-7471-4D6F-AD89-117BEE17A897}" type="presParOf" srcId="{9E275B0A-3DA8-4E31-8EAA-DA61DA525919}" destId="{38122EFC-EB35-4C40-8C19-172C1B4F432E}" srcOrd="0" destOrd="0" presId="urn:microsoft.com/office/officeart/2005/8/layout/vList5"/>
    <dgm:cxn modelId="{E5AC5869-9D82-4959-A563-D48DFCE47BB2}" type="presParOf" srcId="{9E275B0A-3DA8-4E31-8EAA-DA61DA525919}" destId="{8F12E5C6-953C-40D3-8196-E2C832B1548B}" srcOrd="1" destOrd="0" presId="urn:microsoft.com/office/officeart/2005/8/layout/vList5"/>
    <dgm:cxn modelId="{7B7E24CE-4310-4B3B-AB16-45A17E82993C}" type="presParOf" srcId="{70F5376E-6E62-4B65-9E1E-B8E31CE0EAA4}" destId="{0F80048C-E1C3-4B78-BC59-D5C7E87D6244}" srcOrd="1" destOrd="0" presId="urn:microsoft.com/office/officeart/2005/8/layout/vList5"/>
    <dgm:cxn modelId="{C4EEBCB3-667A-48E7-B8A2-75DFCCD4EE5D}" type="presParOf" srcId="{70F5376E-6E62-4B65-9E1E-B8E31CE0EAA4}" destId="{709EAEB9-945B-4075-B0F4-938FC47E1AF1}" srcOrd="2" destOrd="0" presId="urn:microsoft.com/office/officeart/2005/8/layout/vList5"/>
    <dgm:cxn modelId="{A9B2B002-25A0-47A0-84AD-D8A6BEC11105}" type="presParOf" srcId="{709EAEB9-945B-4075-B0F4-938FC47E1AF1}" destId="{B6978230-8D77-4829-9B46-2BE2E7CB015E}" srcOrd="0" destOrd="0" presId="urn:microsoft.com/office/officeart/2005/8/layout/vList5"/>
    <dgm:cxn modelId="{C214ADD8-E518-4A86-95B5-57018473D9BF}" type="presParOf" srcId="{70F5376E-6E62-4B65-9E1E-B8E31CE0EAA4}" destId="{1D06BF8B-B1D9-4392-AA5E-E369955D11D8}" srcOrd="3" destOrd="0" presId="urn:microsoft.com/office/officeart/2005/8/layout/vList5"/>
    <dgm:cxn modelId="{140829D7-477B-4537-80DE-D95CA9B8F43C}" type="presParOf" srcId="{70F5376E-6E62-4B65-9E1E-B8E31CE0EAA4}" destId="{326FDA86-736C-41F7-85A3-AB5664D9D097}" srcOrd="4" destOrd="0" presId="urn:microsoft.com/office/officeart/2005/8/layout/vList5"/>
    <dgm:cxn modelId="{1016AD0B-678D-4AA7-ABFE-E6AFA6CC2B91}" type="presParOf" srcId="{326FDA86-736C-41F7-85A3-AB5664D9D097}" destId="{54B7FFC7-DFA5-466A-8F0C-E99758A3700F}" srcOrd="0" destOrd="0" presId="urn:microsoft.com/office/officeart/2005/8/layout/vList5"/>
    <dgm:cxn modelId="{1F9EAF2E-CEB6-41A1-A5C4-883AD40F5802}" type="presParOf" srcId="{70F5376E-6E62-4B65-9E1E-B8E31CE0EAA4}" destId="{2D23ED8C-3DCC-4CAC-A286-A7C45B15FA8B}" srcOrd="5" destOrd="0" presId="urn:microsoft.com/office/officeart/2005/8/layout/vList5"/>
    <dgm:cxn modelId="{8978C7F6-458B-4B1A-B734-85540F8646EE}" type="presParOf" srcId="{70F5376E-6E62-4B65-9E1E-B8E31CE0EAA4}" destId="{B5A361DE-1D82-4A87-8148-D0C39D33D1AB}" srcOrd="6" destOrd="0" presId="urn:microsoft.com/office/officeart/2005/8/layout/vList5"/>
    <dgm:cxn modelId="{ED69A91E-8819-49CF-979D-D078883C9F61}" type="presParOf" srcId="{B5A361DE-1D82-4A87-8148-D0C39D33D1AB}" destId="{13B9D58F-0C7E-4F5B-8403-D54C31A01A0B}" srcOrd="0" destOrd="0" presId="urn:microsoft.com/office/officeart/2005/8/layout/vList5"/>
    <dgm:cxn modelId="{E91823A2-5C26-4815-B1D4-26414D88DE33}" type="presParOf" srcId="{70F5376E-6E62-4B65-9E1E-B8E31CE0EAA4}" destId="{6B810952-91B4-45DC-B99B-FEA37C4A6F77}" srcOrd="7" destOrd="0" presId="urn:microsoft.com/office/officeart/2005/8/layout/vList5"/>
    <dgm:cxn modelId="{17E44875-E6B4-4C38-AEC2-F2D7AFDB42C8}" type="presParOf" srcId="{70F5376E-6E62-4B65-9E1E-B8E31CE0EAA4}" destId="{AFEF3177-27F0-4B57-90E2-11E643FF93B1}" srcOrd="8" destOrd="0" presId="urn:microsoft.com/office/officeart/2005/8/layout/vList5"/>
    <dgm:cxn modelId="{A108C4C2-7966-46BD-8507-BFA5DAC451B3}" type="presParOf" srcId="{AFEF3177-27F0-4B57-90E2-11E643FF93B1}" destId="{A5E32E20-51BA-4DA5-A8E6-203A2ECF1C37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60A4FB44-86EE-443B-B8BD-27E16616616E}" type="datetimeFigureOut">
              <a:rPr lang="uk-UA"/>
              <a:pPr>
                <a:defRPr/>
              </a:pPr>
              <a:t>18.09.2016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uk-UA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uk-UA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48F4CF18-77A8-4E9C-8B88-4F270B1C7256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0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0240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D7B5FC7-1AFD-4B29-BC48-43600F5BAECF}" type="slidenum">
              <a:rPr lang="uk-UA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uk-U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649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0649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4A2E955-E8B1-425D-9652-6B9A7FCC7F43}" type="slidenum">
              <a:rPr lang="uk-UA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uk-U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854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0854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03791B2-6BF7-478F-B723-C88B253417F7}" type="slidenum">
              <a:rPr lang="uk-UA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uk-U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0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981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1981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5F71FED-95A0-49D4-B048-8462407CD616}" type="slidenum">
              <a:rPr lang="uk-UA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uk-UA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AEDCC7-030C-4362-A955-F10879F6C82D}" type="datetimeFigureOut">
              <a:rPr lang="uk-UA"/>
              <a:pPr>
                <a:defRPr/>
              </a:pPr>
              <a:t>18.09.2016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B7E64A-3D1B-41F1-A26E-3AAB5DAC84C4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EA11E1-EFDE-4B1C-9927-CC6FA95DA758}" type="datetimeFigureOut">
              <a:rPr lang="uk-UA"/>
              <a:pPr>
                <a:defRPr/>
              </a:pPr>
              <a:t>18.09.2016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B338CE-6118-499C-9ED3-D47C73EB94B9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68218E-00F7-4187-A58F-DCE1421E4B19}" type="datetimeFigureOut">
              <a:rPr lang="uk-UA"/>
              <a:pPr>
                <a:defRPr/>
              </a:pPr>
              <a:t>18.09.2016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7C5BFA-7645-473E-9738-2E8C6DF0CAFF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26A674-3EB3-47E0-B725-9B3270E34B44}" type="datetimeFigureOut">
              <a:rPr lang="uk-UA"/>
              <a:pPr>
                <a:defRPr/>
              </a:pPr>
              <a:t>18.09.2016</a:t>
            </a:fld>
            <a:endParaRPr lang="uk-UA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99060E-15F2-4EF8-8DF6-6E8469B5FC3A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1B2BAF-08A5-446A-B75C-E5D4471BB415}" type="datetimeFigureOut">
              <a:rPr lang="uk-UA"/>
              <a:pPr>
                <a:defRPr/>
              </a:pPr>
              <a:t>18.09.2016</a:t>
            </a:fld>
            <a:endParaRPr lang="uk-UA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C3D166-DB6D-4CEE-9C4A-942FCE03C354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820D5B-4925-434A-B555-F7B63780C5AD}" type="datetimeFigureOut">
              <a:rPr lang="uk-UA"/>
              <a:pPr>
                <a:defRPr/>
              </a:pPr>
              <a:t>18.09.2016</a:t>
            </a:fld>
            <a:endParaRPr lang="uk-UA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B5F247-8E98-4536-8821-93A4F2950669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F6E8E4-4730-4B48-B87D-29861C5F7C7D}" type="datetimeFigureOut">
              <a:rPr lang="uk-UA"/>
              <a:pPr>
                <a:defRPr/>
              </a:pPr>
              <a:t>18.09.2016</a:t>
            </a:fld>
            <a:endParaRPr lang="uk-UA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429E8B-6651-42FA-A747-8EB6A134AEAA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DA5B30-8771-4414-B176-AAE08ACD44F5}" type="datetimeFigureOut">
              <a:rPr lang="uk-UA"/>
              <a:pPr>
                <a:defRPr/>
              </a:pPr>
              <a:t>18.09.2016</a:t>
            </a:fld>
            <a:endParaRPr lang="uk-UA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DD870B-D827-4279-999C-0A8EFF3E3EF0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97EB69-801E-49E7-B003-340FC9A8BB59}" type="datetimeFigureOut">
              <a:rPr lang="uk-UA"/>
              <a:pPr>
                <a:defRPr/>
              </a:pPr>
              <a:t>18.09.2016</a:t>
            </a:fld>
            <a:endParaRPr lang="uk-UA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6AB317-A355-42DB-BC3C-DC1E59679158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E04598-46CD-4567-AF33-A74DB7AF56FF}" type="datetimeFigureOut">
              <a:rPr lang="uk-UA"/>
              <a:pPr>
                <a:defRPr/>
              </a:pPr>
              <a:t>18.09.2016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8D5DD7-086F-4B07-AB58-267FA7201A22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0E0AEE-7EFE-45E3-961F-8A751B27AA6A}" type="datetimeFigureOut">
              <a:rPr lang="uk-UA"/>
              <a:pPr>
                <a:defRPr/>
              </a:pPr>
              <a:t>18.09.2016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423D0D-328E-4290-95BA-76C545D8CD5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20"/>
          <p:cNvSpPr/>
          <p:nvPr/>
        </p:nvSpPr>
        <p:spPr>
          <a:xfrm>
            <a:off x="904875" y="3648075"/>
            <a:ext cx="7315200" cy="1279525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Прямоугольник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Прямоугольник 21"/>
          <p:cNvSpPr/>
          <p:nvPr/>
        </p:nvSpPr>
        <p:spPr>
          <a:xfrm>
            <a:off x="904875" y="3648075"/>
            <a:ext cx="228600" cy="1279525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Прямоугольник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10" name="Дата 27"/>
          <p:cNvSpPr>
            <a:spLocks noGrp="1"/>
          </p:cNvSpPr>
          <p:nvPr>
            <p:ph type="dt" sz="half" idx="10"/>
          </p:nvPr>
        </p:nvSpPr>
        <p:spPr>
          <a:xfrm>
            <a:off x="6400800" y="6354763"/>
            <a:ext cx="2286000" cy="366712"/>
          </a:xfrm>
        </p:spPr>
        <p:txBody>
          <a:bodyPr/>
          <a:lstStyle>
            <a:lvl1pPr>
              <a:defRPr sz="1400"/>
            </a:lvl1pPr>
          </a:lstStyle>
          <a:p>
            <a:pPr>
              <a:defRPr/>
            </a:pPr>
            <a:fld id="{5AD3C557-ABF4-4F4C-AF91-CEEACBA1BE2F}" type="datetimeFigureOut">
              <a:rPr lang="ru-RU"/>
              <a:pPr>
                <a:defRPr/>
              </a:pPr>
              <a:t>18.09.2016</a:t>
            </a:fld>
            <a:endParaRPr lang="ru-RU"/>
          </a:p>
        </p:txBody>
      </p:sp>
      <p:sp>
        <p:nvSpPr>
          <p:cNvPr id="11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898775" y="6354763"/>
            <a:ext cx="3475038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216025" y="6354763"/>
            <a:ext cx="1219200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218AD3-1446-4252-A0D4-E73D0AA2BC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452009-D834-4D7E-BCCE-F7135A8A2CA9}" type="datetimeFigureOut">
              <a:rPr lang="ru-RU"/>
              <a:pPr>
                <a:defRPr/>
              </a:pPr>
              <a:t>18.09.2016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E5F216-2CC5-4392-96EE-598FA94B8F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>
          <a:xfrm>
            <a:off x="914400" y="2819400"/>
            <a:ext cx="7315200" cy="1279525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Прямоугольник 7"/>
          <p:cNvSpPr/>
          <p:nvPr/>
        </p:nvSpPr>
        <p:spPr>
          <a:xfrm>
            <a:off x="914400" y="2819400"/>
            <a:ext cx="228600" cy="1279525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/>
          <a:lstStyle>
            <a:lvl1pPr algn="r">
              <a:buNone/>
              <a:defRPr sz="32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>
          <a:xfrm>
            <a:off x="6400800" y="6354763"/>
            <a:ext cx="2286000" cy="366712"/>
          </a:xfrm>
        </p:spPr>
        <p:txBody>
          <a:bodyPr/>
          <a:lstStyle>
            <a:lvl1pPr>
              <a:defRPr>
                <a:solidFill>
                  <a:srgbClr val="D6ECFF"/>
                </a:solidFill>
              </a:defRPr>
            </a:lvl1pPr>
          </a:lstStyle>
          <a:p>
            <a:pPr>
              <a:defRPr/>
            </a:pPr>
            <a:fld id="{B78459EF-E455-47D3-9A60-72BFD8C42E3C}" type="datetimeFigureOut">
              <a:rPr lang="ru-RU"/>
              <a:pPr>
                <a:defRPr/>
              </a:pPr>
              <a:t>18.09.2016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98775" y="6354763"/>
            <a:ext cx="3475038" cy="366712"/>
          </a:xfrm>
        </p:spPr>
        <p:txBody>
          <a:bodyPr/>
          <a:lstStyle>
            <a:lvl1pPr>
              <a:defRPr>
                <a:solidFill>
                  <a:srgbClr val="D6ECFF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9975" y="6354763"/>
            <a:ext cx="1520825" cy="366712"/>
          </a:xfrm>
        </p:spPr>
        <p:txBody>
          <a:bodyPr/>
          <a:lstStyle>
            <a:lvl1pPr>
              <a:defRPr>
                <a:solidFill>
                  <a:srgbClr val="D6ECFF"/>
                </a:solidFill>
              </a:defRPr>
            </a:lvl1pPr>
          </a:lstStyle>
          <a:p>
            <a:pPr>
              <a:defRPr/>
            </a:pPr>
            <a:fld id="{9C881CCF-407C-42C8-AE2E-9361F6DF9B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F504FF-5CD2-4BD1-B70C-CDEF4B5F4C32}" type="datetimeFigureOut">
              <a:rPr lang="ru-RU"/>
              <a:pPr>
                <a:defRPr/>
              </a:pPr>
              <a:t>18.09.2016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3E44AB-F342-4292-B003-2FCAC9CC07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50D63F-A6B0-4CED-9FB8-21E2FFFC826A}" type="datetimeFigureOut">
              <a:rPr lang="ru-RU"/>
              <a:pPr>
                <a:defRPr/>
              </a:pPr>
              <a:t>18.09.2016</a:t>
            </a:fld>
            <a:endParaRPr lang="ru-RU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EA227A-21FA-496B-99F3-440A371CA4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531FFC-CC8B-4AFE-91B7-080B4997024F}" type="datetimeFigureOut">
              <a:rPr lang="ru-RU"/>
              <a:pPr>
                <a:defRPr/>
              </a:pPr>
              <a:t>18.09.2016</a:t>
            </a:fld>
            <a:endParaRPr lang="ru-RU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24520B-A412-4E2F-9D47-23D8E7492B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ая соединительная линия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/>
              </a:solidFill>
              <a:latin typeface="+mn-lt"/>
            </a:endParaRPr>
          </a:p>
        </p:txBody>
      </p:sp>
      <p:sp>
        <p:nvSpPr>
          <p:cNvPr id="3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C18F2-0B72-406C-9573-0DB91A454EF1}" type="datetimeFigureOut">
              <a:rPr lang="ru-RU"/>
              <a:pPr>
                <a:defRPr/>
              </a:pPr>
              <a:t>18.09.2016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7D8B58-0F1B-4E45-9A50-78FEFA396A7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/>
              </a:solidFill>
              <a:latin typeface="+mn-lt"/>
            </a:endParaRPr>
          </a:p>
        </p:txBody>
      </p:sp>
      <p:sp>
        <p:nvSpPr>
          <p:cNvPr id="6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3160712" y="3324226"/>
            <a:ext cx="6035675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black"/>
              </a:solidFill>
              <a:latin typeface="+mn-lt"/>
            </a:endParaRPr>
          </a:p>
        </p:txBody>
      </p:sp>
      <p:sp>
        <p:nvSpPr>
          <p:cNvPr id="7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Объект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F7874D-A9F2-4803-88D7-455742F74B04}" type="datetimeFigureOut">
              <a:rPr lang="ru-RU"/>
              <a:pPr>
                <a:defRPr/>
              </a:pPr>
              <a:t>18.09.2016</a:t>
            </a:fld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8B1B0E-624A-49D6-AD4E-2644989450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+mn-lt"/>
            </a:endParaRPr>
          </a:p>
        </p:txBody>
      </p:sp>
      <p:sp>
        <p:nvSpPr>
          <p:cNvPr id="6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Прямоугольник 9"/>
          <p:cNvSpPr/>
          <p:nvPr/>
        </p:nvSpPr>
        <p:spPr>
          <a:xfrm>
            <a:off x="457200" y="500063"/>
            <a:ext cx="182563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D6ECFF"/>
                </a:solidFill>
              </a:defRPr>
            </a:lvl1pPr>
          </a:lstStyle>
          <a:p>
            <a:pPr>
              <a:defRPr/>
            </a:pPr>
            <a:fld id="{0A83CB2F-990A-4A04-AEDE-0C876307EEE8}" type="datetimeFigureOut">
              <a:rPr lang="ru-RU"/>
              <a:pPr>
                <a:defRPr/>
              </a:pPr>
              <a:t>18.09.2016</a:t>
            </a:fld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D6ECFF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6ECFF"/>
                </a:solidFill>
              </a:defRPr>
            </a:lvl1pPr>
          </a:lstStyle>
          <a:p>
            <a:pPr>
              <a:defRPr/>
            </a:pPr>
            <a:fld id="{CEF3F94E-9BF8-42DE-838F-ADCB38A346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536982-11C8-4ADA-981D-B97125C42888}" type="datetimeFigureOut">
              <a:rPr lang="ru-RU"/>
              <a:pPr>
                <a:defRPr/>
              </a:pPr>
              <a:t>18.09.2016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EF223F-6336-4834-AFD4-D54768EFD8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/>
              </a:solidFill>
              <a:latin typeface="+mn-lt"/>
            </a:endParaRPr>
          </a:p>
        </p:txBody>
      </p:sp>
      <p:sp>
        <p:nvSpPr>
          <p:cNvPr id="5" name="Равнобедренный треугольник 7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Прямая соединительная линия 8"/>
          <p:cNvSpPr>
            <a:spLocks noChangeShapeType="1"/>
          </p:cNvSpPr>
          <p:nvPr/>
        </p:nvSpPr>
        <p:spPr bwMode="auto">
          <a:xfrm rot="5400000">
            <a:off x="3630612" y="3201988"/>
            <a:ext cx="5851525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/>
              </a:solidFill>
              <a:latin typeface="+mn-lt"/>
            </a:endParaRPr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3E239F-0456-4908-A855-07A0B19F2C8E}" type="datetimeFigureOut">
              <a:rPr lang="ru-RU"/>
              <a:pPr>
                <a:defRPr/>
              </a:pPr>
              <a:t>18.09.2016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9D67CE-4BE6-4C73-9F01-64635E7C29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DE1604-2B36-48D2-A674-2A6015C0805D}" type="datetimeFigureOut">
              <a:rPr lang="ru-RU"/>
              <a:pPr>
                <a:defRPr/>
              </a:pPr>
              <a:t>18.09.2016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3760BB-84A9-4389-91FD-2E11D40D03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E4F49B-B7CE-4D61-961B-B54AC485EBDA}" type="datetimeFigureOut">
              <a:rPr lang="ru-RU"/>
              <a:pPr>
                <a:defRPr/>
              </a:pPr>
              <a:t>18.09.2016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379B2F-3FCB-40F9-9704-EE7CC316A9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B35D2B-A06A-4BDE-A198-7B8227C0CB23}" type="datetimeFigureOut">
              <a:rPr lang="ru-RU"/>
              <a:pPr>
                <a:defRPr/>
              </a:pPr>
              <a:t>18.09.2016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C3B80F-89FC-4724-BA38-59B64DD76D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FCB038-F067-4CBE-9A10-00331C81D029}" type="datetimeFigureOut">
              <a:rPr lang="ru-RU"/>
              <a:pPr>
                <a:defRPr/>
              </a:pPr>
              <a:t>18.09.2016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0749A9-3071-4D35-8112-52066AA9D5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AF5C34-1B07-455B-968E-0B8060DEA591}" type="datetimeFigureOut">
              <a:rPr lang="ru-RU"/>
              <a:pPr>
                <a:defRPr/>
              </a:pPr>
              <a:t>18.09.2016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1A3DB8-C1F9-4956-9035-6D55F8961E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79B74F-5F43-4662-A0E1-EC689B1B8003}" type="datetimeFigureOut">
              <a:rPr lang="ru-RU"/>
              <a:pPr>
                <a:defRPr/>
              </a:pPr>
              <a:t>18.09.2016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956FE7-B78E-4349-A857-D10B44F5F6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88F32B-2722-4B99-BCB9-14F4CAB390A1}" type="datetimeFigureOut">
              <a:rPr lang="ru-RU"/>
              <a:pPr>
                <a:defRPr/>
              </a:pPr>
              <a:t>18.09.2016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619134-F735-46C2-98F9-3C18E84831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7AE793-81E2-42E1-9A27-094EE326506F}" type="datetimeFigureOut">
              <a:rPr lang="ru-RU"/>
              <a:pPr>
                <a:defRPr/>
              </a:pPr>
              <a:t>18.09.2016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8A7836-E0E6-444C-95A0-3BE6A30886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670159-EB8B-43B9-8CB6-A1CDD37CCCFE}" type="datetimeFigureOut">
              <a:rPr lang="ru-RU"/>
              <a:pPr>
                <a:defRPr/>
              </a:pPr>
              <a:t>18.09.2016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853988-7149-4FC6-AD87-0F95B207DF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9902C0-F87E-451B-A226-03F85936E4FA}" type="datetimeFigureOut">
              <a:rPr lang="ru-RU"/>
              <a:pPr>
                <a:defRPr/>
              </a:pPr>
              <a:t>18.09.2016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9BAE60-C8B2-4F72-A960-E5CB48803A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647E0F-1DF7-4ED1-8956-088BC3412890}" type="datetimeFigureOut">
              <a:rPr lang="ru-RU"/>
              <a:pPr>
                <a:defRPr/>
              </a:pPr>
              <a:t>18.09.2016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3FCD89-68F0-4D64-BA70-F3626896E8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ED93FA-4F1E-42F2-8D70-30F22FAFAC34}" type="datetimeFigureOut">
              <a:rPr lang="ru-RU"/>
              <a:pPr>
                <a:defRPr/>
              </a:pPr>
              <a:t>18.09.2016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8D6CD4-58A0-4270-8D98-EE310FC4A8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 bwMode="gray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2910" y="1142984"/>
            <a:ext cx="7858180" cy="1470025"/>
          </a:xfrm>
        </p:spPr>
        <p:txBody>
          <a:bodyPr/>
          <a:lstStyle>
            <a:lvl1pPr>
              <a:defRPr baseline="0">
                <a:ea typeface="+mj-ea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1472" y="3071810"/>
            <a:ext cx="8001056" cy="642942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5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67D2B1-8C87-436A-BA90-CDAF5EA9CBA2}" type="datetimeFigureOut">
              <a:rPr lang="ru-RU"/>
              <a:pPr>
                <a:defRPr/>
              </a:pPr>
              <a:t>18.09.2016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7C635F-D14B-41DB-802C-060BBB268D2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F925E2-FB23-451F-99D5-DC78457B6AC5}" type="datetimeFigureOut">
              <a:rPr lang="ru-RU"/>
              <a:pPr>
                <a:defRPr/>
              </a:pPr>
              <a:t>18.09.2016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C3D8EC-D7AE-49B5-93BD-3721EF3A6A7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accent5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2FC2EB-AC7A-4BAB-ADDC-0D2C0428999B}" type="datetimeFigureOut">
              <a:rPr lang="ru-RU"/>
              <a:pPr>
                <a:defRPr/>
              </a:pPr>
              <a:t>18.09.2016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6D6945-87F5-443F-B10B-82F0A7C5BA5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02EF3F-3A1C-4517-815B-A171191472BC}" type="datetimeFigureOut">
              <a:rPr lang="ru-RU"/>
              <a:pPr>
                <a:defRPr/>
              </a:pPr>
              <a:t>18.09.2016</a:t>
            </a:fld>
            <a:endParaRPr lang="ru-RU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6A4A6F-5578-4F28-BA8A-6A9D73B244E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277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277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69FA55-0235-44D5-BB7F-B7E370E30B7C}" type="datetimeFigureOut">
              <a:rPr lang="ru-RU"/>
              <a:pPr>
                <a:defRPr/>
              </a:pPr>
              <a:t>18.09.2016</a:t>
            </a:fld>
            <a:endParaRPr lang="ru-RU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1817C6-DB5E-4B01-B82D-A4EAE5AACC5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EB0AE3-27A9-4C35-866F-42F270602166}" type="datetimeFigureOut">
              <a:rPr lang="ru-RU"/>
              <a:pPr>
                <a:defRPr/>
              </a:pPr>
              <a:t>18.09.2016</a:t>
            </a:fld>
            <a:endParaRPr lang="ru-RU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703884-2F7D-4547-8E4C-9931A139000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60B64A-A867-437E-AE5E-3944468958C0}" type="datetimeFigureOut">
              <a:rPr lang="ru-RU"/>
              <a:pPr>
                <a:defRPr/>
              </a:pPr>
              <a:t>18.09.2016</a:t>
            </a:fld>
            <a:endParaRPr lang="ru-RU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4AD478-8F4F-4103-AAD4-A1A8A949494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925C0A-DDDF-4093-8015-6C8057FA3FCD}" type="datetimeFigureOut">
              <a:rPr lang="ru-RU"/>
              <a:pPr>
                <a:defRPr/>
              </a:pPr>
              <a:t>18.09.2016</a:t>
            </a:fld>
            <a:endParaRPr lang="ru-RU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C5CB1B-5016-4D99-A333-4462737CFA3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 smtClean="0"/>
              <a:t>Вставка рисунка</a:t>
            </a:r>
            <a:endParaRPr lang="ru-RU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272AFF-3800-42B9-9A40-31BB2002EFDC}" type="datetimeFigureOut">
              <a:rPr lang="ru-RU"/>
              <a:pPr>
                <a:defRPr/>
              </a:pPr>
              <a:t>18.09.2016</a:t>
            </a:fld>
            <a:endParaRPr lang="ru-RU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FD00B6-16D3-4C88-AD1D-ECF7810986B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C3FAD7-926E-4419-AB22-CA2C03DE7651}" type="datetimeFigureOut">
              <a:rPr lang="ru-RU"/>
              <a:pPr>
                <a:defRPr/>
              </a:pPr>
              <a:t>18.09.2016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BA9B64-1DBE-4C7B-A0B9-E3AC0506065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449FF1-7837-43C8-B8B8-52204C0C3C57}" type="datetimeFigureOut">
              <a:rPr lang="ru-RU"/>
              <a:pPr>
                <a:defRPr/>
              </a:pPr>
              <a:t>18.09.2016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719655-62AB-4232-88AF-B891A32C5FC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7492E66-98C2-4D64-9226-060EF28C38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D586B03-A497-41C9-A6A8-D987EF959C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E6339D90-7F08-4BBF-9137-0EF84410E7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493C375B-664A-4FB5-A2CD-DACB317C3A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63228B3B-C1EB-4C65-AA95-0FE07A6CC4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F80A521E-4851-4430-9397-48CD6886EC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E188F00D-6433-42BE-8B90-B609819F5D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000197A-DB7C-43C1-8A26-1E325990E8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21FE50C7-977A-4786-BAD9-1B474D5508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6BD88A6D-8572-4DB7-9266-3F69F0FEF6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4AE26E4-7738-4B99-AD60-4A2ADCB003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A868603B-0A3B-4D6E-8DF4-CFC2E4BEC0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4A8B1771-A83F-4FE8-A78C-CFD1087F56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CE87C8EC-EE8D-4B65-AD40-6C7E5293F6E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A3207595-282F-4A75-B015-F6EE96CBFA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C19F303C-6FF6-4F44-88DD-B3AE188E09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CB35F285-A973-496D-ABAA-3542A95442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C6D6B5D4-A8FB-4003-952B-E0C3D6E7EA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E20907B9-5D9E-4F0C-A67C-46CA677F26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EB6516BF-0DCD-476D-B581-C61AF75DF29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97EE474D-3F41-46D8-B551-E33A30A5DC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E9F9FC32-2944-4D8C-B780-5C70B842D2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D66CB4DD-D4AE-4C90-9A68-FDCA546932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D04783EE-728E-4B3F-A990-EE9E084A37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E76E4B33-28AC-4184-A744-30CD70D290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940C4612-D94D-4989-9FC3-C5CC703670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F695E13F-4CDA-41B1-A19A-ED0F718D2C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26E351A5-472C-4002-BB59-4C611802B0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01F680D-C95A-44EF-9CAC-252F9EC7D5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8F0302F-B6B7-469B-AE68-01CC73507E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232473EE-3CA7-4577-87EE-CB98F52C25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ADEE532-230A-424A-876C-75633E0182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EE04734D-C5AD-4E0A-8E7B-BE798CDAB1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61D76938-9D37-41C9-ABD2-447B5D94F8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F10E9214-1022-41F2-824A-51BC697FC1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D49C00FC-92F4-4DE1-9AAA-1273DE5A5B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AF0ABBB8-F7FC-43D5-8393-B348D33020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0CA2F189-D16A-494C-854C-DF5745F8D4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E45383E7-70DF-4449-8898-B09190EF92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6B9E1366-9311-468E-89D7-13EF631F55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2DCD471E-2717-47B4-9451-54BB2DA953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4D73BAA1-F52D-44DF-A617-4DB4305B7B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493A564C-90A7-4ED7-BDFF-F8B680F4E4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04F3F599-A23F-4D7F-9D6F-47D6880A25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image" Target="../media/image3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0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uk-UA" smtClean="0"/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DDB1C56-C8BE-44AD-8EB1-FA2D9B80F662}" type="datetimeFigureOut">
              <a:rPr lang="uk-UA"/>
              <a:pPr>
                <a:defRPr/>
              </a:pPr>
              <a:t>18.09.2016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458A0E3-0C89-473F-B7C7-A3B6FF7257CF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07" r:id="rId2"/>
    <p:sldLayoutId id="2147483806" r:id="rId3"/>
    <p:sldLayoutId id="2147483805" r:id="rId4"/>
    <p:sldLayoutId id="2147483804" r:id="rId5"/>
    <p:sldLayoutId id="2147483803" r:id="rId6"/>
    <p:sldLayoutId id="2147483802" r:id="rId7"/>
    <p:sldLayoutId id="2147483801" r:id="rId8"/>
    <p:sldLayoutId id="2147483800" r:id="rId9"/>
    <p:sldLayoutId id="2147483799" r:id="rId10"/>
    <p:sldLayoutId id="2147483798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21"/>
          <p:cNvSpPr>
            <a:spLocks noGrp="1"/>
          </p:cNvSpPr>
          <p:nvPr>
            <p:ph type="title"/>
          </p:nvPr>
        </p:nvSpPr>
        <p:spPr bwMode="auto">
          <a:xfrm>
            <a:off x="457200" y="152400"/>
            <a:ext cx="8229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3315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219200"/>
            <a:ext cx="8229600" cy="4910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175" cy="3651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rgbClr val="4E5B6F"/>
                </a:solidFill>
                <a:latin typeface="+mn-lt"/>
              </a:defRPr>
            </a:lvl1pPr>
          </a:lstStyle>
          <a:p>
            <a:pPr>
              <a:defRPr/>
            </a:pPr>
            <a:fld id="{7C95574D-FA87-4A82-ACBD-B0F3CC766FDC}" type="datetimeFigureOut">
              <a:rPr lang="ru-RU"/>
              <a:pPr>
                <a:defRPr/>
              </a:pPr>
              <a:t>18.09.2016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2898775" y="6356350"/>
            <a:ext cx="3505200" cy="3651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rgbClr val="4E5B6F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12775" y="6356350"/>
            <a:ext cx="1981200" cy="3651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rgbClr val="4E5B6F"/>
                </a:solidFill>
                <a:latin typeface="+mn-lt"/>
              </a:defRPr>
            </a:lvl1pPr>
          </a:lstStyle>
          <a:p>
            <a:pPr>
              <a:defRPr/>
            </a:pPr>
            <a:fld id="{6771B3F2-9BE3-4988-849D-02E1291EAF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28" name="Прямая соединительная линия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/>
              </a:solidFill>
              <a:latin typeface="+mn-lt"/>
            </a:endParaRPr>
          </a:p>
        </p:txBody>
      </p:sp>
      <p:sp>
        <p:nvSpPr>
          <p:cNvPr id="29" name="Прямая соединительная линия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/>
              </a:solidFill>
              <a:latin typeface="+mn-lt"/>
            </a:endParaRPr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  <p:sldLayoutId id="2147483813" r:id="rId2"/>
    <p:sldLayoutId id="2147483836" r:id="rId3"/>
    <p:sldLayoutId id="2147483812" r:id="rId4"/>
    <p:sldLayoutId id="2147483811" r:id="rId5"/>
    <p:sldLayoutId id="2147483837" r:id="rId6"/>
    <p:sldLayoutId id="2147483838" r:id="rId7"/>
    <p:sldLayoutId id="2147483839" r:id="rId8"/>
    <p:sldLayoutId id="2147483840" r:id="rId9"/>
    <p:sldLayoutId id="2147483810" r:id="rId10"/>
    <p:sldLayoutId id="2147483841" r:id="rId11"/>
    <p:sldLayoutId id="2147483809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76000"/>
        <a:buFont typeface="Wingdings 3" pitchFamily="18" charset="2"/>
        <a:buChar char="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6000"/>
        <a:buFont typeface="Wingdings 3" pitchFamily="18" charset="2"/>
        <a:buChar char=""/>
        <a:defRPr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ts val="500"/>
        </a:spcBef>
        <a:spcAft>
          <a:spcPct val="0"/>
        </a:spcAft>
        <a:buClr>
          <a:srgbClr val="BCBCBC"/>
        </a:buClr>
        <a:buSzPct val="76000"/>
        <a:buFont typeface="Wingdings 3" pitchFamily="18" charset="2"/>
        <a:buChar char="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ts val="400"/>
        </a:spcBef>
        <a:spcAft>
          <a:spcPct val="0"/>
        </a:spcAft>
        <a:buClr>
          <a:srgbClr val="CE116B"/>
        </a:buClr>
        <a:buSzPct val="70000"/>
        <a:buFont typeface="Wingdings" pitchFamily="2" charset="2"/>
        <a:buChar char="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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66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fld id="{070E9C76-0634-41D7-BB4A-D13873D1BE73}" type="datetimeFigureOut">
              <a:rPr lang="ru-RU"/>
              <a:pPr>
                <a:defRPr/>
              </a:pPr>
              <a:t>18.09.2016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fld id="{85CE49B6-8A19-41BD-B8CB-675CD91543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4" r:id="rId1"/>
    <p:sldLayoutId id="2147483823" r:id="rId2"/>
    <p:sldLayoutId id="2147483822" r:id="rId3"/>
    <p:sldLayoutId id="2147483821" r:id="rId4"/>
    <p:sldLayoutId id="2147483820" r:id="rId5"/>
    <p:sldLayoutId id="2147483819" r:id="rId6"/>
    <p:sldLayoutId id="2147483818" r:id="rId7"/>
    <p:sldLayoutId id="2147483817" r:id="rId8"/>
    <p:sldLayoutId id="2147483816" r:id="rId9"/>
    <p:sldLayoutId id="2147483815" r:id="rId10"/>
    <p:sldLayoutId id="2147483814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891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2060"/>
                </a:solidFill>
                <a:latin typeface="+mn-lt"/>
              </a:defRPr>
            </a:lvl1pPr>
          </a:lstStyle>
          <a:p>
            <a:pPr>
              <a:defRPr/>
            </a:pPr>
            <a:fld id="{9E955A57-EF06-4B51-8304-E61B839BB034}" type="datetimeFigureOut">
              <a:rPr lang="ru-RU"/>
              <a:pPr>
                <a:defRPr/>
              </a:pPr>
              <a:t>18.09.2016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rgbClr val="002060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2060"/>
                </a:solidFill>
                <a:latin typeface="+mn-lt"/>
              </a:defRPr>
            </a:lvl1pPr>
          </a:lstStyle>
          <a:p>
            <a:pPr>
              <a:defRPr/>
            </a:pPr>
            <a:fld id="{4C8552E7-4B08-4EFE-A6AF-9FEBE3A4BEF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2" r:id="rId1"/>
    <p:sldLayoutId id="2147483834" r:id="rId2"/>
    <p:sldLayoutId id="2147483833" r:id="rId3"/>
    <p:sldLayoutId id="2147483832" r:id="rId4"/>
    <p:sldLayoutId id="2147483831" r:id="rId5"/>
    <p:sldLayoutId id="2147483830" r:id="rId6"/>
    <p:sldLayoutId id="2147483829" r:id="rId7"/>
    <p:sldLayoutId id="2147483828" r:id="rId8"/>
    <p:sldLayoutId id="2147483827" r:id="rId9"/>
    <p:sldLayoutId id="2147483826" r:id="rId10"/>
    <p:sldLayoutId id="2147483825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b="1" kern="1200">
          <a:ln w="1905">
            <a:solidFill>
              <a:schemeClr val="bg1">
                <a:lumMod val="95000"/>
              </a:schemeClr>
            </a:solidFill>
          </a:ln>
          <a:solidFill>
            <a:srgbClr val="00339A"/>
          </a:solidFill>
          <a:effectLst>
            <a:innerShdw blurRad="69850" dist="43180" dir="5400000">
              <a:srgbClr val="000000">
                <a:alpha val="65000"/>
              </a:srgbClr>
            </a:innerShdw>
          </a:effectLst>
          <a:latin typeface="+mj-lt"/>
          <a:ea typeface="+mj-ea"/>
          <a:cs typeface="Tahoma" pitchFamily="34" charset="0"/>
        </a:defRPr>
      </a:lvl1pPr>
      <a:lvl2pPr algn="ctr" rtl="0" fontAlgn="base">
        <a:spcBef>
          <a:spcPct val="0"/>
        </a:spcBef>
        <a:spcAft>
          <a:spcPct val="0"/>
        </a:spcAft>
        <a:defRPr sz="4400" b="1">
          <a:solidFill>
            <a:srgbClr val="00339A"/>
          </a:solidFill>
          <a:latin typeface="Franklin Gothic Medium" pitchFamily="34" charset="0"/>
          <a:cs typeface="Tahoma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 b="1">
          <a:solidFill>
            <a:srgbClr val="00339A"/>
          </a:solidFill>
          <a:latin typeface="Franklin Gothic Medium" pitchFamily="34" charset="0"/>
          <a:cs typeface="Tahoma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 b="1">
          <a:solidFill>
            <a:srgbClr val="00339A"/>
          </a:solidFill>
          <a:latin typeface="Franklin Gothic Medium" pitchFamily="34" charset="0"/>
          <a:cs typeface="Tahoma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 b="1">
          <a:solidFill>
            <a:srgbClr val="00339A"/>
          </a:solidFill>
          <a:latin typeface="Franklin Gothic Medium" pitchFamily="34" charset="0"/>
          <a:cs typeface="Tahoma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339A"/>
          </a:solidFill>
          <a:latin typeface="Franklin Gothic Medium" pitchFamily="34" charset="0"/>
          <a:cs typeface="Tahoma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339A"/>
          </a:solidFill>
          <a:latin typeface="Franklin Gothic Medium" pitchFamily="34" charset="0"/>
          <a:cs typeface="Tahoma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339A"/>
          </a:solidFill>
          <a:latin typeface="Franklin Gothic Medium" pitchFamily="34" charset="0"/>
          <a:cs typeface="Tahoma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339A"/>
          </a:solidFill>
          <a:latin typeface="Franklin Gothic Medium" pitchFamily="34" charset="0"/>
          <a:cs typeface="Tahom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Blip>
          <a:blip r:embed="rId14"/>
        </a:buBlip>
        <a:defRPr sz="3200" kern="1200">
          <a:solidFill>
            <a:srgbClr val="483226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Blip>
          <a:blip r:embed="rId15"/>
        </a:buBlip>
        <a:defRPr sz="2800" kern="1200">
          <a:solidFill>
            <a:srgbClr val="483226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Blip>
          <a:blip r:embed="rId14"/>
        </a:buBlip>
        <a:defRPr sz="2400" kern="1200">
          <a:solidFill>
            <a:srgbClr val="483226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Blip>
          <a:blip r:embed="rId15"/>
        </a:buBlip>
        <a:defRPr sz="2000" kern="1200">
          <a:solidFill>
            <a:srgbClr val="483226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Blip>
          <a:blip r:embed="rId14"/>
        </a:buBlip>
        <a:defRPr sz="2000" kern="1200">
          <a:solidFill>
            <a:srgbClr val="48322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Tx/>
        <a:buBlip>
          <a:blip r:embed="rId15"/>
        </a:buBlip>
        <a:defRPr sz="1800" kern="1200">
          <a:solidFill>
            <a:schemeClr val="accent5">
              <a:lumMod val="50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Tx/>
        <a:buBlip>
          <a:blip r:embed="rId14"/>
        </a:buBlip>
        <a:defRPr sz="1800" kern="1200">
          <a:solidFill>
            <a:schemeClr val="accent5">
              <a:lumMod val="50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Tx/>
        <a:buBlip>
          <a:blip r:embed="rId15"/>
        </a:buBlip>
        <a:defRPr sz="1600" kern="1200">
          <a:solidFill>
            <a:schemeClr val="accent5">
              <a:lumMod val="50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Tx/>
        <a:buBlip>
          <a:blip r:embed="rId14"/>
        </a:buBlip>
        <a:defRPr sz="1400" kern="1200">
          <a:solidFill>
            <a:schemeClr val="accent5">
              <a:lumMod val="5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E1"/>
            </a:gs>
            <a:gs pos="50000">
              <a:srgbClr val="B7F896"/>
            </a:gs>
            <a:gs pos="100000">
              <a:srgbClr val="FFFFE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fld id="{63E8C777-6872-4FE8-B100-6085CDBAC0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  <p:sldLayoutId id="2147483850" r:id="rId8"/>
    <p:sldLayoutId id="2147483851" r:id="rId9"/>
    <p:sldLayoutId id="2147483852" r:id="rId10"/>
    <p:sldLayoutId id="214748385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E1"/>
            </a:gs>
            <a:gs pos="50000">
              <a:srgbClr val="B7F896"/>
            </a:gs>
            <a:gs pos="100000">
              <a:srgbClr val="FFFFE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fld id="{050CE542-C466-4EBD-B6B4-D0B7023BF8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  <p:sldLayoutId id="2147483855" r:id="rId2"/>
    <p:sldLayoutId id="2147483856" r:id="rId3"/>
    <p:sldLayoutId id="2147483857" r:id="rId4"/>
    <p:sldLayoutId id="2147483858" r:id="rId5"/>
    <p:sldLayoutId id="2147483859" r:id="rId6"/>
    <p:sldLayoutId id="2147483860" r:id="rId7"/>
    <p:sldLayoutId id="2147483861" r:id="rId8"/>
    <p:sldLayoutId id="2147483862" r:id="rId9"/>
    <p:sldLayoutId id="2147483863" r:id="rId10"/>
    <p:sldLayoutId id="214748386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E1"/>
            </a:gs>
            <a:gs pos="50000">
              <a:srgbClr val="B7F896"/>
            </a:gs>
            <a:gs pos="100000">
              <a:srgbClr val="FFFFE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fld id="{06F853F8-6744-4331-89D9-DB3EDE4E525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E1"/>
            </a:gs>
            <a:gs pos="50000">
              <a:srgbClr val="B7F896"/>
            </a:gs>
            <a:gs pos="100000">
              <a:srgbClr val="FFFFE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fld id="{86123BD3-1724-4FC2-BDE0-060EEED1DE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6" r:id="rId1"/>
    <p:sldLayoutId id="2147483877" r:id="rId2"/>
    <p:sldLayoutId id="2147483878" r:id="rId3"/>
    <p:sldLayoutId id="2147483879" r:id="rId4"/>
    <p:sldLayoutId id="2147483880" r:id="rId5"/>
    <p:sldLayoutId id="2147483881" r:id="rId6"/>
    <p:sldLayoutId id="2147483882" r:id="rId7"/>
    <p:sldLayoutId id="2147483883" r:id="rId8"/>
    <p:sldLayoutId id="2147483884" r:id="rId9"/>
    <p:sldLayoutId id="2147483885" r:id="rId10"/>
    <p:sldLayoutId id="214748388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gif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hyperlink" Target="http://smiles.33b.ru/smile.103428.html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gif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gi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gif"/><Relationship Id="rId3" Type="http://schemas.openxmlformats.org/officeDocument/2006/relationships/image" Target="../media/image17.png"/><Relationship Id="rId7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3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3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6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9.gif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3.gi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9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0.jpeg"/><Relationship Id="rId5" Type="http://schemas.openxmlformats.org/officeDocument/2006/relationships/image" Target="../media/image9.gif"/><Relationship Id="rId4" Type="http://schemas.openxmlformats.org/officeDocument/2006/relationships/image" Target="../media/image2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7" name="Picture 5" descr="Заставка_Вин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21240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1371600" y="1628775"/>
            <a:ext cx="7772400" cy="1470025"/>
          </a:xfrm>
        </p:spPr>
        <p:txBody>
          <a:bodyPr rtlCol="0">
            <a:normAutofit fontScale="90000"/>
          </a:bodyPr>
          <a:lstStyle/>
          <a:p>
            <a:pPr fontAlgn="auto">
              <a:lnSpc>
                <a:spcPct val="150000"/>
              </a:lnSpc>
              <a:spcAft>
                <a:spcPts val="0"/>
              </a:spcAft>
              <a:defRPr/>
            </a:pPr>
            <a:r>
              <a:rPr lang="uk-UA" sz="5400" b="1" dirty="0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>Словосполучення</a:t>
            </a:r>
            <a:br>
              <a:rPr lang="uk-UA" sz="5400" b="1" dirty="0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</a:br>
            <a:r>
              <a:rPr lang="uk-UA" sz="2400" b="1" dirty="0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>урок української мови у 8 класі</a:t>
            </a:r>
            <a:endParaRPr lang="ru-RU" sz="2400" b="1" dirty="0" smtClean="0">
              <a:solidFill>
                <a:srgbClr val="6633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1379" name="Picture 2" descr="C:\Users\pc\Pictures\картинки до презентаці\52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03988" y="4149725"/>
            <a:ext cx="2640012" cy="239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5" name="Picture 5" descr="Заставка_Вин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1240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3059113" y="406400"/>
            <a:ext cx="46704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3600" b="1">
                <a:ea typeface="Calibri" pitchFamily="34" charset="0"/>
                <a:cs typeface="Arial" charset="0"/>
              </a:rPr>
              <a:t>Восьмикласнику</a:t>
            </a:r>
            <a:r>
              <a:rPr lang="uk-UA" sz="3600">
                <a:ea typeface="Calibri" pitchFamily="34" charset="0"/>
                <a:cs typeface="Arial" charset="0"/>
              </a:rPr>
              <a:t>!</a:t>
            </a:r>
            <a:endParaRPr lang="uk-UA" sz="3600">
              <a:latin typeface="Calibri" pitchFamily="34" charset="0"/>
              <a:ea typeface="Calibri" pitchFamily="34" charset="0"/>
              <a:cs typeface="Arial" charset="0"/>
            </a:endParaRPr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2293938" y="1260475"/>
            <a:ext cx="310356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sz="3200" b="1">
                <a:solidFill>
                  <a:srgbClr val="C00000"/>
                </a:solidFill>
                <a:ea typeface="Calibri" pitchFamily="34" charset="0"/>
                <a:cs typeface="Arial" charset="0"/>
              </a:rPr>
              <a:t>Ти пригадаєш </a:t>
            </a:r>
            <a:endParaRPr lang="uk-UA" sz="3200" b="1">
              <a:latin typeface="Calibri" pitchFamily="34" charset="0"/>
              <a:ea typeface="Calibri" pitchFamily="34" charset="0"/>
              <a:cs typeface="Arial" charset="0"/>
            </a:endParaRP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2016125" y="1754188"/>
            <a:ext cx="7380288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2800">
                <a:ea typeface="Calibri" pitchFamily="34" charset="0"/>
                <a:cs typeface="Arial" charset="0"/>
              </a:rPr>
              <a:t>роздiли науки про мову;</a:t>
            </a:r>
            <a:br>
              <a:rPr lang="uk-UA" sz="2800">
                <a:ea typeface="Calibri" pitchFamily="34" charset="0"/>
                <a:cs typeface="Arial" charset="0"/>
              </a:rPr>
            </a:br>
            <a:r>
              <a:rPr lang="uk-UA" sz="2800">
                <a:ea typeface="Calibri" pitchFamily="34" charset="0"/>
                <a:cs typeface="Arial" charset="0"/>
              </a:rPr>
              <a:t>загальні відомості про словосполучення.</a:t>
            </a:r>
            <a:endParaRPr lang="uk-UA" sz="2800">
              <a:latin typeface="Calibri" pitchFamily="34" charset="0"/>
              <a:ea typeface="Calibri" pitchFamily="34" charset="0"/>
              <a:cs typeface="Arial" charset="0"/>
            </a:endParaRPr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>
            <a:off x="2266950" y="3203575"/>
            <a:ext cx="2303463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sz="3200" b="1">
                <a:solidFill>
                  <a:srgbClr val="C00000"/>
                </a:solidFill>
                <a:ea typeface="Calibri" pitchFamily="34" charset="0"/>
                <a:cs typeface="Arial" charset="0"/>
              </a:rPr>
              <a:t>Дізнаєшся</a:t>
            </a:r>
            <a:endParaRPr lang="uk-UA" sz="3200" b="1">
              <a:latin typeface="Calibri" pitchFamily="34" charset="0"/>
              <a:ea typeface="Calibri" pitchFamily="34" charset="0"/>
              <a:cs typeface="Arial" charset="0"/>
            </a:endParaRP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2051050" y="3697288"/>
            <a:ext cx="61912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sz="2800">
                <a:ea typeface="Calibri" pitchFamily="34" charset="0"/>
                <a:cs typeface="Arial" charset="0"/>
              </a:rPr>
              <a:t>про будову й види словосполучень.</a:t>
            </a:r>
            <a:r>
              <a:rPr lang="uk-UA">
                <a:ea typeface="Calibri" pitchFamily="34" charset="0"/>
                <a:cs typeface="Arial" charset="0"/>
              </a:rPr>
              <a:t>.</a:t>
            </a:r>
            <a:endParaRPr lang="uk-UA">
              <a:latin typeface="Calibri" pitchFamily="34" charset="0"/>
              <a:ea typeface="Calibri" pitchFamily="34" charset="0"/>
              <a:cs typeface="Arial" charset="0"/>
            </a:endParaRPr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2268538" y="4581525"/>
            <a:ext cx="224313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sz="3200" b="1">
                <a:solidFill>
                  <a:srgbClr val="C00000"/>
                </a:solidFill>
                <a:ea typeface="Calibri" pitchFamily="34" charset="0"/>
                <a:cs typeface="Arial" charset="0"/>
              </a:rPr>
              <a:t>Навчишся</a:t>
            </a:r>
            <a:endParaRPr lang="uk-UA" sz="3200" b="1">
              <a:latin typeface="Calibri" pitchFamily="34" charset="0"/>
              <a:ea typeface="Calibri" pitchFamily="34" charset="0"/>
              <a:cs typeface="Arial" charset="0"/>
            </a:endParaRPr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979613" y="5157788"/>
            <a:ext cx="6913562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2800">
                <a:ea typeface="Calibri" pitchFamily="34" charset="0"/>
                <a:cs typeface="Arial" charset="0"/>
              </a:rPr>
              <a:t>аналізувати словосполучення,</a:t>
            </a:r>
          </a:p>
          <a:p>
            <a:r>
              <a:rPr lang="uk-UA" sz="2800">
                <a:ea typeface="Calibri" pitchFamily="34" charset="0"/>
                <a:cs typeface="Arial" charset="0"/>
              </a:rPr>
              <a:t>робити узагальнення на основi спостережень над мовним матерiалом.</a:t>
            </a:r>
            <a:endParaRPr lang="uk-UA" sz="2800">
              <a:latin typeface="Calibri" pitchFamily="34" charset="0"/>
              <a:ea typeface="Calibri" pitchFamily="34" charset="0"/>
              <a:cs typeface="Arial" charset="0"/>
            </a:endParaRPr>
          </a:p>
        </p:txBody>
      </p:sp>
      <p:pic>
        <p:nvPicPr>
          <p:cNvPr id="45058" name="Picture 2" descr="C:\Users\pc\Pictures\картинки до презентаці\poznavajka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88238" y="989013"/>
            <a:ext cx="1547812" cy="1287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500"/>
                            </p:stCondLst>
                            <p:childTnLst>
                              <p:par>
                                <p:cTn id="1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5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500"/>
                            </p:stCondLst>
                            <p:childTnLst>
                              <p:par>
                                <p:cTn id="27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5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2500"/>
                            </p:stCondLst>
                            <p:childTnLst>
                              <p:par>
                                <p:cTn id="3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450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49" name="Picture 5" descr="Заставка_Вин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9081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4450" name="Rectangle 12"/>
          <p:cNvSpPr>
            <a:spLocks noChangeArrowheads="1"/>
          </p:cNvSpPr>
          <p:nvPr/>
        </p:nvSpPr>
        <p:spPr bwMode="auto">
          <a:xfrm>
            <a:off x="468313" y="4762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bIns="0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04451" name="Rectangle 22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tabLst>
                <a:tab pos="449263" algn="r"/>
                <a:tab pos="2636838" algn="ctr"/>
                <a:tab pos="5273675" algn="r"/>
              </a:tabLst>
            </a:pPr>
            <a:endParaRPr lang="ru-RU">
              <a:cs typeface="Arial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692275" y="404813"/>
            <a:ext cx="5327650" cy="369887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spc="660" dirty="0">
                <a:latin typeface="Arial" pitchFamily="34" charset="0"/>
                <a:cs typeface="Arial" pitchFamily="34" charset="0"/>
              </a:rPr>
              <a:t>РОЗДІЛИ НАУКИ ПРО МОВУ</a:t>
            </a:r>
            <a:endParaRPr lang="uk-UA" b="1" spc="66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2" name="Таблица 21"/>
          <p:cNvGraphicFramePr>
            <a:graphicFrameLocks noGrp="1"/>
          </p:cNvGraphicFramePr>
          <p:nvPr/>
        </p:nvGraphicFramePr>
        <p:xfrm>
          <a:off x="1655763" y="1125538"/>
          <a:ext cx="7019925" cy="4735512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378980"/>
                <a:gridCol w="4642308"/>
              </a:tblGrid>
              <a:tr h="369384"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НАЗВА РОЗДІЛУ</a:t>
                      </a:r>
                      <a:endParaRPr lang="uk-UA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ЩО ВИВЧАЄ</a:t>
                      </a:r>
                      <a:endParaRPr lang="uk-UA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45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ФОНЕТИКА</a:t>
                      </a:r>
                      <a:endParaRPr lang="uk-UA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ЗВУКИ МОВИ</a:t>
                      </a:r>
                      <a:r>
                        <a:rPr lang="uk-UA" b="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І МОВЛЕННЯ</a:t>
                      </a:r>
                      <a:endParaRPr lang="uk-UA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4500">
                <a:tc>
                  <a:txBody>
                    <a:bodyPr/>
                    <a:lstStyle/>
                    <a:p>
                      <a:pPr algn="l"/>
                      <a:r>
                        <a:rPr lang="uk-UA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ОРФОГРАФІЯ</a:t>
                      </a:r>
                      <a:endParaRPr lang="uk-UA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ПРАВИЛА НАПИСАННЯ СЛІВ</a:t>
                      </a:r>
                      <a:endParaRPr lang="uk-UA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4500">
                <a:tc>
                  <a:txBody>
                    <a:bodyPr/>
                    <a:lstStyle/>
                    <a:p>
                      <a:pPr algn="l"/>
                      <a:r>
                        <a:rPr lang="uk-UA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ЛЕКСИКОЛОГІЯ</a:t>
                      </a:r>
                      <a:endParaRPr lang="uk-UA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СЛОВА, ЇХНЄ ЗНАЧЕННЯ, </a:t>
                      </a:r>
                    </a:p>
                    <a:p>
                      <a:pPr algn="l"/>
                      <a:r>
                        <a:rPr lang="uk-UA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ПОХОДЖЕННЯ Й УЖИВАННЯ</a:t>
                      </a:r>
                      <a:endParaRPr lang="uk-UA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4500">
                <a:tc>
                  <a:txBody>
                    <a:bodyPr/>
                    <a:lstStyle/>
                    <a:p>
                      <a:pPr algn="l"/>
                      <a:r>
                        <a:rPr lang="uk-UA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ФРАЗЕОЛОГІЯ</a:t>
                      </a:r>
                      <a:endParaRPr lang="uk-UA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СТІЙКІ СЛОВОСПОЛУЧЕННЯ,</a:t>
                      </a:r>
                    </a:p>
                    <a:p>
                      <a:pPr algn="l"/>
                      <a:r>
                        <a:rPr lang="uk-UA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ЇХНІ ЗНАЧЕННЯ</a:t>
                      </a:r>
                      <a:endParaRPr lang="uk-UA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4500">
                <a:tc>
                  <a:txBody>
                    <a:bodyPr/>
                    <a:lstStyle/>
                    <a:p>
                      <a:pPr algn="l"/>
                      <a:r>
                        <a:rPr lang="uk-UA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БУДОВА СЛОВА</a:t>
                      </a:r>
                      <a:endParaRPr lang="uk-UA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ЗНАЧУЩІ ЧАСТИНИ СЛОВА</a:t>
                      </a:r>
                      <a:endParaRPr lang="uk-UA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4500">
                <a:tc>
                  <a:txBody>
                    <a:bodyPr/>
                    <a:lstStyle/>
                    <a:p>
                      <a:pPr algn="l"/>
                      <a:r>
                        <a:rPr lang="uk-UA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СЛОВОТВІР</a:t>
                      </a:r>
                      <a:endParaRPr lang="uk-UA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СПОСОБИ ТВОРЕННЯ СЛІВ</a:t>
                      </a:r>
                      <a:endParaRPr lang="uk-UA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4500">
                <a:tc>
                  <a:txBody>
                    <a:bodyPr/>
                    <a:lstStyle/>
                    <a:p>
                      <a:pPr algn="l"/>
                      <a:r>
                        <a:rPr lang="uk-UA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МОРФОЛОГІЯ</a:t>
                      </a:r>
                      <a:endParaRPr lang="uk-UA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ЧАСТИНИ МОВИ</a:t>
                      </a:r>
                      <a:endParaRPr lang="uk-UA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4500">
                <a:tc>
                  <a:txBody>
                    <a:bodyPr/>
                    <a:lstStyle/>
                    <a:p>
                      <a:pPr algn="l"/>
                      <a:r>
                        <a:rPr lang="uk-UA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СИНТАКСИС</a:t>
                      </a:r>
                      <a:endParaRPr lang="uk-UA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СЛОВОСПОЛУЧЕННЯ, РЕЧЕННЯ</a:t>
                      </a:r>
                      <a:endParaRPr lang="uk-UA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17" name="Группа 16"/>
          <p:cNvGrpSpPr>
            <a:grpSpLocks/>
          </p:cNvGrpSpPr>
          <p:nvPr/>
        </p:nvGrpSpPr>
        <p:grpSpPr bwMode="auto">
          <a:xfrm>
            <a:off x="7019925" y="144463"/>
            <a:ext cx="2052638" cy="1268412"/>
            <a:chOff x="7092280" y="0"/>
            <a:chExt cx="2051720" cy="1268760"/>
          </a:xfrm>
        </p:grpSpPr>
        <p:sp>
          <p:nvSpPr>
            <p:cNvPr id="24" name="Овальная выноска 23"/>
            <p:cNvSpPr/>
            <p:nvPr/>
          </p:nvSpPr>
          <p:spPr>
            <a:xfrm>
              <a:off x="7092280" y="0"/>
              <a:ext cx="2051720" cy="1268760"/>
            </a:xfrm>
            <a:prstGeom prst="wedgeEllipseCallout">
              <a:avLst>
                <a:gd name="adj1" fmla="val -39345"/>
                <a:gd name="adj2" fmla="val 76914"/>
              </a:avLst>
            </a:prstGeom>
            <a:solidFill>
              <a:schemeClr val="accent3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uk-UA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236678" y="476381"/>
              <a:ext cx="1655021" cy="33823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uk-UA" sz="1600" b="1" dirty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ПРИГАДАЙ</a:t>
              </a:r>
              <a:endParaRPr lang="uk-UA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6" name="Группа 15"/>
          <p:cNvGrpSpPr>
            <a:grpSpLocks/>
          </p:cNvGrpSpPr>
          <p:nvPr/>
        </p:nvGrpSpPr>
        <p:grpSpPr bwMode="auto">
          <a:xfrm>
            <a:off x="7416800" y="4221163"/>
            <a:ext cx="1763713" cy="1295400"/>
            <a:chOff x="3563888" y="4149080"/>
            <a:chExt cx="1763688" cy="1296144"/>
          </a:xfrm>
        </p:grpSpPr>
        <p:sp>
          <p:nvSpPr>
            <p:cNvPr id="9" name="Овальная выноска 8"/>
            <p:cNvSpPr/>
            <p:nvPr/>
          </p:nvSpPr>
          <p:spPr>
            <a:xfrm>
              <a:off x="3563888" y="4149080"/>
              <a:ext cx="1655740" cy="1296144"/>
            </a:xfrm>
            <a:prstGeom prst="wedgeEllipseCallout">
              <a:avLst>
                <a:gd name="adj1" fmla="val -17889"/>
                <a:gd name="adj2" fmla="val 68057"/>
              </a:avLst>
            </a:prstGeom>
            <a:solidFill>
              <a:schemeClr val="accent3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uk-UA" dirty="0"/>
            </a:p>
          </p:txBody>
        </p:sp>
        <p:sp>
          <p:nvSpPr>
            <p:cNvPr id="104490" name="TextBox 9"/>
            <p:cNvSpPr txBox="1">
              <a:spLocks noChangeArrowheads="1"/>
            </p:cNvSpPr>
            <p:nvPr/>
          </p:nvSpPr>
          <p:spPr bwMode="auto">
            <a:xfrm>
              <a:off x="3563888" y="4674622"/>
              <a:ext cx="1763688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1600" b="1">
                  <a:solidFill>
                    <a:srgbClr val="C00000"/>
                  </a:solidFill>
                  <a:cs typeface="Arial" charset="0"/>
                </a:rPr>
                <a:t>ЗВЕРНИ УВАГУ</a:t>
              </a:r>
              <a:endParaRPr lang="uk-UA" sz="1600" b="1">
                <a:solidFill>
                  <a:srgbClr val="C00000"/>
                </a:solidFill>
                <a:cs typeface="Arial" charset="0"/>
              </a:endParaRPr>
            </a:p>
          </p:txBody>
        </p:sp>
      </p:grpSp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2051050" y="6129338"/>
            <a:ext cx="64817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uk-UA" b="1">
                <a:solidFill>
                  <a:srgbClr val="FF0000"/>
                </a:solidFill>
                <a:ea typeface="Calibri" pitchFamily="34" charset="0"/>
                <a:cs typeface="Times New Roman" pitchFamily="18" charset="0"/>
              </a:rPr>
              <a:t>(</a:t>
            </a:r>
            <a:r>
              <a:rPr lang="uk-UA" b="1">
                <a:ea typeface="Calibri" pitchFamily="34" charset="0"/>
                <a:cs typeface="Times New Roman" pitchFamily="18" charset="0"/>
              </a:rPr>
              <a:t>грецька </a:t>
            </a:r>
            <a:r>
              <a:rPr lang="en-US" b="1">
                <a:ea typeface="Calibri" pitchFamily="34" charset="0"/>
                <a:cs typeface="Times New Roman" pitchFamily="18" charset="0"/>
              </a:rPr>
              <a:t>syntaxis</a:t>
            </a:r>
            <a:r>
              <a:rPr lang="uk-UA" b="1">
                <a:ea typeface="Calibri" pitchFamily="34" charset="0"/>
                <a:cs typeface="Times New Roman" pitchFamily="18" charset="0"/>
              </a:rPr>
              <a:t> </a:t>
            </a:r>
            <a:r>
              <a:rPr lang="uk-UA" b="1">
                <a:solidFill>
                  <a:srgbClr val="FF0000"/>
                </a:solidFill>
                <a:ea typeface="Calibri" pitchFamily="34" charset="0"/>
                <a:cs typeface="Times New Roman" pitchFamily="18" charset="0"/>
              </a:rPr>
              <a:t>- побудова, поєдання, порядок)</a:t>
            </a:r>
            <a:endParaRPr lang="uk-UA">
              <a:solidFill>
                <a:srgbClr val="FF0000"/>
              </a:solidFill>
              <a:ea typeface="Calibri" pitchFamily="34" charset="0"/>
              <a:cs typeface="Arial" charset="0"/>
            </a:endParaRPr>
          </a:p>
        </p:txBody>
      </p:sp>
      <p:sp>
        <p:nvSpPr>
          <p:cNvPr id="30" name="Стрелка вниз 29"/>
          <p:cNvSpPr/>
          <p:nvPr/>
        </p:nvSpPr>
        <p:spPr>
          <a:xfrm rot="17417607">
            <a:off x="3769519" y="5352257"/>
            <a:ext cx="142875" cy="1150937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</p:spTree>
  </p:cSld>
  <p:clrMapOvr>
    <a:masterClrMapping/>
  </p:clrMapOvr>
  <p:transition spd="slow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0"/>
                            </p:stCondLst>
                            <p:childTnLst>
                              <p:par>
                                <p:cTn id="19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92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9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9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7" grpId="0"/>
      <p:bldP spid="3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3" name="Picture 5" descr="Заставка_Вин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20510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5474" name="Группа 161"/>
          <p:cNvGrpSpPr>
            <a:grpSpLocks/>
          </p:cNvGrpSpPr>
          <p:nvPr/>
        </p:nvGrpSpPr>
        <p:grpSpPr bwMode="auto">
          <a:xfrm>
            <a:off x="6011863" y="1989138"/>
            <a:ext cx="2305050" cy="657225"/>
            <a:chOff x="6012160" y="1988840"/>
            <a:chExt cx="2304256" cy="657364"/>
          </a:xfrm>
        </p:grpSpPr>
        <p:cxnSp>
          <p:nvCxnSpPr>
            <p:cNvPr id="16" name="Прямая со стрелкой 15"/>
            <p:cNvCxnSpPr/>
            <p:nvPr/>
          </p:nvCxnSpPr>
          <p:spPr>
            <a:xfrm>
              <a:off x="6012160" y="1988840"/>
              <a:ext cx="720477" cy="287398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527" name="TextBox 28"/>
            <p:cNvSpPr txBox="1">
              <a:spLocks noChangeArrowheads="1"/>
            </p:cNvSpPr>
            <p:nvPr/>
          </p:nvSpPr>
          <p:spPr bwMode="auto">
            <a:xfrm>
              <a:off x="6588224" y="2276872"/>
              <a:ext cx="172819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uk-UA" b="1">
                  <a:cs typeface="Arial" charset="0"/>
                </a:rPr>
                <a:t>ЗАЛЕЖНОГО</a:t>
              </a:r>
            </a:p>
          </p:txBody>
        </p:sp>
      </p:grpSp>
      <p:sp>
        <p:nvSpPr>
          <p:cNvPr id="105475" name="TextBox 56"/>
          <p:cNvSpPr txBox="1">
            <a:spLocks noChangeArrowheads="1"/>
          </p:cNvSpPr>
          <p:nvPr/>
        </p:nvSpPr>
        <p:spPr bwMode="auto">
          <a:xfrm>
            <a:off x="5795963" y="2278063"/>
            <a:ext cx="4318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3600">
                <a:solidFill>
                  <a:srgbClr val="C00000"/>
                </a:solidFill>
                <a:latin typeface="Calibri" pitchFamily="34" charset="0"/>
              </a:rPr>
              <a:t>?</a:t>
            </a:r>
          </a:p>
        </p:txBody>
      </p:sp>
      <p:grpSp>
        <p:nvGrpSpPr>
          <p:cNvPr id="105476" name="Группа 157"/>
          <p:cNvGrpSpPr>
            <a:grpSpLocks/>
          </p:cNvGrpSpPr>
          <p:nvPr/>
        </p:nvGrpSpPr>
        <p:grpSpPr bwMode="auto">
          <a:xfrm>
            <a:off x="2051050" y="438150"/>
            <a:ext cx="7092950" cy="1550988"/>
            <a:chOff x="2051720" y="438924"/>
            <a:chExt cx="7092279" cy="1549916"/>
          </a:xfrm>
        </p:grpSpPr>
        <p:sp>
          <p:nvSpPr>
            <p:cNvPr id="105524" name="TextBox 7"/>
            <p:cNvSpPr txBox="1">
              <a:spLocks noChangeArrowheads="1"/>
            </p:cNvSpPr>
            <p:nvPr/>
          </p:nvSpPr>
          <p:spPr bwMode="auto">
            <a:xfrm>
              <a:off x="2051720" y="438924"/>
              <a:ext cx="6192688" cy="15499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uk-UA" sz="3600" b="1">
                  <a:solidFill>
                    <a:srgbClr val="C00000"/>
                  </a:solidFill>
                  <a:cs typeface="Arial" charset="0"/>
                </a:rPr>
                <a:t>СЛОВОСПОЛУЧЕННЯ </a:t>
              </a:r>
            </a:p>
            <a:p>
              <a:pPr algn="ctr"/>
              <a:r>
                <a:rPr lang="uk-UA" sz="2800" b="1">
                  <a:cs typeface="Arial" charset="0"/>
                </a:rPr>
                <a:t>утворюється поєднанням двох або більше </a:t>
              </a:r>
              <a:r>
                <a:rPr lang="uk-UA" sz="2800" b="1">
                  <a:solidFill>
                    <a:srgbClr val="C00000"/>
                  </a:solidFill>
                  <a:cs typeface="Arial" charset="0"/>
                </a:rPr>
                <a:t>повнозначних слів</a:t>
              </a:r>
              <a:endParaRPr lang="ru-RU" sz="2800" b="1">
                <a:solidFill>
                  <a:srgbClr val="C00000"/>
                </a:solidFill>
                <a:cs typeface="Arial" charset="0"/>
              </a:endParaRPr>
            </a:p>
          </p:txBody>
        </p:sp>
        <p:pic>
          <p:nvPicPr>
            <p:cNvPr id="105525" name="Рисунок 64" descr="52.gif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 flipH="1">
              <a:off x="7943444" y="692696"/>
              <a:ext cx="1200555" cy="11521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5477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pSp>
        <p:nvGrpSpPr>
          <p:cNvPr id="105478" name="Группа 158"/>
          <p:cNvGrpSpPr>
            <a:grpSpLocks/>
          </p:cNvGrpSpPr>
          <p:nvPr/>
        </p:nvGrpSpPr>
        <p:grpSpPr bwMode="auto">
          <a:xfrm>
            <a:off x="3924300" y="1989138"/>
            <a:ext cx="2087563" cy="657225"/>
            <a:chOff x="3923928" y="1988840"/>
            <a:chExt cx="2088232" cy="657364"/>
          </a:xfrm>
        </p:grpSpPr>
        <p:sp>
          <p:nvSpPr>
            <p:cNvPr id="105522" name="TextBox 27"/>
            <p:cNvSpPr txBox="1">
              <a:spLocks noChangeArrowheads="1"/>
            </p:cNvSpPr>
            <p:nvPr/>
          </p:nvSpPr>
          <p:spPr bwMode="auto">
            <a:xfrm>
              <a:off x="3923928" y="2276872"/>
              <a:ext cx="1649234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uk-UA" b="1">
                  <a:cs typeface="Arial" charset="0"/>
                </a:rPr>
                <a:t>ГОЛОВНОГО</a:t>
              </a:r>
            </a:p>
          </p:txBody>
        </p:sp>
        <p:cxnSp>
          <p:nvCxnSpPr>
            <p:cNvPr id="52" name="Прямая со стрелкой 51"/>
            <p:cNvCxnSpPr/>
            <p:nvPr/>
          </p:nvCxnSpPr>
          <p:spPr>
            <a:xfrm flipH="1">
              <a:off x="5292792" y="1988840"/>
              <a:ext cx="719368" cy="287398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5479" name="Блок-схема: узел суммирования 14"/>
          <p:cNvGrpSpPr>
            <a:grpSpLocks/>
          </p:cNvGrpSpPr>
          <p:nvPr/>
        </p:nvGrpSpPr>
        <p:grpSpPr bwMode="auto">
          <a:xfrm>
            <a:off x="4284663" y="3216275"/>
            <a:ext cx="573087" cy="573088"/>
            <a:chOff x="630" y="3172"/>
            <a:chExt cx="361" cy="361"/>
          </a:xfrm>
        </p:grpSpPr>
        <p:pic>
          <p:nvPicPr>
            <p:cNvPr id="105520" name="Блок-схема: узел суммирования 14"/>
            <p:cNvPicPr>
              <a:picLocks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630" y="3172"/>
              <a:ext cx="361" cy="3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5521" name="Text Box 10"/>
            <p:cNvSpPr txBox="1">
              <a:spLocks noChangeArrowheads="1"/>
            </p:cNvSpPr>
            <p:nvPr/>
          </p:nvSpPr>
          <p:spPr bwMode="auto">
            <a:xfrm>
              <a:off x="715" y="3235"/>
              <a:ext cx="190" cy="1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ru-RU">
                <a:solidFill>
                  <a:srgbClr val="000000"/>
                </a:solidFill>
                <a:latin typeface="Constantia" pitchFamily="18" charset="0"/>
              </a:endParaRPr>
            </a:p>
          </p:txBody>
        </p:sp>
      </p:grpSp>
      <p:grpSp>
        <p:nvGrpSpPr>
          <p:cNvPr id="105480" name="Блок-схема: узел 27"/>
          <p:cNvGrpSpPr>
            <a:grpSpLocks/>
          </p:cNvGrpSpPr>
          <p:nvPr/>
        </p:nvGrpSpPr>
        <p:grpSpPr bwMode="auto">
          <a:xfrm>
            <a:off x="7164388" y="3213100"/>
            <a:ext cx="604837" cy="603250"/>
            <a:chOff x="2607" y="3172"/>
            <a:chExt cx="381" cy="380"/>
          </a:xfrm>
        </p:grpSpPr>
        <p:pic>
          <p:nvPicPr>
            <p:cNvPr id="105518" name="Блок-схема: узел 27"/>
            <p:cNvPicPr>
              <a:picLocks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2607" y="3172"/>
              <a:ext cx="381" cy="3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5519" name="Text Box 33"/>
            <p:cNvSpPr txBox="1">
              <a:spLocks noChangeArrowheads="1"/>
            </p:cNvSpPr>
            <p:nvPr/>
          </p:nvSpPr>
          <p:spPr bwMode="auto">
            <a:xfrm>
              <a:off x="2697" y="3237"/>
              <a:ext cx="204" cy="2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ru-RU">
                <a:solidFill>
                  <a:srgbClr val="000000"/>
                </a:solidFill>
                <a:latin typeface="Constantia" pitchFamily="18" charset="0"/>
              </a:endParaRPr>
            </a:p>
          </p:txBody>
        </p:sp>
      </p:grpSp>
      <p:cxnSp>
        <p:nvCxnSpPr>
          <p:cNvPr id="90" name="Прямая со стрелкой 89"/>
          <p:cNvCxnSpPr/>
          <p:nvPr/>
        </p:nvCxnSpPr>
        <p:spPr>
          <a:xfrm>
            <a:off x="7524750" y="2636838"/>
            <a:ext cx="0" cy="576262"/>
          </a:xfrm>
          <a:prstGeom prst="straightConnector1">
            <a:avLst/>
          </a:prstGeom>
          <a:ln w="25400">
            <a:solidFill>
              <a:srgbClr val="0000FF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Стрелка углом вверх 90"/>
          <p:cNvSpPr/>
          <p:nvPr/>
        </p:nvSpPr>
        <p:spPr>
          <a:xfrm flipV="1">
            <a:off x="4810125" y="2852738"/>
            <a:ext cx="2498725" cy="357187"/>
          </a:xfrm>
          <a:prstGeom prst="bentUpArrow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cxnSp>
        <p:nvCxnSpPr>
          <p:cNvPr id="132" name="Прямая со стрелкой 131"/>
          <p:cNvCxnSpPr/>
          <p:nvPr/>
        </p:nvCxnSpPr>
        <p:spPr>
          <a:xfrm>
            <a:off x="4572000" y="2636838"/>
            <a:ext cx="0" cy="576262"/>
          </a:xfrm>
          <a:prstGeom prst="straightConnector1">
            <a:avLst/>
          </a:prstGeom>
          <a:ln w="25400">
            <a:solidFill>
              <a:srgbClr val="0000FF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Блок-схема: альтернативный процесс 132"/>
          <p:cNvSpPr/>
          <p:nvPr/>
        </p:nvSpPr>
        <p:spPr>
          <a:xfrm>
            <a:off x="1979613" y="3860800"/>
            <a:ext cx="2592387" cy="2881313"/>
          </a:xfrm>
          <a:prstGeom prst="flowChartAlternateProcess">
            <a:avLst/>
          </a:prstGeom>
          <a:solidFill>
            <a:schemeClr val="accent6">
              <a:lumMod val="20000"/>
              <a:lumOff val="80000"/>
              <a:alpha val="5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grpSp>
        <p:nvGrpSpPr>
          <p:cNvPr id="105485" name="Группа 137"/>
          <p:cNvGrpSpPr>
            <a:grpSpLocks/>
          </p:cNvGrpSpPr>
          <p:nvPr/>
        </p:nvGrpSpPr>
        <p:grpSpPr bwMode="auto">
          <a:xfrm>
            <a:off x="1979613" y="3956050"/>
            <a:ext cx="2800350" cy="2713038"/>
            <a:chOff x="1979712" y="3955597"/>
            <a:chExt cx="2800736" cy="2713763"/>
          </a:xfrm>
        </p:grpSpPr>
        <p:grpSp>
          <p:nvGrpSpPr>
            <p:cNvPr id="105502" name="Группа 135"/>
            <p:cNvGrpSpPr>
              <a:grpSpLocks/>
            </p:cNvGrpSpPr>
            <p:nvPr/>
          </p:nvGrpSpPr>
          <p:grpSpPr bwMode="auto">
            <a:xfrm>
              <a:off x="1979712" y="3955597"/>
              <a:ext cx="2800736" cy="1129587"/>
              <a:chOff x="1979712" y="4005064"/>
              <a:chExt cx="2800736" cy="1129587"/>
            </a:xfrm>
          </p:grpSpPr>
          <p:sp>
            <p:nvSpPr>
              <p:cNvPr id="105513" name="TextBox 1"/>
              <p:cNvSpPr txBox="1">
                <a:spLocks noChangeArrowheads="1"/>
              </p:cNvSpPr>
              <p:nvPr/>
            </p:nvSpPr>
            <p:spPr bwMode="auto">
              <a:xfrm>
                <a:off x="1979712" y="4581128"/>
                <a:ext cx="2800736" cy="5535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uk-UA" sz="2800" b="1" i="1">
                    <a:latin typeface="Bookman Old Style" pitchFamily="18" charset="0"/>
                  </a:rPr>
                  <a:t>Осінній   ліс</a:t>
                </a:r>
                <a:endParaRPr lang="ru-RU" sz="2800" b="1" i="1">
                  <a:latin typeface="Bookman Old Style" pitchFamily="18" charset="0"/>
                </a:endParaRPr>
              </a:p>
            </p:txBody>
          </p:sp>
          <p:grpSp>
            <p:nvGrpSpPr>
              <p:cNvPr id="105514" name="Группа 134"/>
              <p:cNvGrpSpPr>
                <a:grpSpLocks/>
              </p:cNvGrpSpPr>
              <p:nvPr/>
            </p:nvGrpSpPr>
            <p:grpSpPr bwMode="auto">
              <a:xfrm>
                <a:off x="2423161" y="4005064"/>
                <a:ext cx="2038547" cy="720080"/>
                <a:chOff x="2423161" y="4005064"/>
                <a:chExt cx="2038547" cy="720080"/>
              </a:xfrm>
            </p:grpSpPr>
            <p:sp>
              <p:nvSpPr>
                <p:cNvPr id="102" name="Умножение 3"/>
                <p:cNvSpPr/>
                <p:nvPr/>
              </p:nvSpPr>
              <p:spPr>
                <a:xfrm>
                  <a:off x="3923080" y="4149566"/>
                  <a:ext cx="538236" cy="552598"/>
                </a:xfrm>
                <a:prstGeom prst="mathMultiply">
                  <a:avLst/>
                </a:prstGeom>
                <a:solidFill>
                  <a:srgbClr val="0000FF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dirty="0"/>
                </a:p>
              </p:txBody>
            </p:sp>
            <p:sp>
              <p:nvSpPr>
                <p:cNvPr id="103" name="Стрелка углом вверх 102"/>
                <p:cNvSpPr/>
                <p:nvPr/>
              </p:nvSpPr>
              <p:spPr>
                <a:xfrm flipH="1" flipV="1">
                  <a:off x="2422685" y="4355996"/>
                  <a:ext cx="1459114" cy="368399"/>
                </a:xfrm>
                <a:prstGeom prst="bentUpArrow">
                  <a:avLst>
                    <a:gd name="adj1" fmla="val 19643"/>
                    <a:gd name="adj2" fmla="val 25000"/>
                    <a:gd name="adj3" fmla="val 25000"/>
                  </a:avLst>
                </a:prstGeom>
                <a:solidFill>
                  <a:srgbClr val="0000FF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dirty="0"/>
                </a:p>
              </p:txBody>
            </p:sp>
            <p:sp>
              <p:nvSpPr>
                <p:cNvPr id="105517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2527216" y="4005064"/>
                  <a:ext cx="957313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uk-UA" b="1" i="1">
                      <a:cs typeface="Arial" charset="0"/>
                    </a:rPr>
                    <a:t>Який ?</a:t>
                  </a:r>
                  <a:endParaRPr lang="ru-RU" b="1" i="1">
                    <a:cs typeface="Arial" charset="0"/>
                  </a:endParaRPr>
                </a:p>
              </p:txBody>
            </p:sp>
          </p:grpSp>
        </p:grpSp>
        <p:grpSp>
          <p:nvGrpSpPr>
            <p:cNvPr id="105503" name="Группа 136"/>
            <p:cNvGrpSpPr>
              <a:grpSpLocks/>
            </p:cNvGrpSpPr>
            <p:nvPr/>
          </p:nvGrpSpPr>
          <p:grpSpPr bwMode="auto">
            <a:xfrm>
              <a:off x="2123728" y="5301208"/>
              <a:ext cx="2376264" cy="1368152"/>
              <a:chOff x="2123728" y="5373216"/>
              <a:chExt cx="2376264" cy="1368152"/>
            </a:xfrm>
          </p:grpSpPr>
          <p:grpSp>
            <p:nvGrpSpPr>
              <p:cNvPr id="105504" name="Блок-схема: узел 16"/>
              <p:cNvGrpSpPr>
                <a:grpSpLocks/>
              </p:cNvGrpSpPr>
              <p:nvPr/>
            </p:nvGrpSpPr>
            <p:grpSpPr bwMode="auto">
              <a:xfrm>
                <a:off x="2123728" y="6093296"/>
                <a:ext cx="576064" cy="648072"/>
                <a:chOff x="4589" y="1463"/>
                <a:chExt cx="380" cy="380"/>
              </a:xfrm>
            </p:grpSpPr>
            <p:pic>
              <p:nvPicPr>
                <p:cNvPr id="105511" name="Блок-схема: узел 16"/>
                <p:cNvPicPr>
                  <a:picLocks noChangeArrowheads="1"/>
                </p:cNvPicPr>
                <p:nvPr/>
              </p:nvPicPr>
              <p:blipFill>
                <a:blip r:embed="rId6"/>
                <a:srcRect/>
                <a:stretch>
                  <a:fillRect/>
                </a:stretch>
              </p:blipFill>
              <p:spPr bwMode="auto">
                <a:xfrm>
                  <a:off x="4589" y="1463"/>
                  <a:ext cx="380" cy="3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05512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4677" y="1527"/>
                  <a:ext cx="204" cy="20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lang="ru-RU">
                    <a:solidFill>
                      <a:srgbClr val="000000"/>
                    </a:solidFill>
                    <a:latin typeface="Constantia" pitchFamily="18" charset="0"/>
                  </a:endParaRPr>
                </a:p>
              </p:txBody>
            </p:sp>
          </p:grpSp>
          <p:sp>
            <p:nvSpPr>
              <p:cNvPr id="99" name="Умножение 98"/>
              <p:cNvSpPr/>
              <p:nvPr/>
            </p:nvSpPr>
            <p:spPr>
              <a:xfrm>
                <a:off x="3975474" y="5517077"/>
                <a:ext cx="523947" cy="524015"/>
              </a:xfrm>
              <a:prstGeom prst="mathMultiply">
                <a:avLst/>
              </a:prstGeom>
              <a:solidFill>
                <a:srgbClr val="0000FF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dirty="0"/>
              </a:p>
            </p:txBody>
          </p:sp>
          <p:sp>
            <p:nvSpPr>
              <p:cNvPr id="105506" name="Прямоугольник 23"/>
              <p:cNvSpPr>
                <a:spLocks noChangeArrowheads="1"/>
              </p:cNvSpPr>
              <p:nvPr/>
            </p:nvSpPr>
            <p:spPr bwMode="auto">
              <a:xfrm>
                <a:off x="2526445" y="5373216"/>
                <a:ext cx="957313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uk-UA" b="1" i="1">
                    <a:cs typeface="Arial" charset="0"/>
                  </a:rPr>
                  <a:t>Який ?</a:t>
                </a:r>
                <a:endParaRPr lang="ru-RU" b="1" i="1">
                  <a:cs typeface="Arial" charset="0"/>
                </a:endParaRPr>
              </a:p>
            </p:txBody>
          </p:sp>
          <p:grpSp>
            <p:nvGrpSpPr>
              <p:cNvPr id="105507" name="Блок-схема: узел суммирования 18"/>
              <p:cNvGrpSpPr>
                <a:grpSpLocks/>
              </p:cNvGrpSpPr>
              <p:nvPr/>
            </p:nvGrpSpPr>
            <p:grpSpPr bwMode="auto">
              <a:xfrm>
                <a:off x="3915648" y="6093296"/>
                <a:ext cx="584344" cy="633376"/>
                <a:chOff x="3556" y="1463"/>
                <a:chExt cx="361" cy="361"/>
              </a:xfrm>
            </p:grpSpPr>
            <p:pic>
              <p:nvPicPr>
                <p:cNvPr id="105509" name="Блок-схема: узел суммирования 18"/>
                <p:cNvPicPr>
                  <a:picLocks noChangeArrowheads="1"/>
                </p:cNvPicPr>
                <p:nvPr/>
              </p:nvPicPr>
              <p:blipFill>
                <a:blip r:embed="rId5"/>
                <a:srcRect/>
                <a:stretch>
                  <a:fillRect/>
                </a:stretch>
              </p:blipFill>
              <p:spPr bwMode="auto">
                <a:xfrm>
                  <a:off x="3556" y="1463"/>
                  <a:ext cx="361" cy="36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05510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3640" y="1525"/>
                  <a:ext cx="190" cy="19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lang="ru-RU">
                    <a:solidFill>
                      <a:srgbClr val="000000"/>
                    </a:solidFill>
                    <a:latin typeface="Constantia" pitchFamily="18" charset="0"/>
                  </a:endParaRPr>
                </a:p>
              </p:txBody>
            </p:sp>
          </p:grpSp>
          <p:sp>
            <p:nvSpPr>
              <p:cNvPr id="134" name="Стрелка углом вверх 133"/>
              <p:cNvSpPr/>
              <p:nvPr/>
            </p:nvSpPr>
            <p:spPr>
              <a:xfrm flipH="1" flipV="1">
                <a:off x="2340124" y="5723508"/>
                <a:ext cx="1459114" cy="369987"/>
              </a:xfrm>
              <a:prstGeom prst="bentUpArrow">
                <a:avLst>
                  <a:gd name="adj1" fmla="val 19643"/>
                  <a:gd name="adj2" fmla="val 25000"/>
                  <a:gd name="adj3" fmla="val 25000"/>
                </a:avLst>
              </a:prstGeom>
              <a:solidFill>
                <a:srgbClr val="0000FF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dirty="0"/>
              </a:p>
            </p:txBody>
          </p:sp>
        </p:grpSp>
      </p:grpSp>
      <p:sp>
        <p:nvSpPr>
          <p:cNvPr id="154" name="Блок-схема: альтернативный процесс 153"/>
          <p:cNvSpPr/>
          <p:nvPr/>
        </p:nvSpPr>
        <p:spPr>
          <a:xfrm>
            <a:off x="4643438" y="3860800"/>
            <a:ext cx="4429125" cy="2881313"/>
          </a:xfrm>
          <a:prstGeom prst="flowChartAlternateProcess">
            <a:avLst/>
          </a:prstGeom>
          <a:solidFill>
            <a:schemeClr val="accent6">
              <a:lumMod val="20000"/>
              <a:lumOff val="80000"/>
              <a:alpha val="5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grpSp>
        <p:nvGrpSpPr>
          <p:cNvPr id="105487" name="Группа 155"/>
          <p:cNvGrpSpPr>
            <a:grpSpLocks/>
          </p:cNvGrpSpPr>
          <p:nvPr/>
        </p:nvGrpSpPr>
        <p:grpSpPr bwMode="auto">
          <a:xfrm>
            <a:off x="4643438" y="3922713"/>
            <a:ext cx="4538662" cy="2747962"/>
            <a:chOff x="4644008" y="3923208"/>
            <a:chExt cx="4538662" cy="2747938"/>
          </a:xfrm>
        </p:grpSpPr>
        <p:grpSp>
          <p:nvGrpSpPr>
            <p:cNvPr id="105488" name="Блок-схема: узел 19"/>
            <p:cNvGrpSpPr>
              <a:grpSpLocks/>
            </p:cNvGrpSpPr>
            <p:nvPr/>
          </p:nvGrpSpPr>
          <p:grpSpPr bwMode="auto">
            <a:xfrm>
              <a:off x="7452320" y="6066110"/>
              <a:ext cx="603250" cy="603250"/>
              <a:chOff x="3556" y="2316"/>
              <a:chExt cx="380" cy="380"/>
            </a:xfrm>
          </p:grpSpPr>
          <p:pic>
            <p:nvPicPr>
              <p:cNvPr id="105500" name="Блок-схема: узел 19"/>
              <p:cNvPicPr>
                <a:picLocks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3556" y="2316"/>
                <a:ext cx="380" cy="3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05501" name="Text Box 21"/>
              <p:cNvSpPr txBox="1">
                <a:spLocks noChangeArrowheads="1"/>
              </p:cNvSpPr>
              <p:nvPr/>
            </p:nvSpPr>
            <p:spPr bwMode="auto">
              <a:xfrm>
                <a:off x="3642" y="2382"/>
                <a:ext cx="204" cy="2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ru-RU">
                  <a:solidFill>
                    <a:srgbClr val="000000"/>
                  </a:solidFill>
                  <a:latin typeface="Constantia" pitchFamily="18" charset="0"/>
                </a:endParaRPr>
              </a:p>
            </p:txBody>
          </p:sp>
        </p:grpSp>
        <p:grpSp>
          <p:nvGrpSpPr>
            <p:cNvPr id="105489" name="Блок-схема: узел суммирования 20"/>
            <p:cNvGrpSpPr>
              <a:grpSpLocks/>
            </p:cNvGrpSpPr>
            <p:nvPr/>
          </p:nvGrpSpPr>
          <p:grpSpPr bwMode="auto">
            <a:xfrm>
              <a:off x="5796136" y="6093296"/>
              <a:ext cx="573087" cy="577850"/>
              <a:chOff x="4589" y="2316"/>
              <a:chExt cx="361" cy="364"/>
            </a:xfrm>
          </p:grpSpPr>
          <p:pic>
            <p:nvPicPr>
              <p:cNvPr id="105498" name="Блок-схема: узел суммирования 20"/>
              <p:cNvPicPr>
                <a:picLocks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4589" y="2316"/>
                <a:ext cx="361" cy="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05499" name="Text Box 24"/>
              <p:cNvSpPr txBox="1">
                <a:spLocks noChangeArrowheads="1"/>
              </p:cNvSpPr>
              <p:nvPr/>
            </p:nvSpPr>
            <p:spPr bwMode="auto">
              <a:xfrm>
                <a:off x="4675" y="2380"/>
                <a:ext cx="190" cy="1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ru-RU">
                  <a:solidFill>
                    <a:srgbClr val="000000"/>
                  </a:solidFill>
                  <a:latin typeface="Constantia" pitchFamily="18" charset="0"/>
                </a:endParaRPr>
              </a:p>
            </p:txBody>
          </p:sp>
        </p:grpSp>
        <p:sp>
          <p:nvSpPr>
            <p:cNvPr id="142" name="Стрелка углом вверх 141"/>
            <p:cNvSpPr/>
            <p:nvPr/>
          </p:nvSpPr>
          <p:spPr>
            <a:xfrm flipV="1">
              <a:off x="6383908" y="5661505"/>
              <a:ext cx="1500187" cy="357185"/>
            </a:xfrm>
            <a:prstGeom prst="bentUpArrow">
              <a:avLst/>
            </a:prstGeom>
            <a:solidFill>
              <a:srgbClr val="0000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143" name="Умножение 142"/>
            <p:cNvSpPr/>
            <p:nvPr/>
          </p:nvSpPr>
          <p:spPr>
            <a:xfrm>
              <a:off x="5872733" y="5517044"/>
              <a:ext cx="500062" cy="428621"/>
            </a:xfrm>
            <a:prstGeom prst="mathMultiply">
              <a:avLst/>
            </a:prstGeom>
            <a:solidFill>
              <a:srgbClr val="0000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105492" name="Прямоугольник 26"/>
            <p:cNvSpPr>
              <a:spLocks noChangeArrowheads="1"/>
            </p:cNvSpPr>
            <p:nvPr/>
          </p:nvSpPr>
          <p:spPr bwMode="auto">
            <a:xfrm>
              <a:off x="6779791" y="5291360"/>
              <a:ext cx="67518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uk-UA" b="1" i="1">
                  <a:cs typeface="Arial" charset="0"/>
                </a:rPr>
                <a:t>Як ?</a:t>
              </a:r>
              <a:endParaRPr lang="ru-RU" b="1" i="1">
                <a:cs typeface="Arial" charset="0"/>
              </a:endParaRPr>
            </a:p>
          </p:txBody>
        </p:sp>
        <p:grpSp>
          <p:nvGrpSpPr>
            <p:cNvPr id="105493" name="Группа 154"/>
            <p:cNvGrpSpPr>
              <a:grpSpLocks/>
            </p:cNvGrpSpPr>
            <p:nvPr/>
          </p:nvGrpSpPr>
          <p:grpSpPr bwMode="auto">
            <a:xfrm>
              <a:off x="4644008" y="3923208"/>
              <a:ext cx="4538662" cy="1104653"/>
              <a:chOff x="4644008" y="3923208"/>
              <a:chExt cx="4538662" cy="1104653"/>
            </a:xfrm>
          </p:grpSpPr>
          <p:sp>
            <p:nvSpPr>
              <p:cNvPr id="105494" name="Прямоугольник 2"/>
              <p:cNvSpPr>
                <a:spLocks noChangeArrowheads="1"/>
              </p:cNvSpPr>
              <p:nvPr/>
            </p:nvSpPr>
            <p:spPr bwMode="auto">
              <a:xfrm>
                <a:off x="4644008" y="4503986"/>
                <a:ext cx="4538662" cy="5238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uk-UA" sz="2800" b="1" i="1">
                    <a:latin typeface="Bookman Old Style" pitchFamily="18" charset="0"/>
                  </a:rPr>
                  <a:t>Писати каліграфічно</a:t>
                </a:r>
                <a:endParaRPr lang="ru-RU" sz="2800" b="1" i="1">
                  <a:latin typeface="Bookman Old Style" pitchFamily="18" charset="0"/>
                </a:endParaRPr>
              </a:p>
            </p:txBody>
          </p:sp>
          <p:sp>
            <p:nvSpPr>
              <p:cNvPr id="151" name="Стрелка углом вверх 150"/>
              <p:cNvSpPr/>
              <p:nvPr/>
            </p:nvSpPr>
            <p:spPr>
              <a:xfrm flipV="1">
                <a:off x="5858445" y="4289917"/>
                <a:ext cx="2786063" cy="357185"/>
              </a:xfrm>
              <a:prstGeom prst="bentUpArrow">
                <a:avLst/>
              </a:prstGeom>
              <a:solidFill>
                <a:srgbClr val="0000FF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dirty="0"/>
              </a:p>
            </p:txBody>
          </p:sp>
          <p:sp>
            <p:nvSpPr>
              <p:cNvPr id="105496" name="TextBox 13"/>
              <p:cNvSpPr txBox="1">
                <a:spLocks noChangeArrowheads="1"/>
              </p:cNvSpPr>
              <p:nvPr/>
            </p:nvSpPr>
            <p:spPr bwMode="auto">
              <a:xfrm>
                <a:off x="6715695" y="3923208"/>
                <a:ext cx="675185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uk-UA" b="1" i="1">
                    <a:cs typeface="Arial" charset="0"/>
                  </a:rPr>
                  <a:t>Як ?</a:t>
                </a:r>
                <a:endParaRPr lang="ru-RU" b="1" i="1">
                  <a:cs typeface="Arial" charset="0"/>
                </a:endParaRPr>
              </a:p>
            </p:txBody>
          </p:sp>
          <p:sp>
            <p:nvSpPr>
              <p:cNvPr id="153" name="Умножение 152"/>
              <p:cNvSpPr/>
              <p:nvPr/>
            </p:nvSpPr>
            <p:spPr>
              <a:xfrm>
                <a:off x="5364733" y="4151806"/>
                <a:ext cx="500062" cy="430208"/>
              </a:xfrm>
              <a:prstGeom prst="mathMultiply">
                <a:avLst/>
              </a:prstGeom>
              <a:solidFill>
                <a:srgbClr val="0000FF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dirty="0"/>
              </a:p>
            </p:txBody>
          </p:sp>
        </p:grpSp>
      </p:grp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1" name="Picture 5" descr="Заставка_Вин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20510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" name="Рисунок 64" descr="52.g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101013" y="260350"/>
            <a:ext cx="935037" cy="89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6" name="Группа 45"/>
          <p:cNvGrpSpPr>
            <a:grpSpLocks/>
          </p:cNvGrpSpPr>
          <p:nvPr/>
        </p:nvGrpSpPr>
        <p:grpSpPr bwMode="auto">
          <a:xfrm>
            <a:off x="1835150" y="260350"/>
            <a:ext cx="6408738" cy="504825"/>
            <a:chOff x="1619672" y="332656"/>
            <a:chExt cx="6408712" cy="720080"/>
          </a:xfrm>
        </p:grpSpPr>
        <p:sp>
          <p:nvSpPr>
            <p:cNvPr id="66" name="Блок-схема: альтернативный процесс 65"/>
            <p:cNvSpPr/>
            <p:nvPr/>
          </p:nvSpPr>
          <p:spPr>
            <a:xfrm>
              <a:off x="1835571" y="332656"/>
              <a:ext cx="6048350" cy="720080"/>
            </a:xfrm>
            <a:prstGeom prst="flowChartAlternateProcess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uk-UA"/>
            </a:p>
          </p:txBody>
        </p:sp>
        <p:sp>
          <p:nvSpPr>
            <p:cNvPr id="107556" name="TextBox 66"/>
            <p:cNvSpPr txBox="1">
              <a:spLocks noChangeArrowheads="1"/>
            </p:cNvSpPr>
            <p:nvPr/>
          </p:nvSpPr>
          <p:spPr bwMode="auto">
            <a:xfrm>
              <a:off x="1619672" y="404664"/>
              <a:ext cx="6408712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uk-UA" sz="2000" b="1">
                  <a:cs typeface="Arial" charset="0"/>
                </a:rPr>
                <a:t>ТВОРЧЕ МОДЕЛЮВАННЯ</a:t>
              </a:r>
            </a:p>
          </p:txBody>
        </p:sp>
      </p:grpSp>
      <p:sp>
        <p:nvSpPr>
          <p:cNvPr id="68" name="TextBox 67"/>
          <p:cNvSpPr txBox="1">
            <a:spLocks noChangeArrowheads="1"/>
          </p:cNvSpPr>
          <p:nvPr/>
        </p:nvSpPr>
        <p:spPr bwMode="auto">
          <a:xfrm>
            <a:off x="1763713" y="1052513"/>
            <a:ext cx="730885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2400" b="1">
                <a:solidFill>
                  <a:srgbClr val="C00000"/>
                </a:solidFill>
                <a:cs typeface="Arial" charset="0"/>
              </a:rPr>
              <a:t>Утвори з поданих слів словосполучення, познач головні й залежні слова </a:t>
            </a:r>
          </a:p>
        </p:txBody>
      </p:sp>
      <p:grpSp>
        <p:nvGrpSpPr>
          <p:cNvPr id="51" name="Группа 50"/>
          <p:cNvGrpSpPr>
            <a:grpSpLocks/>
          </p:cNvGrpSpPr>
          <p:nvPr/>
        </p:nvGrpSpPr>
        <p:grpSpPr bwMode="auto">
          <a:xfrm>
            <a:off x="7524750" y="3871913"/>
            <a:ext cx="1584325" cy="996950"/>
            <a:chOff x="1835696" y="3705991"/>
            <a:chExt cx="1584176" cy="997667"/>
          </a:xfrm>
        </p:grpSpPr>
        <p:pic>
          <p:nvPicPr>
            <p:cNvPr id="107553" name="Рисунок 122" descr="owl_reading.gif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195736" y="3705991"/>
              <a:ext cx="763809" cy="705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7554" name="TextBox 123"/>
            <p:cNvSpPr txBox="1">
              <a:spLocks noChangeArrowheads="1"/>
            </p:cNvSpPr>
            <p:nvPr/>
          </p:nvSpPr>
          <p:spPr bwMode="auto">
            <a:xfrm>
              <a:off x="1835696" y="4365104"/>
              <a:ext cx="1584176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uk-UA" sz="1600" b="1">
                  <a:solidFill>
                    <a:srgbClr val="C00000"/>
                  </a:solidFill>
                  <a:cs typeface="Arial" charset="0"/>
                </a:rPr>
                <a:t>Перевір себе!</a:t>
              </a:r>
            </a:p>
          </p:txBody>
        </p:sp>
      </p:grpSp>
      <p:sp>
        <p:nvSpPr>
          <p:cNvPr id="52" name="Прямоугольник 51"/>
          <p:cNvSpPr>
            <a:spLocks noChangeArrowheads="1"/>
          </p:cNvSpPr>
          <p:nvPr/>
        </p:nvSpPr>
        <p:spPr bwMode="auto">
          <a:xfrm>
            <a:off x="1763713" y="1989138"/>
            <a:ext cx="7380287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2000" b="1">
                <a:latin typeface="Calibri" pitchFamily="34" charset="0"/>
              </a:rPr>
              <a:t>(Червоний) нитка, вишивати (золото), орнамент на (хустка), квіти (жоржина), зображення (птахи). </a:t>
            </a:r>
            <a:endParaRPr lang="ru-RU" sz="2000" b="1">
              <a:latin typeface="Calibri" pitchFamily="34" charset="0"/>
            </a:endParaRPr>
          </a:p>
        </p:txBody>
      </p:sp>
      <p:grpSp>
        <p:nvGrpSpPr>
          <p:cNvPr id="82" name="Группа 81"/>
          <p:cNvGrpSpPr>
            <a:grpSpLocks/>
          </p:cNvGrpSpPr>
          <p:nvPr/>
        </p:nvGrpSpPr>
        <p:grpSpPr bwMode="auto">
          <a:xfrm>
            <a:off x="1835150" y="2843213"/>
            <a:ext cx="6192838" cy="1809750"/>
            <a:chOff x="2051720" y="3284984"/>
            <a:chExt cx="6192688" cy="1809492"/>
          </a:xfrm>
        </p:grpSpPr>
        <p:sp>
          <p:nvSpPr>
            <p:cNvPr id="113" name="Выгнутая вверх стрелка 112"/>
            <p:cNvSpPr/>
            <p:nvPr/>
          </p:nvSpPr>
          <p:spPr>
            <a:xfrm>
              <a:off x="4572609" y="3645295"/>
              <a:ext cx="576249" cy="215869"/>
            </a:xfrm>
            <a:prstGeom prst="curvedDownArrow">
              <a:avLst/>
            </a:prstGeom>
            <a:solidFill>
              <a:srgbClr val="0000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uk-UA">
                <a:solidFill>
                  <a:schemeClr val="tx1"/>
                </a:solidFill>
              </a:endParaRPr>
            </a:p>
          </p:txBody>
        </p:sp>
        <p:grpSp>
          <p:nvGrpSpPr>
            <p:cNvPr id="107531" name="Группа 80"/>
            <p:cNvGrpSpPr>
              <a:grpSpLocks/>
            </p:cNvGrpSpPr>
            <p:nvPr/>
          </p:nvGrpSpPr>
          <p:grpSpPr bwMode="auto">
            <a:xfrm>
              <a:off x="2051720" y="3284984"/>
              <a:ext cx="6192688" cy="1809492"/>
              <a:chOff x="2771800" y="5003884"/>
              <a:chExt cx="6192688" cy="1809492"/>
            </a:xfrm>
          </p:grpSpPr>
          <p:sp>
            <p:nvSpPr>
              <p:cNvPr id="107532" name="TextBox 52"/>
              <p:cNvSpPr txBox="1">
                <a:spLocks noChangeArrowheads="1"/>
              </p:cNvSpPr>
              <p:nvPr/>
            </p:nvSpPr>
            <p:spPr bwMode="auto">
              <a:xfrm>
                <a:off x="2771800" y="5613047"/>
                <a:ext cx="6192688" cy="120032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uk-UA" b="1">
                    <a:latin typeface="Calibri" pitchFamily="34" charset="0"/>
                  </a:rPr>
                  <a:t>Червон</a:t>
                </a:r>
                <a:r>
                  <a:rPr lang="uk-UA" b="1">
                    <a:solidFill>
                      <a:srgbClr val="C00000"/>
                    </a:solidFill>
                    <a:latin typeface="Calibri" pitchFamily="34" charset="0"/>
                  </a:rPr>
                  <a:t>а</a:t>
                </a:r>
                <a:r>
                  <a:rPr lang="uk-UA" b="1">
                    <a:latin typeface="Calibri" pitchFamily="34" charset="0"/>
                  </a:rPr>
                  <a:t> нитка,    вишивати золот</a:t>
                </a:r>
                <a:r>
                  <a:rPr lang="uk-UA" b="1">
                    <a:solidFill>
                      <a:srgbClr val="C00000"/>
                    </a:solidFill>
                    <a:latin typeface="Calibri" pitchFamily="34" charset="0"/>
                  </a:rPr>
                  <a:t>ом</a:t>
                </a:r>
                <a:r>
                  <a:rPr lang="uk-UA" b="1">
                    <a:latin typeface="Calibri" pitchFamily="34" charset="0"/>
                  </a:rPr>
                  <a:t>,   орнамент </a:t>
                </a:r>
                <a:r>
                  <a:rPr lang="uk-UA" b="1">
                    <a:solidFill>
                      <a:srgbClr val="C00000"/>
                    </a:solidFill>
                    <a:latin typeface="Calibri" pitchFamily="34" charset="0"/>
                  </a:rPr>
                  <a:t>на</a:t>
                </a:r>
                <a:r>
                  <a:rPr lang="uk-UA" b="1">
                    <a:latin typeface="Calibri" pitchFamily="34" charset="0"/>
                  </a:rPr>
                  <a:t> хустц</a:t>
                </a:r>
                <a:r>
                  <a:rPr lang="uk-UA" b="1">
                    <a:solidFill>
                      <a:srgbClr val="C00000"/>
                    </a:solidFill>
                    <a:latin typeface="Calibri" pitchFamily="34" charset="0"/>
                  </a:rPr>
                  <a:t>і</a:t>
                </a:r>
                <a:r>
                  <a:rPr lang="uk-UA" b="1">
                    <a:latin typeface="Calibri" pitchFamily="34" charset="0"/>
                  </a:rPr>
                  <a:t>,</a:t>
                </a:r>
              </a:p>
              <a:p>
                <a:endParaRPr lang="uk-UA" b="1">
                  <a:latin typeface="Calibri" pitchFamily="34" charset="0"/>
                </a:endParaRPr>
              </a:p>
              <a:p>
                <a:endParaRPr lang="uk-UA" b="1">
                  <a:latin typeface="Calibri" pitchFamily="34" charset="0"/>
                </a:endParaRPr>
              </a:p>
              <a:p>
                <a:r>
                  <a:rPr lang="uk-UA" b="1">
                    <a:latin typeface="Calibri" pitchFamily="34" charset="0"/>
                  </a:rPr>
                  <a:t> квіти жоржин</a:t>
                </a:r>
                <a:r>
                  <a:rPr lang="uk-UA" b="1">
                    <a:solidFill>
                      <a:srgbClr val="C00000"/>
                    </a:solidFill>
                    <a:latin typeface="Calibri" pitchFamily="34" charset="0"/>
                  </a:rPr>
                  <a:t>и</a:t>
                </a:r>
                <a:r>
                  <a:rPr lang="uk-UA" b="1">
                    <a:latin typeface="Calibri" pitchFamily="34" charset="0"/>
                  </a:rPr>
                  <a:t>,    зображення птах</a:t>
                </a:r>
                <a:r>
                  <a:rPr lang="uk-UA" b="1">
                    <a:solidFill>
                      <a:srgbClr val="C00000"/>
                    </a:solidFill>
                    <a:latin typeface="Calibri" pitchFamily="34" charset="0"/>
                  </a:rPr>
                  <a:t>ів</a:t>
                </a:r>
                <a:r>
                  <a:rPr lang="uk-UA" b="1">
                    <a:latin typeface="Calibri" pitchFamily="34" charset="0"/>
                  </a:rPr>
                  <a:t>.  </a:t>
                </a:r>
                <a:endParaRPr lang="ru-RU" b="1">
                  <a:latin typeface="Calibri" pitchFamily="34" charset="0"/>
                </a:endParaRPr>
              </a:p>
            </p:txBody>
          </p:sp>
          <p:grpSp>
            <p:nvGrpSpPr>
              <p:cNvPr id="107533" name="Группа 79"/>
              <p:cNvGrpSpPr>
                <a:grpSpLocks/>
              </p:cNvGrpSpPr>
              <p:nvPr/>
            </p:nvGrpSpPr>
            <p:grpSpPr bwMode="auto">
              <a:xfrm>
                <a:off x="2987824" y="5003884"/>
                <a:ext cx="5400600" cy="1674768"/>
                <a:chOff x="2987824" y="5003884"/>
                <a:chExt cx="5400600" cy="1674768"/>
              </a:xfrm>
            </p:grpSpPr>
            <p:grpSp>
              <p:nvGrpSpPr>
                <p:cNvPr id="107534" name="Группа 63"/>
                <p:cNvGrpSpPr>
                  <a:grpSpLocks/>
                </p:cNvGrpSpPr>
                <p:nvPr/>
              </p:nvGrpSpPr>
              <p:grpSpPr bwMode="auto">
                <a:xfrm>
                  <a:off x="3275856" y="5003884"/>
                  <a:ext cx="887368" cy="729372"/>
                  <a:chOff x="3275856" y="5013176"/>
                  <a:chExt cx="887368" cy="729372"/>
                </a:xfrm>
              </p:grpSpPr>
              <p:sp>
                <p:nvSpPr>
                  <p:cNvPr id="107550" name="Прямоугольник 75"/>
                  <p:cNvSpPr>
                    <a:spLocks noChangeArrowheads="1"/>
                  </p:cNvSpPr>
                  <p:nvPr/>
                </p:nvSpPr>
                <p:spPr bwMode="auto">
                  <a:xfrm>
                    <a:off x="3851920" y="5373216"/>
                    <a:ext cx="311304" cy="36933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/>
                  <a:p>
                    <a:r>
                      <a:rPr lang="uk-UA" b="1">
                        <a:solidFill>
                          <a:srgbClr val="C00000"/>
                        </a:solidFill>
                        <a:latin typeface="Calibri" pitchFamily="34" charset="0"/>
                      </a:rPr>
                      <a:t>Х</a:t>
                    </a:r>
                  </a:p>
                </p:txBody>
              </p:sp>
              <p:sp>
                <p:nvSpPr>
                  <p:cNvPr id="107551" name="TextBox 8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275856" y="5013176"/>
                    <a:ext cx="792088" cy="36933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>
                    <a:spAutoFit/>
                  </a:bodyPr>
                  <a:lstStyle/>
                  <a:p>
                    <a:r>
                      <a:rPr lang="uk-UA">
                        <a:latin typeface="Calibri" pitchFamily="34" charset="0"/>
                      </a:rPr>
                      <a:t>Яка?</a:t>
                    </a:r>
                  </a:p>
                </p:txBody>
              </p:sp>
              <p:sp>
                <p:nvSpPr>
                  <p:cNvPr id="116" name="Выгнутая вверх стрелка 115"/>
                  <p:cNvSpPr/>
                  <p:nvPr/>
                </p:nvSpPr>
                <p:spPr>
                  <a:xfrm flipH="1">
                    <a:off x="3275026" y="5373487"/>
                    <a:ext cx="576248" cy="215869"/>
                  </a:xfrm>
                  <a:prstGeom prst="curvedDownArrow">
                    <a:avLst/>
                  </a:prstGeom>
                  <a:solidFill>
                    <a:srgbClr val="0000FF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uk-UA"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107535" name="Группа 68"/>
                <p:cNvGrpSpPr>
                  <a:grpSpLocks/>
                </p:cNvGrpSpPr>
                <p:nvPr/>
              </p:nvGrpSpPr>
              <p:grpSpPr bwMode="auto">
                <a:xfrm>
                  <a:off x="5052784" y="5013176"/>
                  <a:ext cx="1031384" cy="720080"/>
                  <a:chOff x="5052784" y="5013176"/>
                  <a:chExt cx="1031384" cy="720080"/>
                </a:xfrm>
              </p:grpSpPr>
              <p:sp>
                <p:nvSpPr>
                  <p:cNvPr id="107548" name="Прямоугольник 77"/>
                  <p:cNvSpPr>
                    <a:spLocks noChangeArrowheads="1"/>
                  </p:cNvSpPr>
                  <p:nvPr/>
                </p:nvSpPr>
                <p:spPr bwMode="auto">
                  <a:xfrm>
                    <a:off x="5052784" y="5363924"/>
                    <a:ext cx="311304" cy="36933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/>
                  <a:p>
                    <a:r>
                      <a:rPr lang="uk-UA" b="1">
                        <a:solidFill>
                          <a:srgbClr val="C00000"/>
                        </a:solidFill>
                        <a:latin typeface="Calibri" pitchFamily="34" charset="0"/>
                      </a:rPr>
                      <a:t>Х</a:t>
                    </a:r>
                  </a:p>
                </p:txBody>
              </p:sp>
              <p:sp>
                <p:nvSpPr>
                  <p:cNvPr id="107549" name="TextBox 11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292080" y="5013176"/>
                    <a:ext cx="792088" cy="36933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>
                    <a:spAutoFit/>
                  </a:bodyPr>
                  <a:lstStyle/>
                  <a:p>
                    <a:r>
                      <a:rPr lang="uk-UA">
                        <a:latin typeface="Calibri" pitchFamily="34" charset="0"/>
                      </a:rPr>
                      <a:t>Чим?</a:t>
                    </a:r>
                  </a:p>
                </p:txBody>
              </p:sp>
            </p:grpSp>
            <p:grpSp>
              <p:nvGrpSpPr>
                <p:cNvPr id="107536" name="Группа 69"/>
                <p:cNvGrpSpPr>
                  <a:grpSpLocks/>
                </p:cNvGrpSpPr>
                <p:nvPr/>
              </p:nvGrpSpPr>
              <p:grpSpPr bwMode="auto">
                <a:xfrm>
                  <a:off x="6876256" y="5013176"/>
                  <a:ext cx="1512168" cy="729372"/>
                  <a:chOff x="6876256" y="5013176"/>
                  <a:chExt cx="1512168" cy="729372"/>
                </a:xfrm>
              </p:grpSpPr>
              <p:sp>
                <p:nvSpPr>
                  <p:cNvPr id="107545" name="Прямоугольник 74"/>
                  <p:cNvSpPr>
                    <a:spLocks noChangeArrowheads="1"/>
                  </p:cNvSpPr>
                  <p:nvPr/>
                </p:nvSpPr>
                <p:spPr bwMode="auto">
                  <a:xfrm>
                    <a:off x="6876256" y="5373216"/>
                    <a:ext cx="311304" cy="36933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/>
                  <a:p>
                    <a:r>
                      <a:rPr lang="uk-UA" b="1">
                        <a:solidFill>
                          <a:srgbClr val="C00000"/>
                        </a:solidFill>
                        <a:latin typeface="Calibri" pitchFamily="34" charset="0"/>
                      </a:rPr>
                      <a:t>Х</a:t>
                    </a:r>
                  </a:p>
                </p:txBody>
              </p:sp>
              <p:sp>
                <p:nvSpPr>
                  <p:cNvPr id="110" name="Выгнутая вверх стрелка 109"/>
                  <p:cNvSpPr/>
                  <p:nvPr/>
                </p:nvSpPr>
                <p:spPr>
                  <a:xfrm>
                    <a:off x="7164307" y="5373719"/>
                    <a:ext cx="576248" cy="215869"/>
                  </a:xfrm>
                  <a:prstGeom prst="curvedDownArrow">
                    <a:avLst/>
                  </a:prstGeom>
                  <a:solidFill>
                    <a:srgbClr val="0000FF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uk-UA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07547" name="TextBox 11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948264" y="5013176"/>
                    <a:ext cx="1440160" cy="36933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>
                    <a:spAutoFit/>
                  </a:bodyPr>
                  <a:lstStyle/>
                  <a:p>
                    <a:r>
                      <a:rPr lang="uk-UA">
                        <a:latin typeface="Calibri" pitchFamily="34" charset="0"/>
                      </a:rPr>
                      <a:t>На чому?</a:t>
                    </a:r>
                  </a:p>
                </p:txBody>
              </p:sp>
            </p:grpSp>
            <p:grpSp>
              <p:nvGrpSpPr>
                <p:cNvPr id="107537" name="Группа 72"/>
                <p:cNvGrpSpPr>
                  <a:grpSpLocks/>
                </p:cNvGrpSpPr>
                <p:nvPr/>
              </p:nvGrpSpPr>
              <p:grpSpPr bwMode="auto">
                <a:xfrm>
                  <a:off x="2987824" y="5949280"/>
                  <a:ext cx="1080120" cy="720080"/>
                  <a:chOff x="2987824" y="5949280"/>
                  <a:chExt cx="1080120" cy="720080"/>
                </a:xfrm>
              </p:grpSpPr>
              <p:sp>
                <p:nvSpPr>
                  <p:cNvPr id="107542" name="TextBox 7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987824" y="6300028"/>
                    <a:ext cx="216024" cy="36933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>
                    <a:spAutoFit/>
                  </a:bodyPr>
                  <a:lstStyle/>
                  <a:p>
                    <a:r>
                      <a:rPr lang="uk-UA" b="1">
                        <a:solidFill>
                          <a:srgbClr val="C00000"/>
                        </a:solidFill>
                        <a:latin typeface="Calibri" pitchFamily="34" charset="0"/>
                      </a:rPr>
                      <a:t>Х</a:t>
                    </a:r>
                  </a:p>
                </p:txBody>
              </p:sp>
              <p:sp>
                <p:nvSpPr>
                  <p:cNvPr id="107543" name="TextBox 11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275856" y="5949280"/>
                    <a:ext cx="792088" cy="36933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>
                    <a:spAutoFit/>
                  </a:bodyPr>
                  <a:lstStyle/>
                  <a:p>
                    <a:r>
                      <a:rPr lang="uk-UA">
                        <a:latin typeface="Calibri" pitchFamily="34" charset="0"/>
                      </a:rPr>
                      <a:t>Які?</a:t>
                    </a:r>
                  </a:p>
                </p:txBody>
              </p:sp>
              <p:sp>
                <p:nvSpPr>
                  <p:cNvPr id="60" name="Выгнутая вверх стрелка 59"/>
                  <p:cNvSpPr/>
                  <p:nvPr/>
                </p:nvSpPr>
                <p:spPr>
                  <a:xfrm>
                    <a:off x="3275026" y="6310209"/>
                    <a:ext cx="576248" cy="214282"/>
                  </a:xfrm>
                  <a:prstGeom prst="curvedDownArrow">
                    <a:avLst/>
                  </a:prstGeom>
                  <a:solidFill>
                    <a:srgbClr val="0000FF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uk-UA"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107538" name="Группа 78"/>
                <p:cNvGrpSpPr>
                  <a:grpSpLocks/>
                </p:cNvGrpSpPr>
                <p:nvPr/>
              </p:nvGrpSpPr>
              <p:grpSpPr bwMode="auto">
                <a:xfrm>
                  <a:off x="5148064" y="5949280"/>
                  <a:ext cx="1008112" cy="729372"/>
                  <a:chOff x="5148064" y="5949280"/>
                  <a:chExt cx="1008112" cy="729372"/>
                </a:xfrm>
              </p:grpSpPr>
              <p:sp>
                <p:nvSpPr>
                  <p:cNvPr id="107539" name="Прямоугольник 76"/>
                  <p:cNvSpPr>
                    <a:spLocks noChangeArrowheads="1"/>
                  </p:cNvSpPr>
                  <p:nvPr/>
                </p:nvSpPr>
                <p:spPr bwMode="auto">
                  <a:xfrm>
                    <a:off x="5148064" y="6309320"/>
                    <a:ext cx="311304" cy="36933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/>
                  <a:p>
                    <a:r>
                      <a:rPr lang="uk-UA" b="1">
                        <a:solidFill>
                          <a:srgbClr val="C00000"/>
                        </a:solidFill>
                        <a:latin typeface="Calibri" pitchFamily="34" charset="0"/>
                      </a:rPr>
                      <a:t>Х</a:t>
                    </a:r>
                  </a:p>
                </p:txBody>
              </p:sp>
              <p:sp>
                <p:nvSpPr>
                  <p:cNvPr id="107540" name="TextBox 12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364088" y="5949280"/>
                    <a:ext cx="792088" cy="36933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>
                    <a:spAutoFit/>
                  </a:bodyPr>
                  <a:lstStyle/>
                  <a:p>
                    <a:r>
                      <a:rPr lang="uk-UA">
                        <a:latin typeface="Calibri" pitchFamily="34" charset="0"/>
                      </a:rPr>
                      <a:t>Кого?</a:t>
                    </a:r>
                  </a:p>
                </p:txBody>
              </p:sp>
              <p:sp>
                <p:nvSpPr>
                  <p:cNvPr id="61" name="Выгнутая вверх стрелка 60"/>
                  <p:cNvSpPr/>
                  <p:nvPr/>
                </p:nvSpPr>
                <p:spPr>
                  <a:xfrm>
                    <a:off x="5580021" y="6310210"/>
                    <a:ext cx="576248" cy="215869"/>
                  </a:xfrm>
                  <a:prstGeom prst="curvedDownArrow">
                    <a:avLst/>
                  </a:prstGeom>
                  <a:solidFill>
                    <a:srgbClr val="0000FF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uk-UA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</p:grpSp>
      <p:sp>
        <p:nvSpPr>
          <p:cNvPr id="47105" name="Rectangle 1"/>
          <p:cNvSpPr>
            <a:spLocks noChangeArrowheads="1"/>
          </p:cNvSpPr>
          <p:nvPr/>
        </p:nvSpPr>
        <p:spPr bwMode="auto">
          <a:xfrm>
            <a:off x="1871663" y="4972050"/>
            <a:ext cx="7237412" cy="1784350"/>
          </a:xfrm>
          <a:prstGeom prst="rect">
            <a:avLst/>
          </a:prstGeom>
          <a:solidFill>
            <a:srgbClr val="FFFF99">
              <a:alpha val="46000"/>
            </a:srgbClr>
          </a:solidFill>
          <a:ln w="3175">
            <a:solidFill>
              <a:schemeClr val="accent6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just">
              <a:tabLst>
                <a:tab pos="457200" algn="l"/>
              </a:tabLst>
              <a:defRPr/>
            </a:pPr>
            <a:r>
              <a:rPr lang="uk-UA" b="1" dirty="0">
                <a:solidFill>
                  <a:srgbClr val="C00000"/>
                </a:solidFill>
                <a:latin typeface="Arial" pitchFamily="34" charset="0"/>
                <a:ea typeface="Calibri" pitchFamily="34" charset="0"/>
                <a:cs typeface="PetersburgC-Bold"/>
              </a:rPr>
              <a:t>Запам’ятай!</a:t>
            </a:r>
            <a:r>
              <a:rPr lang="uk-UA" b="1" dirty="0">
                <a:latin typeface="Arial" pitchFamily="34" charset="0"/>
                <a:ea typeface="Calibri" pitchFamily="34" charset="0"/>
                <a:cs typeface="PetersburgC-Bold"/>
              </a:rPr>
              <a:t> </a:t>
            </a:r>
          </a:p>
          <a:p>
            <a:pPr algn="just">
              <a:tabLst>
                <a:tab pos="457200" algn="l"/>
              </a:tabLst>
              <a:defRPr/>
            </a:pPr>
            <a:r>
              <a:rPr lang="uk-UA" dirty="0">
                <a:latin typeface="Arial" pitchFamily="34" charset="0"/>
                <a:ea typeface="Calibri" pitchFamily="34" charset="0"/>
                <a:cs typeface="PetersburgC"/>
              </a:rPr>
              <a:t>Граматичний зв’язок </a:t>
            </a:r>
            <a:r>
              <a:rPr lang="uk-UA" dirty="0" err="1">
                <a:latin typeface="Arial" pitchFamily="34" charset="0"/>
                <a:ea typeface="Calibri" pitchFamily="34" charset="0"/>
                <a:cs typeface="PetersburgC"/>
              </a:rPr>
              <a:t>мiж</a:t>
            </a:r>
            <a:r>
              <a:rPr lang="uk-UA" dirty="0">
                <a:latin typeface="Arial" pitchFamily="34" charset="0"/>
                <a:ea typeface="Calibri" pitchFamily="34" charset="0"/>
                <a:cs typeface="PetersburgC"/>
              </a:rPr>
              <a:t> словами у </a:t>
            </a:r>
            <a:r>
              <a:rPr lang="uk-UA" dirty="0" err="1">
                <a:latin typeface="Arial" pitchFamily="34" charset="0"/>
                <a:ea typeface="Calibri" pitchFamily="34" charset="0"/>
                <a:cs typeface="PetersburgC"/>
              </a:rPr>
              <a:t>словосполученнi</a:t>
            </a:r>
            <a:r>
              <a:rPr lang="uk-UA" dirty="0">
                <a:latin typeface="Arial" pitchFamily="34" charset="0"/>
                <a:ea typeface="Calibri" pitchFamily="34" charset="0"/>
                <a:cs typeface="PetersburgC"/>
              </a:rPr>
              <a:t> </a:t>
            </a:r>
            <a:r>
              <a:rPr lang="uk-UA" dirty="0" err="1">
                <a:latin typeface="Arial" pitchFamily="34" charset="0"/>
                <a:ea typeface="Calibri" pitchFamily="34" charset="0"/>
                <a:cs typeface="PetersburgC"/>
              </a:rPr>
              <a:t>здiйснюється</a:t>
            </a:r>
            <a:r>
              <a:rPr lang="uk-UA" dirty="0">
                <a:latin typeface="Arial" pitchFamily="34" charset="0"/>
                <a:ea typeface="Calibri" pitchFamily="34" charset="0"/>
                <a:cs typeface="PetersburgC"/>
              </a:rPr>
              <a:t> за допомогою </a:t>
            </a:r>
            <a:r>
              <a:rPr lang="uk-UA" b="1" dirty="0" err="1">
                <a:solidFill>
                  <a:srgbClr val="C00000"/>
                </a:solidFill>
                <a:latin typeface="Arial" pitchFamily="34" charset="0"/>
                <a:ea typeface="Calibri" pitchFamily="34" charset="0"/>
                <a:cs typeface="PetersburgC"/>
              </a:rPr>
              <a:t>закiнчень</a:t>
            </a:r>
            <a:r>
              <a:rPr lang="uk-UA" dirty="0">
                <a:latin typeface="Arial" pitchFamily="34" charset="0"/>
                <a:ea typeface="Calibri" pitchFamily="34" charset="0"/>
                <a:cs typeface="PetersburgC"/>
              </a:rPr>
              <a:t> або </a:t>
            </a:r>
            <a:r>
              <a:rPr lang="uk-UA" b="1" dirty="0" err="1">
                <a:solidFill>
                  <a:srgbClr val="C00000"/>
                </a:solidFill>
                <a:latin typeface="Arial" pitchFamily="34" charset="0"/>
                <a:ea typeface="Calibri" pitchFamily="34" charset="0"/>
                <a:cs typeface="PetersburgC"/>
              </a:rPr>
              <a:t>закiнчень</a:t>
            </a:r>
            <a:r>
              <a:rPr lang="uk-UA" b="1" dirty="0">
                <a:solidFill>
                  <a:srgbClr val="C00000"/>
                </a:solidFill>
                <a:latin typeface="Arial" pitchFamily="34" charset="0"/>
                <a:ea typeface="Calibri" pitchFamily="34" charset="0"/>
                <a:cs typeface="PetersburgC"/>
              </a:rPr>
              <a:t> i </a:t>
            </a:r>
            <a:r>
              <a:rPr lang="uk-UA" b="1" dirty="0" err="1">
                <a:solidFill>
                  <a:srgbClr val="C00000"/>
                </a:solidFill>
                <a:latin typeface="Arial" pitchFamily="34" charset="0"/>
                <a:ea typeface="Calibri" pitchFamily="34" charset="0"/>
                <a:cs typeface="PetersburgC"/>
              </a:rPr>
              <a:t>прийменникiв</a:t>
            </a:r>
            <a:r>
              <a:rPr lang="uk-UA" b="1" dirty="0">
                <a:solidFill>
                  <a:srgbClr val="C00000"/>
                </a:solidFill>
                <a:latin typeface="Arial" pitchFamily="34" charset="0"/>
                <a:ea typeface="Calibri" pitchFamily="34" charset="0"/>
                <a:cs typeface="PetersburgC"/>
              </a:rPr>
              <a:t>. </a:t>
            </a:r>
            <a:r>
              <a:rPr lang="uk-UA" dirty="0">
                <a:latin typeface="Arial" pitchFamily="34" charset="0"/>
                <a:ea typeface="Calibri" pitchFamily="34" charset="0"/>
                <a:cs typeface="PetersburgC"/>
              </a:rPr>
              <a:t>Порушення такого зв’язку призводить до появи граматичних помилок, </a:t>
            </a:r>
            <a:r>
              <a:rPr lang="uk-UA" dirty="0" err="1">
                <a:latin typeface="Arial" pitchFamily="34" charset="0"/>
                <a:ea typeface="Calibri" pitchFamily="34" charset="0"/>
                <a:cs typeface="PetersburgC"/>
              </a:rPr>
              <a:t>якi</a:t>
            </a:r>
            <a:r>
              <a:rPr lang="uk-UA" dirty="0">
                <a:latin typeface="Arial" pitchFamily="34" charset="0"/>
                <a:ea typeface="Calibri" pitchFamily="34" charset="0"/>
                <a:cs typeface="PetersburgC"/>
              </a:rPr>
              <a:t> вчитель позначає на берегах </a:t>
            </a:r>
            <a:r>
              <a:rPr lang="uk-UA" dirty="0" err="1">
                <a:latin typeface="Arial" pitchFamily="34" charset="0"/>
                <a:ea typeface="Calibri" pitchFamily="34" charset="0"/>
                <a:cs typeface="PetersburgC"/>
              </a:rPr>
              <a:t>зошитiв</a:t>
            </a:r>
            <a:r>
              <a:rPr lang="uk-UA" dirty="0">
                <a:latin typeface="Arial" pitchFamily="34" charset="0"/>
                <a:ea typeface="Calibri" pitchFamily="34" charset="0"/>
                <a:cs typeface="PetersburgC"/>
              </a:rPr>
              <a:t> </a:t>
            </a:r>
            <a:r>
              <a:rPr lang="uk-UA" dirty="0" err="1">
                <a:latin typeface="Arial" pitchFamily="34" charset="0"/>
                <a:ea typeface="Calibri" pitchFamily="34" charset="0"/>
                <a:cs typeface="PetersburgC"/>
              </a:rPr>
              <a:t>лiтерою</a:t>
            </a:r>
            <a:r>
              <a:rPr lang="uk-UA" dirty="0">
                <a:latin typeface="Arial" pitchFamily="34" charset="0"/>
                <a:ea typeface="Calibri" pitchFamily="34" charset="0"/>
                <a:cs typeface="PetersburgC"/>
              </a:rPr>
              <a:t> </a:t>
            </a:r>
            <a:r>
              <a:rPr lang="uk-UA" sz="2000" b="1" dirty="0">
                <a:solidFill>
                  <a:srgbClr val="C00000"/>
                </a:solidFill>
                <a:latin typeface="Arial" pitchFamily="34" charset="0"/>
                <a:ea typeface="Calibri" pitchFamily="34" charset="0"/>
                <a:cs typeface="PetersburgC-Bold"/>
              </a:rPr>
              <a:t>Г</a:t>
            </a:r>
            <a:r>
              <a:rPr lang="uk-UA" dirty="0">
                <a:latin typeface="Arial" pitchFamily="34" charset="0"/>
                <a:ea typeface="Calibri" pitchFamily="34" charset="0"/>
                <a:cs typeface="PetersburgC"/>
              </a:rPr>
              <a:t>.</a:t>
            </a:r>
            <a:endParaRPr lang="uk-UA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4" name="Блок-схема: альтернативный процесс 83"/>
          <p:cNvSpPr/>
          <p:nvPr/>
        </p:nvSpPr>
        <p:spPr>
          <a:xfrm>
            <a:off x="2843213" y="6381750"/>
            <a:ext cx="433387" cy="331788"/>
          </a:xfrm>
          <a:prstGeom prst="flowChartAlternateProcess">
            <a:avLst/>
          </a:prstGeom>
          <a:solidFill>
            <a:srgbClr val="FFFFCC">
              <a:alpha val="2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000"/>
                            </p:stCondLst>
                            <p:childTnLst>
                              <p:par>
                                <p:cTn id="28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0" dur="2000"/>
                                        <p:tgtEl>
                                          <p:spTgt spid="47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</p:childTnLst>
        </p:cTn>
      </p:par>
    </p:tnLst>
    <p:bldLst>
      <p:bldP spid="68" grpId="0"/>
      <p:bldP spid="52" grpId="0"/>
      <p:bldP spid="4710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1476375" y="1787525"/>
            <a:ext cx="11525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b="1"/>
              <a:t>Солити </a:t>
            </a:r>
            <a:endParaRPr lang="ru-RU" sz="2000" b="1"/>
          </a:p>
        </p:txBody>
      </p:sp>
      <p:grpSp>
        <p:nvGrpSpPr>
          <p:cNvPr id="3" name="Group 5"/>
          <p:cNvGrpSpPr>
            <a:grpSpLocks/>
          </p:cNvGrpSpPr>
          <p:nvPr/>
        </p:nvGrpSpPr>
        <p:grpSpPr bwMode="auto">
          <a:xfrm>
            <a:off x="1909763" y="1284288"/>
            <a:ext cx="1655762" cy="503237"/>
            <a:chOff x="1066" y="618"/>
            <a:chExt cx="1043" cy="317"/>
          </a:xfrm>
        </p:grpSpPr>
        <p:grpSp>
          <p:nvGrpSpPr>
            <p:cNvPr id="109676" name="Group 6"/>
            <p:cNvGrpSpPr>
              <a:grpSpLocks/>
            </p:cNvGrpSpPr>
            <p:nvPr/>
          </p:nvGrpSpPr>
          <p:grpSpPr bwMode="auto">
            <a:xfrm>
              <a:off x="1066" y="799"/>
              <a:ext cx="181" cy="136"/>
              <a:chOff x="1066" y="799"/>
              <a:chExt cx="181" cy="136"/>
            </a:xfrm>
          </p:grpSpPr>
          <p:sp>
            <p:nvSpPr>
              <p:cNvPr id="109680" name="Line 7"/>
              <p:cNvSpPr>
                <a:spLocks noChangeShapeType="1"/>
              </p:cNvSpPr>
              <p:nvPr/>
            </p:nvSpPr>
            <p:spPr bwMode="auto">
              <a:xfrm flipV="1">
                <a:off x="1066" y="799"/>
                <a:ext cx="181" cy="136"/>
              </a:xfrm>
              <a:prstGeom prst="line">
                <a:avLst/>
              </a:prstGeom>
              <a:noFill/>
              <a:ln w="28575">
                <a:solidFill>
                  <a:srgbClr val="CC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681" name="Line 8"/>
              <p:cNvSpPr>
                <a:spLocks noChangeShapeType="1"/>
              </p:cNvSpPr>
              <p:nvPr/>
            </p:nvSpPr>
            <p:spPr bwMode="auto">
              <a:xfrm flipH="1" flipV="1">
                <a:off x="1066" y="799"/>
                <a:ext cx="181" cy="136"/>
              </a:xfrm>
              <a:prstGeom prst="line">
                <a:avLst/>
              </a:prstGeom>
              <a:noFill/>
              <a:ln w="28575">
                <a:solidFill>
                  <a:srgbClr val="CC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09677" name="Line 9"/>
            <p:cNvSpPr>
              <a:spLocks noChangeShapeType="1"/>
            </p:cNvSpPr>
            <p:nvPr/>
          </p:nvSpPr>
          <p:spPr bwMode="auto">
            <a:xfrm flipV="1">
              <a:off x="1156" y="618"/>
              <a:ext cx="0" cy="181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9678" name="Line 10"/>
            <p:cNvSpPr>
              <a:spLocks noChangeShapeType="1"/>
            </p:cNvSpPr>
            <p:nvPr/>
          </p:nvSpPr>
          <p:spPr bwMode="auto">
            <a:xfrm>
              <a:off x="1156" y="618"/>
              <a:ext cx="953" cy="0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9679" name="Line 11"/>
            <p:cNvSpPr>
              <a:spLocks noChangeShapeType="1"/>
            </p:cNvSpPr>
            <p:nvPr/>
          </p:nvSpPr>
          <p:spPr bwMode="auto">
            <a:xfrm>
              <a:off x="2109" y="618"/>
              <a:ext cx="0" cy="227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3276600" y="1787525"/>
            <a:ext cx="10795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b="1"/>
              <a:t>борщ</a:t>
            </a:r>
            <a:endParaRPr lang="ru-RU" sz="2000" b="1"/>
          </a:p>
        </p:txBody>
      </p:sp>
      <p:sp>
        <p:nvSpPr>
          <p:cNvPr id="12" name="Text Box 57"/>
          <p:cNvSpPr txBox="1">
            <a:spLocks noChangeArrowheads="1"/>
          </p:cNvSpPr>
          <p:nvPr/>
        </p:nvSpPr>
        <p:spPr bwMode="auto">
          <a:xfrm rot="10800000" flipV="1">
            <a:off x="3268663" y="2581275"/>
            <a:ext cx="11525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b="1"/>
              <a:t>час </a:t>
            </a:r>
            <a:endParaRPr lang="ru-RU" sz="2000" b="1"/>
          </a:p>
        </p:txBody>
      </p:sp>
      <p:grpSp>
        <p:nvGrpSpPr>
          <p:cNvPr id="13" name="Group 59"/>
          <p:cNvGrpSpPr>
            <a:grpSpLocks/>
          </p:cNvGrpSpPr>
          <p:nvPr/>
        </p:nvGrpSpPr>
        <p:grpSpPr bwMode="auto">
          <a:xfrm rot="10800000" flipV="1">
            <a:off x="2052638" y="2136775"/>
            <a:ext cx="1655762" cy="506413"/>
            <a:chOff x="1066" y="618"/>
            <a:chExt cx="1043" cy="317"/>
          </a:xfrm>
        </p:grpSpPr>
        <p:grpSp>
          <p:nvGrpSpPr>
            <p:cNvPr id="109670" name="Group 60"/>
            <p:cNvGrpSpPr>
              <a:grpSpLocks/>
            </p:cNvGrpSpPr>
            <p:nvPr/>
          </p:nvGrpSpPr>
          <p:grpSpPr bwMode="auto">
            <a:xfrm>
              <a:off x="1066" y="799"/>
              <a:ext cx="181" cy="136"/>
              <a:chOff x="1066" y="799"/>
              <a:chExt cx="181" cy="136"/>
            </a:xfrm>
          </p:grpSpPr>
          <p:sp>
            <p:nvSpPr>
              <p:cNvPr id="109674" name="Line 61"/>
              <p:cNvSpPr>
                <a:spLocks noChangeShapeType="1"/>
              </p:cNvSpPr>
              <p:nvPr/>
            </p:nvSpPr>
            <p:spPr bwMode="auto">
              <a:xfrm flipV="1">
                <a:off x="1066" y="799"/>
                <a:ext cx="181" cy="136"/>
              </a:xfrm>
              <a:prstGeom prst="line">
                <a:avLst/>
              </a:prstGeom>
              <a:noFill/>
              <a:ln w="28575">
                <a:solidFill>
                  <a:srgbClr val="CC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675" name="Line 62"/>
              <p:cNvSpPr>
                <a:spLocks noChangeShapeType="1"/>
              </p:cNvSpPr>
              <p:nvPr/>
            </p:nvSpPr>
            <p:spPr bwMode="auto">
              <a:xfrm flipH="1" flipV="1">
                <a:off x="1066" y="799"/>
                <a:ext cx="181" cy="136"/>
              </a:xfrm>
              <a:prstGeom prst="line">
                <a:avLst/>
              </a:prstGeom>
              <a:noFill/>
              <a:ln w="28575">
                <a:solidFill>
                  <a:srgbClr val="CC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09671" name="Line 63"/>
            <p:cNvSpPr>
              <a:spLocks noChangeShapeType="1"/>
            </p:cNvSpPr>
            <p:nvPr/>
          </p:nvSpPr>
          <p:spPr bwMode="auto">
            <a:xfrm flipV="1">
              <a:off x="1156" y="618"/>
              <a:ext cx="0" cy="181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9672" name="Line 64"/>
            <p:cNvSpPr>
              <a:spLocks noChangeShapeType="1"/>
            </p:cNvSpPr>
            <p:nvPr/>
          </p:nvSpPr>
          <p:spPr bwMode="auto">
            <a:xfrm>
              <a:off x="1156" y="618"/>
              <a:ext cx="953" cy="0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9673" name="Line 65"/>
            <p:cNvSpPr>
              <a:spLocks noChangeShapeType="1"/>
            </p:cNvSpPr>
            <p:nvPr/>
          </p:nvSpPr>
          <p:spPr bwMode="auto">
            <a:xfrm>
              <a:off x="2109" y="618"/>
              <a:ext cx="0" cy="227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0" name="Text Box 58"/>
          <p:cNvSpPr txBox="1">
            <a:spLocks noChangeArrowheads="1"/>
          </p:cNvSpPr>
          <p:nvPr/>
        </p:nvSpPr>
        <p:spPr bwMode="auto">
          <a:xfrm rot="10800000" flipV="1">
            <a:off x="1476375" y="2579688"/>
            <a:ext cx="13668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b="1"/>
              <a:t>Вечірній  </a:t>
            </a:r>
            <a:endParaRPr lang="ru-RU" sz="2000" b="1"/>
          </a:p>
        </p:txBody>
      </p:sp>
      <p:sp>
        <p:nvSpPr>
          <p:cNvPr id="21" name="Text Box 21"/>
          <p:cNvSpPr txBox="1">
            <a:spLocks noChangeArrowheads="1"/>
          </p:cNvSpPr>
          <p:nvPr/>
        </p:nvSpPr>
        <p:spPr bwMode="auto">
          <a:xfrm>
            <a:off x="1474788" y="3463925"/>
            <a:ext cx="11525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b="1"/>
              <a:t>Відійти </a:t>
            </a:r>
            <a:endParaRPr lang="ru-RU" sz="2000" b="1"/>
          </a:p>
        </p:txBody>
      </p:sp>
      <p:grpSp>
        <p:nvGrpSpPr>
          <p:cNvPr id="22" name="Group 23"/>
          <p:cNvGrpSpPr>
            <a:grpSpLocks/>
          </p:cNvGrpSpPr>
          <p:nvPr/>
        </p:nvGrpSpPr>
        <p:grpSpPr bwMode="auto">
          <a:xfrm>
            <a:off x="1909763" y="2960688"/>
            <a:ext cx="1654175" cy="503237"/>
            <a:chOff x="1066" y="618"/>
            <a:chExt cx="1043" cy="317"/>
          </a:xfrm>
        </p:grpSpPr>
        <p:grpSp>
          <p:nvGrpSpPr>
            <p:cNvPr id="109664" name="Group 24"/>
            <p:cNvGrpSpPr>
              <a:grpSpLocks/>
            </p:cNvGrpSpPr>
            <p:nvPr/>
          </p:nvGrpSpPr>
          <p:grpSpPr bwMode="auto">
            <a:xfrm>
              <a:off x="1066" y="799"/>
              <a:ext cx="181" cy="136"/>
              <a:chOff x="1066" y="799"/>
              <a:chExt cx="181" cy="136"/>
            </a:xfrm>
          </p:grpSpPr>
          <p:sp>
            <p:nvSpPr>
              <p:cNvPr id="109668" name="Line 25"/>
              <p:cNvSpPr>
                <a:spLocks noChangeShapeType="1"/>
              </p:cNvSpPr>
              <p:nvPr/>
            </p:nvSpPr>
            <p:spPr bwMode="auto">
              <a:xfrm flipV="1">
                <a:off x="1066" y="799"/>
                <a:ext cx="181" cy="136"/>
              </a:xfrm>
              <a:prstGeom prst="line">
                <a:avLst/>
              </a:prstGeom>
              <a:noFill/>
              <a:ln w="28575">
                <a:solidFill>
                  <a:srgbClr val="CC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669" name="Line 26"/>
              <p:cNvSpPr>
                <a:spLocks noChangeShapeType="1"/>
              </p:cNvSpPr>
              <p:nvPr/>
            </p:nvSpPr>
            <p:spPr bwMode="auto">
              <a:xfrm flipH="1" flipV="1">
                <a:off x="1066" y="799"/>
                <a:ext cx="181" cy="136"/>
              </a:xfrm>
              <a:prstGeom prst="line">
                <a:avLst/>
              </a:prstGeom>
              <a:noFill/>
              <a:ln w="28575">
                <a:solidFill>
                  <a:srgbClr val="CC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09665" name="Line 27"/>
            <p:cNvSpPr>
              <a:spLocks noChangeShapeType="1"/>
            </p:cNvSpPr>
            <p:nvPr/>
          </p:nvSpPr>
          <p:spPr bwMode="auto">
            <a:xfrm flipV="1">
              <a:off x="1156" y="618"/>
              <a:ext cx="0" cy="181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9666" name="Line 28"/>
            <p:cNvSpPr>
              <a:spLocks noChangeShapeType="1"/>
            </p:cNvSpPr>
            <p:nvPr/>
          </p:nvSpPr>
          <p:spPr bwMode="auto">
            <a:xfrm>
              <a:off x="1156" y="618"/>
              <a:ext cx="953" cy="0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9667" name="Line 29"/>
            <p:cNvSpPr>
              <a:spLocks noChangeShapeType="1"/>
            </p:cNvSpPr>
            <p:nvPr/>
          </p:nvSpPr>
          <p:spPr bwMode="auto">
            <a:xfrm>
              <a:off x="2109" y="618"/>
              <a:ext cx="0" cy="227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9" name="Text Box 22"/>
          <p:cNvSpPr txBox="1">
            <a:spLocks noChangeArrowheads="1"/>
          </p:cNvSpPr>
          <p:nvPr/>
        </p:nvSpPr>
        <p:spPr bwMode="auto">
          <a:xfrm>
            <a:off x="3268663" y="3462338"/>
            <a:ext cx="15128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b="1"/>
              <a:t>недалеко</a:t>
            </a:r>
            <a:endParaRPr lang="ru-RU" sz="2000" b="1"/>
          </a:p>
        </p:txBody>
      </p:sp>
      <p:sp>
        <p:nvSpPr>
          <p:cNvPr id="30" name="Text Box 30"/>
          <p:cNvSpPr txBox="1">
            <a:spLocks noChangeArrowheads="1"/>
          </p:cNvSpPr>
          <p:nvPr/>
        </p:nvSpPr>
        <p:spPr bwMode="auto">
          <a:xfrm>
            <a:off x="1474788" y="4294188"/>
            <a:ext cx="14398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b="1"/>
              <a:t>Прибігти</a:t>
            </a:r>
            <a:endParaRPr lang="ru-RU" sz="2000" b="1"/>
          </a:p>
        </p:txBody>
      </p:sp>
      <p:grpSp>
        <p:nvGrpSpPr>
          <p:cNvPr id="31" name="Group 32"/>
          <p:cNvGrpSpPr>
            <a:grpSpLocks/>
          </p:cNvGrpSpPr>
          <p:nvPr/>
        </p:nvGrpSpPr>
        <p:grpSpPr bwMode="auto">
          <a:xfrm>
            <a:off x="1979613" y="3789363"/>
            <a:ext cx="1655762" cy="503237"/>
            <a:chOff x="1066" y="618"/>
            <a:chExt cx="1043" cy="317"/>
          </a:xfrm>
        </p:grpSpPr>
        <p:grpSp>
          <p:nvGrpSpPr>
            <p:cNvPr id="109658" name="Group 33"/>
            <p:cNvGrpSpPr>
              <a:grpSpLocks/>
            </p:cNvGrpSpPr>
            <p:nvPr/>
          </p:nvGrpSpPr>
          <p:grpSpPr bwMode="auto">
            <a:xfrm>
              <a:off x="1066" y="799"/>
              <a:ext cx="181" cy="136"/>
              <a:chOff x="1066" y="799"/>
              <a:chExt cx="181" cy="136"/>
            </a:xfrm>
          </p:grpSpPr>
          <p:sp>
            <p:nvSpPr>
              <p:cNvPr id="109662" name="Line 34"/>
              <p:cNvSpPr>
                <a:spLocks noChangeShapeType="1"/>
              </p:cNvSpPr>
              <p:nvPr/>
            </p:nvSpPr>
            <p:spPr bwMode="auto">
              <a:xfrm flipV="1">
                <a:off x="1066" y="799"/>
                <a:ext cx="181" cy="136"/>
              </a:xfrm>
              <a:prstGeom prst="line">
                <a:avLst/>
              </a:prstGeom>
              <a:noFill/>
              <a:ln w="28575">
                <a:solidFill>
                  <a:srgbClr val="CC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663" name="Line 35"/>
              <p:cNvSpPr>
                <a:spLocks noChangeShapeType="1"/>
              </p:cNvSpPr>
              <p:nvPr/>
            </p:nvSpPr>
            <p:spPr bwMode="auto">
              <a:xfrm flipH="1" flipV="1">
                <a:off x="1066" y="799"/>
                <a:ext cx="181" cy="136"/>
              </a:xfrm>
              <a:prstGeom prst="line">
                <a:avLst/>
              </a:prstGeom>
              <a:noFill/>
              <a:ln w="28575">
                <a:solidFill>
                  <a:srgbClr val="CC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09659" name="Line 36"/>
            <p:cNvSpPr>
              <a:spLocks noChangeShapeType="1"/>
            </p:cNvSpPr>
            <p:nvPr/>
          </p:nvSpPr>
          <p:spPr bwMode="auto">
            <a:xfrm flipV="1">
              <a:off x="1156" y="618"/>
              <a:ext cx="0" cy="181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9660" name="Line 37"/>
            <p:cNvSpPr>
              <a:spLocks noChangeShapeType="1"/>
            </p:cNvSpPr>
            <p:nvPr/>
          </p:nvSpPr>
          <p:spPr bwMode="auto">
            <a:xfrm>
              <a:off x="1156" y="618"/>
              <a:ext cx="953" cy="0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9661" name="Line 38"/>
            <p:cNvSpPr>
              <a:spLocks noChangeShapeType="1"/>
            </p:cNvSpPr>
            <p:nvPr/>
          </p:nvSpPr>
          <p:spPr bwMode="auto">
            <a:xfrm>
              <a:off x="2109" y="618"/>
              <a:ext cx="0" cy="227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8" name="Text Box 31"/>
          <p:cNvSpPr txBox="1">
            <a:spLocks noChangeArrowheads="1"/>
          </p:cNvSpPr>
          <p:nvPr/>
        </p:nvSpPr>
        <p:spPr bwMode="auto">
          <a:xfrm>
            <a:off x="3268663" y="4278313"/>
            <a:ext cx="16541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b="1"/>
              <a:t>до садка</a:t>
            </a:r>
            <a:endParaRPr lang="ru-RU" sz="2000" b="1"/>
          </a:p>
        </p:txBody>
      </p:sp>
      <p:sp>
        <p:nvSpPr>
          <p:cNvPr id="39" name="Text Box 39"/>
          <p:cNvSpPr txBox="1">
            <a:spLocks noChangeArrowheads="1"/>
          </p:cNvSpPr>
          <p:nvPr/>
        </p:nvSpPr>
        <p:spPr bwMode="auto">
          <a:xfrm rot="10800000" flipV="1">
            <a:off x="3268663" y="5053013"/>
            <a:ext cx="11525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b="1"/>
              <a:t>день </a:t>
            </a:r>
            <a:endParaRPr lang="ru-RU" sz="2000" b="1"/>
          </a:p>
        </p:txBody>
      </p:sp>
      <p:grpSp>
        <p:nvGrpSpPr>
          <p:cNvPr id="40" name="Group 41"/>
          <p:cNvGrpSpPr>
            <a:grpSpLocks/>
          </p:cNvGrpSpPr>
          <p:nvPr/>
        </p:nvGrpSpPr>
        <p:grpSpPr bwMode="auto">
          <a:xfrm rot="10800000" flipV="1">
            <a:off x="2084388" y="4619625"/>
            <a:ext cx="1655762" cy="506413"/>
            <a:chOff x="1066" y="618"/>
            <a:chExt cx="1043" cy="317"/>
          </a:xfrm>
        </p:grpSpPr>
        <p:grpSp>
          <p:nvGrpSpPr>
            <p:cNvPr id="109652" name="Group 42"/>
            <p:cNvGrpSpPr>
              <a:grpSpLocks/>
            </p:cNvGrpSpPr>
            <p:nvPr/>
          </p:nvGrpSpPr>
          <p:grpSpPr bwMode="auto">
            <a:xfrm>
              <a:off x="1066" y="799"/>
              <a:ext cx="181" cy="136"/>
              <a:chOff x="1066" y="799"/>
              <a:chExt cx="181" cy="136"/>
            </a:xfrm>
          </p:grpSpPr>
          <p:sp>
            <p:nvSpPr>
              <p:cNvPr id="109656" name="Line 43"/>
              <p:cNvSpPr>
                <a:spLocks noChangeShapeType="1"/>
              </p:cNvSpPr>
              <p:nvPr/>
            </p:nvSpPr>
            <p:spPr bwMode="auto">
              <a:xfrm flipV="1">
                <a:off x="1066" y="799"/>
                <a:ext cx="181" cy="136"/>
              </a:xfrm>
              <a:prstGeom prst="line">
                <a:avLst/>
              </a:prstGeom>
              <a:noFill/>
              <a:ln w="28575">
                <a:solidFill>
                  <a:srgbClr val="CC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657" name="Line 44"/>
              <p:cNvSpPr>
                <a:spLocks noChangeShapeType="1"/>
              </p:cNvSpPr>
              <p:nvPr/>
            </p:nvSpPr>
            <p:spPr bwMode="auto">
              <a:xfrm flipH="1" flipV="1">
                <a:off x="1066" y="799"/>
                <a:ext cx="181" cy="136"/>
              </a:xfrm>
              <a:prstGeom prst="line">
                <a:avLst/>
              </a:prstGeom>
              <a:noFill/>
              <a:ln w="28575">
                <a:solidFill>
                  <a:srgbClr val="CC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09653" name="Line 45"/>
            <p:cNvSpPr>
              <a:spLocks noChangeShapeType="1"/>
            </p:cNvSpPr>
            <p:nvPr/>
          </p:nvSpPr>
          <p:spPr bwMode="auto">
            <a:xfrm flipV="1">
              <a:off x="1156" y="618"/>
              <a:ext cx="0" cy="181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9654" name="Line 46"/>
            <p:cNvSpPr>
              <a:spLocks noChangeShapeType="1"/>
            </p:cNvSpPr>
            <p:nvPr/>
          </p:nvSpPr>
          <p:spPr bwMode="auto">
            <a:xfrm>
              <a:off x="1156" y="618"/>
              <a:ext cx="953" cy="0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9655" name="Line 47"/>
            <p:cNvSpPr>
              <a:spLocks noChangeShapeType="1"/>
            </p:cNvSpPr>
            <p:nvPr/>
          </p:nvSpPr>
          <p:spPr bwMode="auto">
            <a:xfrm>
              <a:off x="2109" y="618"/>
              <a:ext cx="0" cy="227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7" name="Text Box 40"/>
          <p:cNvSpPr txBox="1">
            <a:spLocks noChangeArrowheads="1"/>
          </p:cNvSpPr>
          <p:nvPr/>
        </p:nvSpPr>
        <p:spPr bwMode="auto">
          <a:xfrm rot="10800000" flipV="1">
            <a:off x="1476375" y="5084763"/>
            <a:ext cx="10810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b="1"/>
              <a:t>Ясний </a:t>
            </a:r>
            <a:endParaRPr lang="ru-RU" sz="2000" b="1"/>
          </a:p>
        </p:txBody>
      </p:sp>
      <p:sp>
        <p:nvSpPr>
          <p:cNvPr id="48" name="Text Box 93"/>
          <p:cNvSpPr txBox="1">
            <a:spLocks noChangeArrowheads="1"/>
          </p:cNvSpPr>
          <p:nvPr/>
        </p:nvSpPr>
        <p:spPr bwMode="auto">
          <a:xfrm>
            <a:off x="1489075" y="5948363"/>
            <a:ext cx="15144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b="1"/>
              <a:t>Боротися</a:t>
            </a:r>
            <a:endParaRPr lang="ru-RU" sz="2000" b="1"/>
          </a:p>
        </p:txBody>
      </p:sp>
      <p:grpSp>
        <p:nvGrpSpPr>
          <p:cNvPr id="49" name="Group 95"/>
          <p:cNvGrpSpPr>
            <a:grpSpLocks/>
          </p:cNvGrpSpPr>
          <p:nvPr/>
        </p:nvGrpSpPr>
        <p:grpSpPr bwMode="auto">
          <a:xfrm>
            <a:off x="1922463" y="5445125"/>
            <a:ext cx="1655762" cy="503238"/>
            <a:chOff x="1066" y="618"/>
            <a:chExt cx="1043" cy="317"/>
          </a:xfrm>
        </p:grpSpPr>
        <p:grpSp>
          <p:nvGrpSpPr>
            <p:cNvPr id="109646" name="Group 96"/>
            <p:cNvGrpSpPr>
              <a:grpSpLocks/>
            </p:cNvGrpSpPr>
            <p:nvPr/>
          </p:nvGrpSpPr>
          <p:grpSpPr bwMode="auto">
            <a:xfrm>
              <a:off x="1066" y="799"/>
              <a:ext cx="181" cy="136"/>
              <a:chOff x="1066" y="799"/>
              <a:chExt cx="181" cy="136"/>
            </a:xfrm>
          </p:grpSpPr>
          <p:sp>
            <p:nvSpPr>
              <p:cNvPr id="109650" name="Line 97"/>
              <p:cNvSpPr>
                <a:spLocks noChangeShapeType="1"/>
              </p:cNvSpPr>
              <p:nvPr/>
            </p:nvSpPr>
            <p:spPr bwMode="auto">
              <a:xfrm flipV="1">
                <a:off x="1066" y="799"/>
                <a:ext cx="181" cy="136"/>
              </a:xfrm>
              <a:prstGeom prst="line">
                <a:avLst/>
              </a:prstGeom>
              <a:noFill/>
              <a:ln w="28575">
                <a:solidFill>
                  <a:srgbClr val="CC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651" name="Line 98"/>
              <p:cNvSpPr>
                <a:spLocks noChangeShapeType="1"/>
              </p:cNvSpPr>
              <p:nvPr/>
            </p:nvSpPr>
            <p:spPr bwMode="auto">
              <a:xfrm flipH="1" flipV="1">
                <a:off x="1066" y="799"/>
                <a:ext cx="181" cy="136"/>
              </a:xfrm>
              <a:prstGeom prst="line">
                <a:avLst/>
              </a:prstGeom>
              <a:noFill/>
              <a:ln w="28575">
                <a:solidFill>
                  <a:srgbClr val="CC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09647" name="Line 99"/>
            <p:cNvSpPr>
              <a:spLocks noChangeShapeType="1"/>
            </p:cNvSpPr>
            <p:nvPr/>
          </p:nvSpPr>
          <p:spPr bwMode="auto">
            <a:xfrm flipV="1">
              <a:off x="1156" y="618"/>
              <a:ext cx="0" cy="181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9648" name="Line 100"/>
            <p:cNvSpPr>
              <a:spLocks noChangeShapeType="1"/>
            </p:cNvSpPr>
            <p:nvPr/>
          </p:nvSpPr>
          <p:spPr bwMode="auto">
            <a:xfrm>
              <a:off x="1156" y="618"/>
              <a:ext cx="953" cy="0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9649" name="Line 101"/>
            <p:cNvSpPr>
              <a:spLocks noChangeShapeType="1"/>
            </p:cNvSpPr>
            <p:nvPr/>
          </p:nvSpPr>
          <p:spPr bwMode="auto">
            <a:xfrm>
              <a:off x="2109" y="618"/>
              <a:ext cx="0" cy="227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6" name="Text Box 94"/>
          <p:cNvSpPr txBox="1">
            <a:spLocks noChangeArrowheads="1"/>
          </p:cNvSpPr>
          <p:nvPr/>
        </p:nvSpPr>
        <p:spPr bwMode="auto">
          <a:xfrm>
            <a:off x="3268663" y="5953125"/>
            <a:ext cx="15128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b="1"/>
              <a:t>за волю</a:t>
            </a:r>
            <a:endParaRPr lang="ru-RU" sz="2000" b="1"/>
          </a:p>
        </p:txBody>
      </p:sp>
      <p:sp>
        <p:nvSpPr>
          <p:cNvPr id="57" name="Text Box 48"/>
          <p:cNvSpPr txBox="1">
            <a:spLocks noChangeArrowheads="1"/>
          </p:cNvSpPr>
          <p:nvPr/>
        </p:nvSpPr>
        <p:spPr bwMode="auto">
          <a:xfrm rot="10800000" flipV="1">
            <a:off x="7596188" y="1773238"/>
            <a:ext cx="13668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b="1"/>
              <a:t>товариш </a:t>
            </a:r>
            <a:endParaRPr lang="ru-RU" sz="2000" b="1"/>
          </a:p>
        </p:txBody>
      </p:sp>
      <p:grpSp>
        <p:nvGrpSpPr>
          <p:cNvPr id="58" name="Group 50"/>
          <p:cNvGrpSpPr>
            <a:grpSpLocks/>
          </p:cNvGrpSpPr>
          <p:nvPr/>
        </p:nvGrpSpPr>
        <p:grpSpPr bwMode="auto">
          <a:xfrm rot="10800000" flipV="1">
            <a:off x="6588125" y="1268413"/>
            <a:ext cx="1655763" cy="506412"/>
            <a:chOff x="1066" y="618"/>
            <a:chExt cx="1043" cy="317"/>
          </a:xfrm>
        </p:grpSpPr>
        <p:grpSp>
          <p:nvGrpSpPr>
            <p:cNvPr id="109640" name="Group 51"/>
            <p:cNvGrpSpPr>
              <a:grpSpLocks/>
            </p:cNvGrpSpPr>
            <p:nvPr/>
          </p:nvGrpSpPr>
          <p:grpSpPr bwMode="auto">
            <a:xfrm>
              <a:off x="1066" y="799"/>
              <a:ext cx="181" cy="136"/>
              <a:chOff x="1066" y="799"/>
              <a:chExt cx="181" cy="136"/>
            </a:xfrm>
          </p:grpSpPr>
          <p:sp>
            <p:nvSpPr>
              <p:cNvPr id="109644" name="Line 52"/>
              <p:cNvSpPr>
                <a:spLocks noChangeShapeType="1"/>
              </p:cNvSpPr>
              <p:nvPr/>
            </p:nvSpPr>
            <p:spPr bwMode="auto">
              <a:xfrm flipV="1">
                <a:off x="1066" y="799"/>
                <a:ext cx="181" cy="136"/>
              </a:xfrm>
              <a:prstGeom prst="line">
                <a:avLst/>
              </a:prstGeom>
              <a:noFill/>
              <a:ln w="28575">
                <a:solidFill>
                  <a:srgbClr val="CC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645" name="Line 53"/>
              <p:cNvSpPr>
                <a:spLocks noChangeShapeType="1"/>
              </p:cNvSpPr>
              <p:nvPr/>
            </p:nvSpPr>
            <p:spPr bwMode="auto">
              <a:xfrm flipH="1" flipV="1">
                <a:off x="1066" y="799"/>
                <a:ext cx="181" cy="136"/>
              </a:xfrm>
              <a:prstGeom prst="line">
                <a:avLst/>
              </a:prstGeom>
              <a:noFill/>
              <a:ln w="28575">
                <a:solidFill>
                  <a:srgbClr val="CC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09641" name="Line 54"/>
            <p:cNvSpPr>
              <a:spLocks noChangeShapeType="1"/>
            </p:cNvSpPr>
            <p:nvPr/>
          </p:nvSpPr>
          <p:spPr bwMode="auto">
            <a:xfrm flipV="1">
              <a:off x="1156" y="618"/>
              <a:ext cx="0" cy="181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9642" name="Line 55"/>
            <p:cNvSpPr>
              <a:spLocks noChangeShapeType="1"/>
            </p:cNvSpPr>
            <p:nvPr/>
          </p:nvSpPr>
          <p:spPr bwMode="auto">
            <a:xfrm>
              <a:off x="1156" y="618"/>
              <a:ext cx="953" cy="0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9643" name="Line 56"/>
            <p:cNvSpPr>
              <a:spLocks noChangeShapeType="1"/>
            </p:cNvSpPr>
            <p:nvPr/>
          </p:nvSpPr>
          <p:spPr bwMode="auto">
            <a:xfrm>
              <a:off x="2109" y="618"/>
              <a:ext cx="0" cy="227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5" name="Text Box 49"/>
          <p:cNvSpPr txBox="1">
            <a:spLocks noChangeArrowheads="1"/>
          </p:cNvSpPr>
          <p:nvPr/>
        </p:nvSpPr>
        <p:spPr bwMode="auto">
          <a:xfrm rot="10800000" flipV="1">
            <a:off x="6300788" y="1773238"/>
            <a:ext cx="10810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b="1"/>
              <a:t>Вірний </a:t>
            </a:r>
            <a:endParaRPr lang="ru-RU" sz="2000" b="1"/>
          </a:p>
        </p:txBody>
      </p:sp>
      <p:sp>
        <p:nvSpPr>
          <p:cNvPr id="66" name="Text Box 12"/>
          <p:cNvSpPr txBox="1">
            <a:spLocks noChangeArrowheads="1"/>
          </p:cNvSpPr>
          <p:nvPr/>
        </p:nvSpPr>
        <p:spPr bwMode="auto">
          <a:xfrm>
            <a:off x="6227763" y="2565400"/>
            <a:ext cx="11525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b="1"/>
              <a:t>Яблуко </a:t>
            </a:r>
            <a:endParaRPr lang="ru-RU" sz="2000" b="1"/>
          </a:p>
        </p:txBody>
      </p:sp>
      <p:grpSp>
        <p:nvGrpSpPr>
          <p:cNvPr id="67" name="Group 13"/>
          <p:cNvGrpSpPr>
            <a:grpSpLocks/>
          </p:cNvGrpSpPr>
          <p:nvPr/>
        </p:nvGrpSpPr>
        <p:grpSpPr bwMode="auto">
          <a:xfrm>
            <a:off x="6516688" y="2133600"/>
            <a:ext cx="1655762" cy="503238"/>
            <a:chOff x="1066" y="618"/>
            <a:chExt cx="1043" cy="317"/>
          </a:xfrm>
        </p:grpSpPr>
        <p:grpSp>
          <p:nvGrpSpPr>
            <p:cNvPr id="109634" name="Group 14"/>
            <p:cNvGrpSpPr>
              <a:grpSpLocks/>
            </p:cNvGrpSpPr>
            <p:nvPr/>
          </p:nvGrpSpPr>
          <p:grpSpPr bwMode="auto">
            <a:xfrm>
              <a:off x="1066" y="799"/>
              <a:ext cx="181" cy="136"/>
              <a:chOff x="1066" y="799"/>
              <a:chExt cx="181" cy="136"/>
            </a:xfrm>
          </p:grpSpPr>
          <p:sp>
            <p:nvSpPr>
              <p:cNvPr id="109638" name="Line 15"/>
              <p:cNvSpPr>
                <a:spLocks noChangeShapeType="1"/>
              </p:cNvSpPr>
              <p:nvPr/>
            </p:nvSpPr>
            <p:spPr bwMode="auto">
              <a:xfrm flipV="1">
                <a:off x="1066" y="799"/>
                <a:ext cx="181" cy="136"/>
              </a:xfrm>
              <a:prstGeom prst="line">
                <a:avLst/>
              </a:prstGeom>
              <a:noFill/>
              <a:ln w="28575">
                <a:solidFill>
                  <a:srgbClr val="CC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639" name="Line 16"/>
              <p:cNvSpPr>
                <a:spLocks noChangeShapeType="1"/>
              </p:cNvSpPr>
              <p:nvPr/>
            </p:nvSpPr>
            <p:spPr bwMode="auto">
              <a:xfrm flipH="1" flipV="1">
                <a:off x="1066" y="799"/>
                <a:ext cx="181" cy="136"/>
              </a:xfrm>
              <a:prstGeom prst="line">
                <a:avLst/>
              </a:prstGeom>
              <a:noFill/>
              <a:ln w="28575">
                <a:solidFill>
                  <a:srgbClr val="CC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09635" name="Line 17"/>
            <p:cNvSpPr>
              <a:spLocks noChangeShapeType="1"/>
            </p:cNvSpPr>
            <p:nvPr/>
          </p:nvSpPr>
          <p:spPr bwMode="auto">
            <a:xfrm flipV="1">
              <a:off x="1156" y="618"/>
              <a:ext cx="0" cy="181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9636" name="Line 18"/>
            <p:cNvSpPr>
              <a:spLocks noChangeShapeType="1"/>
            </p:cNvSpPr>
            <p:nvPr/>
          </p:nvSpPr>
          <p:spPr bwMode="auto">
            <a:xfrm>
              <a:off x="1156" y="618"/>
              <a:ext cx="953" cy="0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9637" name="Line 19"/>
            <p:cNvSpPr>
              <a:spLocks noChangeShapeType="1"/>
            </p:cNvSpPr>
            <p:nvPr/>
          </p:nvSpPr>
          <p:spPr bwMode="auto">
            <a:xfrm>
              <a:off x="2109" y="618"/>
              <a:ext cx="0" cy="227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4" name="Text Box 20"/>
          <p:cNvSpPr txBox="1">
            <a:spLocks noChangeArrowheads="1"/>
          </p:cNvSpPr>
          <p:nvPr/>
        </p:nvSpPr>
        <p:spPr bwMode="auto">
          <a:xfrm>
            <a:off x="7740650" y="2566988"/>
            <a:ext cx="10795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b="1"/>
              <a:t>зелене</a:t>
            </a:r>
            <a:endParaRPr lang="ru-RU" sz="2000" b="1"/>
          </a:p>
        </p:txBody>
      </p:sp>
      <p:sp>
        <p:nvSpPr>
          <p:cNvPr id="75" name="Text Box 66"/>
          <p:cNvSpPr txBox="1">
            <a:spLocks noChangeArrowheads="1"/>
          </p:cNvSpPr>
          <p:nvPr/>
        </p:nvSpPr>
        <p:spPr bwMode="auto">
          <a:xfrm rot="10800000" flipV="1">
            <a:off x="7739063" y="3362325"/>
            <a:ext cx="11525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b="1"/>
              <a:t>гаптує </a:t>
            </a:r>
            <a:endParaRPr lang="ru-RU" sz="2000" b="1"/>
          </a:p>
        </p:txBody>
      </p:sp>
      <p:grpSp>
        <p:nvGrpSpPr>
          <p:cNvPr id="76" name="Group 68"/>
          <p:cNvGrpSpPr>
            <a:grpSpLocks/>
          </p:cNvGrpSpPr>
          <p:nvPr/>
        </p:nvGrpSpPr>
        <p:grpSpPr bwMode="auto">
          <a:xfrm rot="10800000" flipV="1">
            <a:off x="6659563" y="2925763"/>
            <a:ext cx="1655762" cy="506412"/>
            <a:chOff x="1066" y="618"/>
            <a:chExt cx="1043" cy="317"/>
          </a:xfrm>
        </p:grpSpPr>
        <p:grpSp>
          <p:nvGrpSpPr>
            <p:cNvPr id="109628" name="Group 69"/>
            <p:cNvGrpSpPr>
              <a:grpSpLocks/>
            </p:cNvGrpSpPr>
            <p:nvPr/>
          </p:nvGrpSpPr>
          <p:grpSpPr bwMode="auto">
            <a:xfrm>
              <a:off x="1066" y="799"/>
              <a:ext cx="181" cy="136"/>
              <a:chOff x="1066" y="799"/>
              <a:chExt cx="181" cy="136"/>
            </a:xfrm>
          </p:grpSpPr>
          <p:sp>
            <p:nvSpPr>
              <p:cNvPr id="109632" name="Line 70"/>
              <p:cNvSpPr>
                <a:spLocks noChangeShapeType="1"/>
              </p:cNvSpPr>
              <p:nvPr/>
            </p:nvSpPr>
            <p:spPr bwMode="auto">
              <a:xfrm flipV="1">
                <a:off x="1066" y="799"/>
                <a:ext cx="181" cy="136"/>
              </a:xfrm>
              <a:prstGeom prst="line">
                <a:avLst/>
              </a:prstGeom>
              <a:noFill/>
              <a:ln w="28575">
                <a:solidFill>
                  <a:srgbClr val="CC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633" name="Line 71"/>
              <p:cNvSpPr>
                <a:spLocks noChangeShapeType="1"/>
              </p:cNvSpPr>
              <p:nvPr/>
            </p:nvSpPr>
            <p:spPr bwMode="auto">
              <a:xfrm flipH="1" flipV="1">
                <a:off x="1066" y="799"/>
                <a:ext cx="181" cy="136"/>
              </a:xfrm>
              <a:prstGeom prst="line">
                <a:avLst/>
              </a:prstGeom>
              <a:noFill/>
              <a:ln w="28575">
                <a:solidFill>
                  <a:srgbClr val="CC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09629" name="Line 72"/>
            <p:cNvSpPr>
              <a:spLocks noChangeShapeType="1"/>
            </p:cNvSpPr>
            <p:nvPr/>
          </p:nvSpPr>
          <p:spPr bwMode="auto">
            <a:xfrm flipV="1">
              <a:off x="1156" y="618"/>
              <a:ext cx="0" cy="181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9630" name="Line 73"/>
            <p:cNvSpPr>
              <a:spLocks noChangeShapeType="1"/>
            </p:cNvSpPr>
            <p:nvPr/>
          </p:nvSpPr>
          <p:spPr bwMode="auto">
            <a:xfrm>
              <a:off x="1156" y="618"/>
              <a:ext cx="953" cy="0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9631" name="Line 74"/>
            <p:cNvSpPr>
              <a:spLocks noChangeShapeType="1"/>
            </p:cNvSpPr>
            <p:nvPr/>
          </p:nvSpPr>
          <p:spPr bwMode="auto">
            <a:xfrm>
              <a:off x="2109" y="618"/>
              <a:ext cx="0" cy="227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3" name="Text Box 67"/>
          <p:cNvSpPr txBox="1">
            <a:spLocks noChangeArrowheads="1"/>
          </p:cNvSpPr>
          <p:nvPr/>
        </p:nvSpPr>
        <p:spPr bwMode="auto">
          <a:xfrm rot="10800000" flipV="1">
            <a:off x="6300788" y="3362325"/>
            <a:ext cx="13684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b="1"/>
              <a:t>Золотом </a:t>
            </a:r>
            <a:endParaRPr lang="ru-RU" sz="2000" b="1"/>
          </a:p>
        </p:txBody>
      </p:sp>
      <p:sp>
        <p:nvSpPr>
          <p:cNvPr id="84" name="Text Box 102"/>
          <p:cNvSpPr txBox="1">
            <a:spLocks noChangeArrowheads="1"/>
          </p:cNvSpPr>
          <p:nvPr/>
        </p:nvSpPr>
        <p:spPr bwMode="auto">
          <a:xfrm>
            <a:off x="6292850" y="4222750"/>
            <a:ext cx="11525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b="1"/>
              <a:t>Думки </a:t>
            </a:r>
            <a:endParaRPr lang="ru-RU" sz="2000" b="1"/>
          </a:p>
        </p:txBody>
      </p:sp>
      <p:grpSp>
        <p:nvGrpSpPr>
          <p:cNvPr id="85" name="Group 104"/>
          <p:cNvGrpSpPr>
            <a:grpSpLocks/>
          </p:cNvGrpSpPr>
          <p:nvPr/>
        </p:nvGrpSpPr>
        <p:grpSpPr bwMode="auto">
          <a:xfrm>
            <a:off x="6480175" y="3716338"/>
            <a:ext cx="1655763" cy="503237"/>
            <a:chOff x="1066" y="618"/>
            <a:chExt cx="1043" cy="317"/>
          </a:xfrm>
        </p:grpSpPr>
        <p:grpSp>
          <p:nvGrpSpPr>
            <p:cNvPr id="109622" name="Group 105"/>
            <p:cNvGrpSpPr>
              <a:grpSpLocks/>
            </p:cNvGrpSpPr>
            <p:nvPr/>
          </p:nvGrpSpPr>
          <p:grpSpPr bwMode="auto">
            <a:xfrm>
              <a:off x="1066" y="799"/>
              <a:ext cx="181" cy="136"/>
              <a:chOff x="1066" y="799"/>
              <a:chExt cx="181" cy="136"/>
            </a:xfrm>
          </p:grpSpPr>
          <p:sp>
            <p:nvSpPr>
              <p:cNvPr id="109626" name="Line 106"/>
              <p:cNvSpPr>
                <a:spLocks noChangeShapeType="1"/>
              </p:cNvSpPr>
              <p:nvPr/>
            </p:nvSpPr>
            <p:spPr bwMode="auto">
              <a:xfrm flipV="1">
                <a:off x="1066" y="799"/>
                <a:ext cx="181" cy="136"/>
              </a:xfrm>
              <a:prstGeom prst="line">
                <a:avLst/>
              </a:prstGeom>
              <a:noFill/>
              <a:ln w="28575">
                <a:solidFill>
                  <a:srgbClr val="CC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627" name="Line 107"/>
              <p:cNvSpPr>
                <a:spLocks noChangeShapeType="1"/>
              </p:cNvSpPr>
              <p:nvPr/>
            </p:nvSpPr>
            <p:spPr bwMode="auto">
              <a:xfrm flipH="1" flipV="1">
                <a:off x="1066" y="799"/>
                <a:ext cx="181" cy="136"/>
              </a:xfrm>
              <a:prstGeom prst="line">
                <a:avLst/>
              </a:prstGeom>
              <a:noFill/>
              <a:ln w="28575">
                <a:solidFill>
                  <a:srgbClr val="CC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09623" name="Line 108"/>
            <p:cNvSpPr>
              <a:spLocks noChangeShapeType="1"/>
            </p:cNvSpPr>
            <p:nvPr/>
          </p:nvSpPr>
          <p:spPr bwMode="auto">
            <a:xfrm flipV="1">
              <a:off x="1156" y="618"/>
              <a:ext cx="0" cy="181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9624" name="Line 109"/>
            <p:cNvSpPr>
              <a:spLocks noChangeShapeType="1"/>
            </p:cNvSpPr>
            <p:nvPr/>
          </p:nvSpPr>
          <p:spPr bwMode="auto">
            <a:xfrm>
              <a:off x="1156" y="618"/>
              <a:ext cx="953" cy="0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9625" name="Line 110"/>
            <p:cNvSpPr>
              <a:spLocks noChangeShapeType="1"/>
            </p:cNvSpPr>
            <p:nvPr/>
          </p:nvSpPr>
          <p:spPr bwMode="auto">
            <a:xfrm>
              <a:off x="2109" y="618"/>
              <a:ext cx="0" cy="227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2" name="Text Box 103"/>
          <p:cNvSpPr txBox="1">
            <a:spLocks noChangeArrowheads="1"/>
          </p:cNvSpPr>
          <p:nvPr/>
        </p:nvSpPr>
        <p:spPr bwMode="auto">
          <a:xfrm>
            <a:off x="7740650" y="4206875"/>
            <a:ext cx="11382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b="1"/>
              <a:t>твої</a:t>
            </a:r>
            <a:endParaRPr lang="ru-RU" sz="2000" b="1"/>
          </a:p>
        </p:txBody>
      </p:sp>
      <p:sp>
        <p:nvSpPr>
          <p:cNvPr id="93" name="Text Box 84"/>
          <p:cNvSpPr txBox="1">
            <a:spLocks noChangeArrowheads="1"/>
          </p:cNvSpPr>
          <p:nvPr/>
        </p:nvSpPr>
        <p:spPr bwMode="auto">
          <a:xfrm rot="10800000" flipV="1">
            <a:off x="7740650" y="5011738"/>
            <a:ext cx="11525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b="1"/>
              <a:t>озеро </a:t>
            </a:r>
            <a:endParaRPr lang="ru-RU" sz="2000" b="1"/>
          </a:p>
        </p:txBody>
      </p:sp>
      <p:grpSp>
        <p:nvGrpSpPr>
          <p:cNvPr id="94" name="Group 86"/>
          <p:cNvGrpSpPr>
            <a:grpSpLocks/>
          </p:cNvGrpSpPr>
          <p:nvPr/>
        </p:nvGrpSpPr>
        <p:grpSpPr bwMode="auto">
          <a:xfrm rot="10800000" flipV="1">
            <a:off x="6659563" y="4581525"/>
            <a:ext cx="1655762" cy="506413"/>
            <a:chOff x="1066" y="618"/>
            <a:chExt cx="1043" cy="317"/>
          </a:xfrm>
        </p:grpSpPr>
        <p:grpSp>
          <p:nvGrpSpPr>
            <p:cNvPr id="109616" name="Group 87"/>
            <p:cNvGrpSpPr>
              <a:grpSpLocks/>
            </p:cNvGrpSpPr>
            <p:nvPr/>
          </p:nvGrpSpPr>
          <p:grpSpPr bwMode="auto">
            <a:xfrm>
              <a:off x="1066" y="799"/>
              <a:ext cx="181" cy="136"/>
              <a:chOff x="1066" y="799"/>
              <a:chExt cx="181" cy="136"/>
            </a:xfrm>
          </p:grpSpPr>
          <p:sp>
            <p:nvSpPr>
              <p:cNvPr id="109620" name="Line 88"/>
              <p:cNvSpPr>
                <a:spLocks noChangeShapeType="1"/>
              </p:cNvSpPr>
              <p:nvPr/>
            </p:nvSpPr>
            <p:spPr bwMode="auto">
              <a:xfrm flipV="1">
                <a:off x="1066" y="799"/>
                <a:ext cx="181" cy="136"/>
              </a:xfrm>
              <a:prstGeom prst="line">
                <a:avLst/>
              </a:prstGeom>
              <a:noFill/>
              <a:ln w="28575">
                <a:solidFill>
                  <a:srgbClr val="CC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621" name="Line 89"/>
              <p:cNvSpPr>
                <a:spLocks noChangeShapeType="1"/>
              </p:cNvSpPr>
              <p:nvPr/>
            </p:nvSpPr>
            <p:spPr bwMode="auto">
              <a:xfrm flipH="1" flipV="1">
                <a:off x="1066" y="799"/>
                <a:ext cx="181" cy="136"/>
              </a:xfrm>
              <a:prstGeom prst="line">
                <a:avLst/>
              </a:prstGeom>
              <a:noFill/>
              <a:ln w="28575">
                <a:solidFill>
                  <a:srgbClr val="CC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09617" name="Line 90"/>
            <p:cNvSpPr>
              <a:spLocks noChangeShapeType="1"/>
            </p:cNvSpPr>
            <p:nvPr/>
          </p:nvSpPr>
          <p:spPr bwMode="auto">
            <a:xfrm flipV="1">
              <a:off x="1156" y="618"/>
              <a:ext cx="0" cy="181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9618" name="Line 91"/>
            <p:cNvSpPr>
              <a:spLocks noChangeShapeType="1"/>
            </p:cNvSpPr>
            <p:nvPr/>
          </p:nvSpPr>
          <p:spPr bwMode="auto">
            <a:xfrm>
              <a:off x="1156" y="618"/>
              <a:ext cx="953" cy="0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9619" name="Line 92"/>
            <p:cNvSpPr>
              <a:spLocks noChangeShapeType="1"/>
            </p:cNvSpPr>
            <p:nvPr/>
          </p:nvSpPr>
          <p:spPr bwMode="auto">
            <a:xfrm>
              <a:off x="2109" y="618"/>
              <a:ext cx="0" cy="227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1" name="Text Box 85"/>
          <p:cNvSpPr txBox="1">
            <a:spLocks noChangeArrowheads="1"/>
          </p:cNvSpPr>
          <p:nvPr/>
        </p:nvSpPr>
        <p:spPr bwMode="auto">
          <a:xfrm rot="10800000" flipV="1">
            <a:off x="6227763" y="5013325"/>
            <a:ext cx="10810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b="1"/>
              <a:t>Срібне  </a:t>
            </a:r>
            <a:endParaRPr lang="ru-RU" sz="2000" b="1"/>
          </a:p>
        </p:txBody>
      </p:sp>
      <p:sp>
        <p:nvSpPr>
          <p:cNvPr id="102" name="Text Box 75"/>
          <p:cNvSpPr txBox="1">
            <a:spLocks noChangeArrowheads="1"/>
          </p:cNvSpPr>
          <p:nvPr/>
        </p:nvSpPr>
        <p:spPr bwMode="auto">
          <a:xfrm rot="10800000" flipV="1">
            <a:off x="7627938" y="5802313"/>
            <a:ext cx="15160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b="1"/>
              <a:t>зачеплена </a:t>
            </a:r>
            <a:endParaRPr lang="ru-RU" sz="2000" b="1"/>
          </a:p>
        </p:txBody>
      </p:sp>
      <p:grpSp>
        <p:nvGrpSpPr>
          <p:cNvPr id="103" name="Group 77"/>
          <p:cNvGrpSpPr>
            <a:grpSpLocks/>
          </p:cNvGrpSpPr>
          <p:nvPr/>
        </p:nvGrpSpPr>
        <p:grpSpPr bwMode="auto">
          <a:xfrm rot="10800000" flipV="1">
            <a:off x="6623050" y="5373688"/>
            <a:ext cx="1655763" cy="506412"/>
            <a:chOff x="1066" y="618"/>
            <a:chExt cx="1043" cy="317"/>
          </a:xfrm>
        </p:grpSpPr>
        <p:grpSp>
          <p:nvGrpSpPr>
            <p:cNvPr id="109610" name="Group 78"/>
            <p:cNvGrpSpPr>
              <a:grpSpLocks/>
            </p:cNvGrpSpPr>
            <p:nvPr/>
          </p:nvGrpSpPr>
          <p:grpSpPr bwMode="auto">
            <a:xfrm>
              <a:off x="1066" y="799"/>
              <a:ext cx="181" cy="136"/>
              <a:chOff x="1066" y="799"/>
              <a:chExt cx="181" cy="136"/>
            </a:xfrm>
          </p:grpSpPr>
          <p:sp>
            <p:nvSpPr>
              <p:cNvPr id="109614" name="Line 79"/>
              <p:cNvSpPr>
                <a:spLocks noChangeShapeType="1"/>
              </p:cNvSpPr>
              <p:nvPr/>
            </p:nvSpPr>
            <p:spPr bwMode="auto">
              <a:xfrm flipV="1">
                <a:off x="1066" y="799"/>
                <a:ext cx="181" cy="136"/>
              </a:xfrm>
              <a:prstGeom prst="line">
                <a:avLst/>
              </a:prstGeom>
              <a:noFill/>
              <a:ln w="28575">
                <a:solidFill>
                  <a:srgbClr val="CC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615" name="Line 80"/>
              <p:cNvSpPr>
                <a:spLocks noChangeShapeType="1"/>
              </p:cNvSpPr>
              <p:nvPr/>
            </p:nvSpPr>
            <p:spPr bwMode="auto">
              <a:xfrm flipH="1" flipV="1">
                <a:off x="1066" y="799"/>
                <a:ext cx="181" cy="136"/>
              </a:xfrm>
              <a:prstGeom prst="line">
                <a:avLst/>
              </a:prstGeom>
              <a:noFill/>
              <a:ln w="28575">
                <a:solidFill>
                  <a:srgbClr val="CC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09611" name="Line 81"/>
            <p:cNvSpPr>
              <a:spLocks noChangeShapeType="1"/>
            </p:cNvSpPr>
            <p:nvPr/>
          </p:nvSpPr>
          <p:spPr bwMode="auto">
            <a:xfrm flipV="1">
              <a:off x="1156" y="618"/>
              <a:ext cx="0" cy="181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9612" name="Line 82"/>
            <p:cNvSpPr>
              <a:spLocks noChangeShapeType="1"/>
            </p:cNvSpPr>
            <p:nvPr/>
          </p:nvSpPr>
          <p:spPr bwMode="auto">
            <a:xfrm>
              <a:off x="1156" y="618"/>
              <a:ext cx="953" cy="0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9613" name="Line 83"/>
            <p:cNvSpPr>
              <a:spLocks noChangeShapeType="1"/>
            </p:cNvSpPr>
            <p:nvPr/>
          </p:nvSpPr>
          <p:spPr bwMode="auto">
            <a:xfrm>
              <a:off x="2109" y="618"/>
              <a:ext cx="0" cy="227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0" name="Text Box 76"/>
          <p:cNvSpPr txBox="1">
            <a:spLocks noChangeArrowheads="1"/>
          </p:cNvSpPr>
          <p:nvPr/>
        </p:nvSpPr>
        <p:spPr bwMode="auto">
          <a:xfrm rot="10800000" flipV="1">
            <a:off x="6296025" y="5813425"/>
            <a:ext cx="10810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b="1"/>
              <a:t>Вітром  </a:t>
            </a:r>
            <a:endParaRPr lang="ru-RU" sz="2000" b="1"/>
          </a:p>
        </p:txBody>
      </p:sp>
      <p:sp>
        <p:nvSpPr>
          <p:cNvPr id="111" name="Управляющая кнопка: далее 110">
            <a:hlinkClick r:id="" action="ppaction://hlinkshowjump?jump=nextslide" highlightClick="1"/>
          </p:cNvPr>
          <p:cNvSpPr/>
          <p:nvPr/>
        </p:nvSpPr>
        <p:spPr>
          <a:xfrm>
            <a:off x="8243888" y="6350000"/>
            <a:ext cx="431800" cy="319088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09606" name="Picture 24" descr="bbede0006c530d485ca772fc67e59d7f">
            <a:hlinkClick r:id="rId2"/>
          </p:cNvPr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4797425"/>
            <a:ext cx="1089025" cy="181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9607" name="Picture 5" descr="Заставка_Вин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14763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9608" name="Picture 2" descr="C:\Users\pc\Pictures\картинки до презентаці\poznavajka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672388" y="188913"/>
            <a:ext cx="1471612" cy="122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5" name="Скругленный прямоугольник 114"/>
          <p:cNvSpPr/>
          <p:nvPr/>
        </p:nvSpPr>
        <p:spPr>
          <a:xfrm>
            <a:off x="1979613" y="188913"/>
            <a:ext cx="5616575" cy="936625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Потренуйся</a:t>
            </a:r>
            <a:r>
              <a:rPr lang="ru-RU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визначати</a:t>
            </a:r>
            <a:r>
              <a:rPr lang="ru-RU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головне слово </a:t>
            </a:r>
            <a:endParaRPr lang="ru-RU" sz="9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(при правильному </a:t>
            </a:r>
            <a:r>
              <a:rPr lang="ru-RU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виконанні</a:t>
            </a:r>
            <a:r>
              <a:rPr lang="ru-RU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з’явиться</a:t>
            </a:r>
            <a:r>
              <a:rPr lang="ru-RU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схема) </a:t>
            </a:r>
            <a:endParaRPr lang="uk-UA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1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1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1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3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4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1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"/>
                  </p:tgtEl>
                </p:cond>
              </p:nextCondLst>
            </p:seq>
            <p:seq concurrent="1" nextAc="seek">
              <p:cTn id="102" restart="whenNotActive" fill="hold" evtFilter="cancelBubble" nodeType="interactiveSeq">
                <p:stCondLst>
                  <p:cond evt="onClick" delay="0">
                    <p:tgtEl>
                      <p:spTgt spid="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3" fill="hold">
                      <p:stCondLst>
                        <p:cond delay="0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3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1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1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1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1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"/>
                  </p:tgtEl>
                </p:cond>
              </p:nextCondLst>
            </p:seq>
            <p:seq concurrent="1" nextAc="seek">
              <p:cTn id="117" restart="whenNotActive" fill="hold" evtFilter="cancelBubble" nodeType="interactiveSeq">
                <p:stCondLst>
                  <p:cond evt="onClick" delay="0">
                    <p:tgtEl>
                      <p:spTgt spid="1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8" fill="hold">
                      <p:stCondLst>
                        <p:cond delay="0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1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0"/>
                  </p:tgtEl>
                </p:cond>
              </p:nextCondLst>
            </p:seq>
          </p:childTnLst>
        </p:cTn>
      </p:par>
    </p:tnLst>
    <p:bldLst>
      <p:bldP spid="10" grpId="0"/>
      <p:bldP spid="20" grpId="0"/>
      <p:bldP spid="29" grpId="0"/>
      <p:bldP spid="38" grpId="0"/>
      <p:bldP spid="47" grpId="0"/>
      <p:bldP spid="56" grpId="0"/>
      <p:bldP spid="65" grpId="0"/>
      <p:bldP spid="74" grpId="0"/>
      <p:bldP spid="83" grpId="0"/>
      <p:bldP spid="92" grpId="0"/>
      <p:bldP spid="101" grpId="0"/>
      <p:bldP spid="1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3" name="Picture 5" descr="Заставка_Вин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4844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Блок-схема: альтернативный процесс 3"/>
          <p:cNvSpPr/>
          <p:nvPr/>
        </p:nvSpPr>
        <p:spPr>
          <a:xfrm>
            <a:off x="2411413" y="260350"/>
            <a:ext cx="3960812" cy="504825"/>
          </a:xfrm>
          <a:prstGeom prst="flowChartAlternateProcess">
            <a:avLst/>
          </a:prstGeom>
          <a:solidFill>
            <a:schemeClr val="bg2">
              <a:lumMod val="75000"/>
              <a:alpha val="47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110595" name="TextBox 4"/>
          <p:cNvSpPr txBox="1">
            <a:spLocks noChangeArrowheads="1"/>
          </p:cNvSpPr>
          <p:nvPr/>
        </p:nvSpPr>
        <p:spPr bwMode="auto">
          <a:xfrm>
            <a:off x="1619250" y="333375"/>
            <a:ext cx="54737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2000" b="1">
                <a:cs typeface="Arial" charset="0"/>
              </a:rPr>
              <a:t>Не є СЛОВОСПОЛУЧЕННЯМ</a:t>
            </a:r>
          </a:p>
        </p:txBody>
      </p:sp>
      <p:graphicFrame>
        <p:nvGraphicFramePr>
          <p:cNvPr id="6" name="Схема 5"/>
          <p:cNvGraphicFramePr/>
          <p:nvPr/>
        </p:nvGraphicFramePr>
        <p:xfrm>
          <a:off x="2148408" y="1052736"/>
          <a:ext cx="6744072" cy="5616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580063" y="5876925"/>
            <a:ext cx="3313112" cy="677863"/>
          </a:xfrm>
          <a:prstGeom prst="rect">
            <a:avLst/>
          </a:prstGeom>
          <a:solidFill>
            <a:schemeClr val="bg2">
              <a:lumMod val="75000"/>
            </a:schemeClr>
          </a:solidFill>
          <a:ln w="25400">
            <a:solidFill>
              <a:schemeClr val="accent1">
                <a:alpha val="46000"/>
              </a:schemeClr>
            </a:solidFill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uk-UA" sz="1900" dirty="0">
                <a:latin typeface="+mn-lt"/>
              </a:rPr>
              <a:t> Не в тім’я битий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uk-UA" sz="1900" dirty="0">
                <a:latin typeface="+mn-lt"/>
              </a:rPr>
              <a:t> Ахіллесова п’ята </a:t>
            </a:r>
            <a:endParaRPr lang="uk-UA" sz="1900" dirty="0">
              <a:latin typeface="+mn-lt"/>
            </a:endParaRPr>
          </a:p>
        </p:txBody>
      </p:sp>
      <p:grpSp>
        <p:nvGrpSpPr>
          <p:cNvPr id="8" name="Группа 7"/>
          <p:cNvGrpSpPr>
            <a:grpSpLocks/>
          </p:cNvGrpSpPr>
          <p:nvPr/>
        </p:nvGrpSpPr>
        <p:grpSpPr bwMode="auto">
          <a:xfrm>
            <a:off x="6804025" y="188913"/>
            <a:ext cx="2124075" cy="719137"/>
            <a:chOff x="7092280" y="0"/>
            <a:chExt cx="2051720" cy="1268760"/>
          </a:xfrm>
        </p:grpSpPr>
        <p:sp>
          <p:nvSpPr>
            <p:cNvPr id="9" name="Овальная выноска 8"/>
            <p:cNvSpPr/>
            <p:nvPr/>
          </p:nvSpPr>
          <p:spPr>
            <a:xfrm>
              <a:off x="7092280" y="0"/>
              <a:ext cx="2051720" cy="1268760"/>
            </a:xfrm>
            <a:prstGeom prst="wedgeEllipseCallout">
              <a:avLst>
                <a:gd name="adj1" fmla="val -106899"/>
                <a:gd name="adj2" fmla="val 72535"/>
              </a:avLst>
            </a:prstGeom>
            <a:solidFill>
              <a:schemeClr val="accent3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uk-UA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236422" y="380908"/>
              <a:ext cx="1656097" cy="338896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uk-UA" sz="1600" b="1" dirty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ЗАПАМ’ЯТАЙ</a:t>
              </a:r>
              <a:endParaRPr lang="uk-UA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7" name="Picture 5" descr="Заставка_Вин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4844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2232025" y="1700213"/>
            <a:ext cx="6804025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 eaLnBrk="0" hangingPunct="0"/>
            <a:r>
              <a:rPr lang="uk-UA" sz="2200">
                <a:solidFill>
                  <a:srgbClr val="000080"/>
                </a:solidFill>
                <a:ea typeface="Calibri" pitchFamily="34" charset="0"/>
                <a:cs typeface="Arial" charset="0"/>
              </a:rPr>
              <a:t>Широкий степ, говорити наперекiр, зошит i пенал, чарiвна музика, птахи вiдлiтають, бiля ялин, пташиний спiв, голосно й дзвiнко, збирати ягоди.</a:t>
            </a:r>
            <a:endParaRPr lang="uk-UA" sz="2200">
              <a:ea typeface="Calibri" pitchFamily="34" charset="0"/>
              <a:cs typeface="Arial" charset="0"/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2268538" y="3152775"/>
            <a:ext cx="655161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uk-UA" sz="2000">
                <a:ea typeface="Calibri" pitchFamily="34" charset="0"/>
                <a:cs typeface="PetersburgC"/>
              </a:rPr>
              <a:t> </a:t>
            </a:r>
            <a:r>
              <a:rPr lang="uk-UA" sz="2000" b="1">
                <a:ea typeface="Calibri" pitchFamily="34" charset="0"/>
                <a:cs typeface="PetersburgC"/>
              </a:rPr>
              <a:t>Пiдкресли  останнi лiтери у прикiнцевому словi  </a:t>
            </a:r>
          </a:p>
          <a:p>
            <a:r>
              <a:rPr lang="uk-UA" sz="2000" b="1">
                <a:ea typeface="Calibri" pitchFamily="34" charset="0"/>
                <a:cs typeface="PetersburgC"/>
              </a:rPr>
              <a:t>    кожного рядка. </a:t>
            </a:r>
          </a:p>
        </p:txBody>
      </p:sp>
      <p:grpSp>
        <p:nvGrpSpPr>
          <p:cNvPr id="10" name="Группа 9"/>
          <p:cNvGrpSpPr>
            <a:grpSpLocks/>
          </p:cNvGrpSpPr>
          <p:nvPr/>
        </p:nvGrpSpPr>
        <p:grpSpPr bwMode="auto">
          <a:xfrm>
            <a:off x="7451725" y="5672138"/>
            <a:ext cx="1728788" cy="1212850"/>
            <a:chOff x="1835696" y="3705991"/>
            <a:chExt cx="1584176" cy="997667"/>
          </a:xfrm>
        </p:grpSpPr>
        <p:pic>
          <p:nvPicPr>
            <p:cNvPr id="111637" name="Рисунок 10" descr="owl_reading.gif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195736" y="3705991"/>
              <a:ext cx="763809" cy="705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1638" name="TextBox 11"/>
            <p:cNvSpPr txBox="1">
              <a:spLocks noChangeArrowheads="1"/>
            </p:cNvSpPr>
            <p:nvPr/>
          </p:nvSpPr>
          <p:spPr bwMode="auto">
            <a:xfrm>
              <a:off x="1835696" y="4365104"/>
              <a:ext cx="1584176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uk-UA" sz="1600" b="1">
                  <a:solidFill>
                    <a:srgbClr val="C00000"/>
                  </a:solidFill>
                  <a:cs typeface="Arial" charset="0"/>
                </a:rPr>
                <a:t>Перевір себе!</a:t>
              </a:r>
            </a:p>
          </p:txBody>
        </p:sp>
      </p:grpSp>
      <p:grpSp>
        <p:nvGrpSpPr>
          <p:cNvPr id="13" name="Группа 12"/>
          <p:cNvGrpSpPr>
            <a:grpSpLocks/>
          </p:cNvGrpSpPr>
          <p:nvPr/>
        </p:nvGrpSpPr>
        <p:grpSpPr bwMode="auto">
          <a:xfrm>
            <a:off x="2339975" y="188913"/>
            <a:ext cx="6408738" cy="503237"/>
            <a:chOff x="1619672" y="332656"/>
            <a:chExt cx="6408712" cy="720080"/>
          </a:xfrm>
        </p:grpSpPr>
        <p:sp>
          <p:nvSpPr>
            <p:cNvPr id="14" name="Блок-схема: альтернативный процесс 13"/>
            <p:cNvSpPr/>
            <p:nvPr/>
          </p:nvSpPr>
          <p:spPr>
            <a:xfrm>
              <a:off x="1835571" y="332656"/>
              <a:ext cx="6048350" cy="720080"/>
            </a:xfrm>
            <a:prstGeom prst="flowChartAlternateProcess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uk-UA"/>
            </a:p>
          </p:txBody>
        </p:sp>
        <p:sp>
          <p:nvSpPr>
            <p:cNvPr id="111636" name="TextBox 14"/>
            <p:cNvSpPr txBox="1">
              <a:spLocks noChangeArrowheads="1"/>
            </p:cNvSpPr>
            <p:nvPr/>
          </p:nvSpPr>
          <p:spPr bwMode="auto">
            <a:xfrm>
              <a:off x="1619672" y="404665"/>
              <a:ext cx="6408712" cy="5715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uk-UA" sz="2000" b="1">
                  <a:cs typeface="Arial" charset="0"/>
                </a:rPr>
                <a:t>ВПРАВА З КЛЮЧЕМ</a:t>
              </a:r>
            </a:p>
          </p:txBody>
        </p:sp>
      </p:grpSp>
      <p:pic>
        <p:nvPicPr>
          <p:cNvPr id="3078" name="Picture 6" descr="C:\Users\pc\Pictures\картинки до презентаці\poznavajka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08850" y="620713"/>
            <a:ext cx="1366838" cy="1138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3" name="Группа 22"/>
          <p:cNvGrpSpPr>
            <a:grpSpLocks/>
          </p:cNvGrpSpPr>
          <p:nvPr/>
        </p:nvGrpSpPr>
        <p:grpSpPr bwMode="auto">
          <a:xfrm>
            <a:off x="2224088" y="806450"/>
            <a:ext cx="5803900" cy="750888"/>
            <a:chOff x="2223440" y="806520"/>
            <a:chExt cx="5804944" cy="750272"/>
          </a:xfrm>
        </p:grpSpPr>
        <p:sp>
          <p:nvSpPr>
            <p:cNvPr id="111633" name="Прямоугольник 4"/>
            <p:cNvSpPr>
              <a:spLocks noChangeArrowheads="1"/>
            </p:cNvSpPr>
            <p:nvPr/>
          </p:nvSpPr>
          <p:spPr bwMode="auto">
            <a:xfrm>
              <a:off x="2223440" y="806520"/>
              <a:ext cx="4292775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buFont typeface="Wingdings" pitchFamily="2" charset="2"/>
                <a:buChar char="v"/>
              </a:pPr>
              <a:r>
                <a:rPr lang="uk-UA" sz="2000">
                  <a:solidFill>
                    <a:srgbClr val="000000"/>
                  </a:solidFill>
                  <a:ea typeface="Calibri" pitchFamily="34" charset="0"/>
                  <a:cs typeface="Arial" charset="0"/>
                </a:rPr>
                <a:t> </a:t>
              </a:r>
              <a:r>
                <a:rPr lang="uk-UA" sz="2000" b="1">
                  <a:solidFill>
                    <a:srgbClr val="000000"/>
                  </a:solidFill>
                  <a:ea typeface="Calibri" pitchFamily="34" charset="0"/>
                  <a:cs typeface="Arial" charset="0"/>
                </a:rPr>
                <a:t>Розподіли слова у 2 колонки: </a:t>
              </a:r>
            </a:p>
          </p:txBody>
        </p:sp>
        <p:sp>
          <p:nvSpPr>
            <p:cNvPr id="111634" name="Прямоугольник 16"/>
            <p:cNvSpPr>
              <a:spLocks noChangeArrowheads="1"/>
            </p:cNvSpPr>
            <p:nvPr/>
          </p:nvSpPr>
          <p:spPr bwMode="auto">
            <a:xfrm>
              <a:off x="2483768" y="1156682"/>
              <a:ext cx="5544616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uk-UA" sz="2000">
                  <a:solidFill>
                    <a:srgbClr val="000000"/>
                  </a:solidFill>
                  <a:ea typeface="Calibri" pitchFamily="34" charset="0"/>
                  <a:cs typeface="Arial" charset="0"/>
                </a:rPr>
                <a:t>1) словосполучення;  2</a:t>
              </a:r>
              <a:r>
                <a:rPr lang="ru-RU" sz="2000">
                  <a:solidFill>
                    <a:srgbClr val="000000"/>
                  </a:solidFill>
                  <a:ea typeface="Calibri" pitchFamily="34" charset="0"/>
                  <a:cs typeface="Arial" charset="0"/>
                </a:rPr>
                <a:t>) </a:t>
              </a:r>
              <a:r>
                <a:rPr lang="uk-UA" sz="2000">
                  <a:solidFill>
                    <a:srgbClr val="000000"/>
                  </a:solidFill>
                  <a:ea typeface="Calibri" pitchFamily="34" charset="0"/>
                  <a:cs typeface="Arial" charset="0"/>
                </a:rPr>
                <a:t>сполуки слів.</a:t>
              </a:r>
              <a:endParaRPr lang="uk-UA">
                <a:latin typeface="Calibri" pitchFamily="34" charset="0"/>
                <a:ea typeface="Calibri" pitchFamily="34" charset="0"/>
                <a:cs typeface="Arial" charset="0"/>
              </a:endParaRPr>
            </a:p>
          </p:txBody>
        </p:sp>
      </p:grp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2555875" y="3779838"/>
            <a:ext cx="71643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>
                <a:ea typeface="Calibri" pitchFamily="34" charset="0"/>
                <a:cs typeface="PetersburgC"/>
              </a:rPr>
              <a:t>Має утворитися слово, яке є оцiнкою твоєї роботи.</a:t>
            </a:r>
            <a:endParaRPr lang="uk-UA">
              <a:ea typeface="Calibri" pitchFamily="34" charset="0"/>
              <a:cs typeface="Arial" charset="0"/>
            </a:endParaRPr>
          </a:p>
        </p:txBody>
      </p:sp>
      <p:graphicFrame>
        <p:nvGraphicFramePr>
          <p:cNvPr id="20" name="Таблица 19"/>
          <p:cNvGraphicFramePr>
            <a:graphicFrameLocks noGrp="1"/>
          </p:cNvGraphicFramePr>
          <p:nvPr/>
        </p:nvGraphicFramePr>
        <p:xfrm>
          <a:off x="2411413" y="4221163"/>
          <a:ext cx="6408737" cy="2312987"/>
        </p:xfrm>
        <a:graphic>
          <a:graphicData uri="http://schemas.openxmlformats.org/drawingml/2006/table">
            <a:tbl>
              <a:tblPr/>
              <a:tblGrid>
                <a:gridCol w="3204356"/>
                <a:gridCol w="3204356"/>
              </a:tblGrid>
              <a:tr h="230705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l"/>
                        </a:tabLst>
                      </a:pPr>
                      <a:r>
                        <a:rPr lang="uk-UA" sz="2200" dirty="0">
                          <a:solidFill>
                            <a:srgbClr val="00008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Широкий </a:t>
                      </a:r>
                      <a:r>
                        <a:rPr lang="uk-UA" sz="2200" dirty="0" smtClean="0">
                          <a:solidFill>
                            <a:srgbClr val="00008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сте</a:t>
                      </a:r>
                      <a:r>
                        <a:rPr lang="uk-UA" sz="2200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п              </a:t>
                      </a:r>
                      <a:r>
                        <a:rPr lang="uk-UA" sz="16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</a:t>
                      </a:r>
                      <a:endParaRPr lang="uk-UA" sz="1600" dirty="0">
                        <a:solidFill>
                          <a:schemeClr val="tx1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l"/>
                        </a:tabLst>
                      </a:pPr>
                      <a:r>
                        <a:rPr lang="uk-UA" sz="2200" dirty="0">
                          <a:solidFill>
                            <a:srgbClr val="00008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говорити </a:t>
                      </a:r>
                      <a:r>
                        <a:rPr lang="uk-UA" sz="2200" dirty="0" err="1">
                          <a:solidFill>
                            <a:srgbClr val="00008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наперекi</a:t>
                      </a:r>
                      <a:r>
                        <a:rPr lang="uk-UA" sz="2200" dirty="0" err="1">
                          <a:solidFill>
                            <a:srgbClr val="FF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р</a:t>
                      </a:r>
                      <a:endParaRPr lang="uk-UA" sz="22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l"/>
                        </a:tabLst>
                      </a:pPr>
                      <a:r>
                        <a:rPr lang="uk-UA" sz="2200" dirty="0" err="1">
                          <a:solidFill>
                            <a:srgbClr val="00008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чарiвна</a:t>
                      </a:r>
                      <a:r>
                        <a:rPr lang="uk-UA" sz="2200" dirty="0">
                          <a:solidFill>
                            <a:srgbClr val="00008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музик</a:t>
                      </a:r>
                      <a:r>
                        <a:rPr lang="uk-UA" sz="2200" dirty="0">
                          <a:solidFill>
                            <a:srgbClr val="FF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а</a:t>
                      </a:r>
                      <a:endParaRPr lang="uk-UA" sz="22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l"/>
                        </a:tabLst>
                      </a:pPr>
                      <a:r>
                        <a:rPr lang="uk-UA" sz="2200" dirty="0">
                          <a:solidFill>
                            <a:srgbClr val="00008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пташиний </a:t>
                      </a:r>
                      <a:r>
                        <a:rPr lang="uk-UA" sz="2200" dirty="0" err="1">
                          <a:solidFill>
                            <a:srgbClr val="00008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спi</a:t>
                      </a:r>
                      <a:r>
                        <a:rPr lang="uk-UA" sz="2200" dirty="0" err="1">
                          <a:solidFill>
                            <a:srgbClr val="FF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в</a:t>
                      </a:r>
                      <a:endParaRPr lang="uk-UA" sz="22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l"/>
                        </a:tabLst>
                      </a:pPr>
                      <a:r>
                        <a:rPr lang="uk-UA" sz="2200" dirty="0">
                          <a:solidFill>
                            <a:srgbClr val="00008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збирати ягод</a:t>
                      </a:r>
                      <a:r>
                        <a:rPr lang="uk-UA" sz="2200" dirty="0">
                          <a:solidFill>
                            <a:srgbClr val="FF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и</a:t>
                      </a:r>
                      <a:endParaRPr lang="uk-UA" sz="22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l"/>
                        </a:tabLst>
                      </a:pPr>
                      <a:r>
                        <a:rPr lang="uk-UA" sz="2200" b="1" dirty="0" smtClean="0">
                          <a:solidFill>
                            <a:srgbClr val="00008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КЛЮЧ</a:t>
                      </a:r>
                      <a:r>
                        <a:rPr lang="uk-UA" sz="2200" dirty="0" smtClean="0">
                          <a:solidFill>
                            <a:srgbClr val="0033CC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: </a:t>
                      </a:r>
                      <a:r>
                        <a:rPr lang="uk-UA" sz="1800" b="1" dirty="0" smtClean="0">
                          <a:solidFill>
                            <a:srgbClr val="C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п р а в и л ь н о</a:t>
                      </a:r>
                      <a:endParaRPr lang="uk-UA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l"/>
                        </a:tabLst>
                      </a:pPr>
                      <a:r>
                        <a:rPr lang="uk-UA" sz="2200" dirty="0">
                          <a:solidFill>
                            <a:srgbClr val="00008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зошит i </a:t>
                      </a:r>
                      <a:r>
                        <a:rPr lang="uk-UA" sz="2200" dirty="0" smtClean="0">
                          <a:solidFill>
                            <a:srgbClr val="00008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пена</a:t>
                      </a:r>
                      <a:r>
                        <a:rPr lang="uk-UA" sz="2200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л              </a:t>
                      </a:r>
                      <a:r>
                        <a:rPr lang="uk-UA" sz="16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</a:t>
                      </a:r>
                      <a:endParaRPr lang="uk-UA" sz="1600" dirty="0">
                        <a:solidFill>
                          <a:schemeClr val="tx1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l"/>
                        </a:tabLst>
                      </a:pPr>
                      <a:r>
                        <a:rPr lang="uk-UA" sz="2200" dirty="0">
                          <a:solidFill>
                            <a:srgbClr val="00008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птахи </a:t>
                      </a:r>
                      <a:r>
                        <a:rPr lang="uk-UA" sz="2200" dirty="0" err="1">
                          <a:solidFill>
                            <a:srgbClr val="00008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вiдлiтают</a:t>
                      </a:r>
                      <a:r>
                        <a:rPr lang="uk-UA" sz="2200" dirty="0" err="1">
                          <a:solidFill>
                            <a:srgbClr val="FF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ь</a:t>
                      </a:r>
                      <a:endParaRPr lang="uk-UA" sz="22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l"/>
                        </a:tabLst>
                      </a:pPr>
                      <a:r>
                        <a:rPr lang="uk-UA" sz="2200" dirty="0" err="1">
                          <a:solidFill>
                            <a:srgbClr val="00008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бiля</a:t>
                      </a:r>
                      <a:r>
                        <a:rPr lang="uk-UA" sz="2200" dirty="0">
                          <a:solidFill>
                            <a:srgbClr val="00008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яли</a:t>
                      </a:r>
                      <a:r>
                        <a:rPr lang="uk-UA" sz="2200" dirty="0">
                          <a:solidFill>
                            <a:srgbClr val="FF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н</a:t>
                      </a:r>
                      <a:endParaRPr lang="uk-UA" sz="22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l"/>
                        </a:tabLst>
                      </a:pPr>
                      <a:r>
                        <a:rPr lang="uk-UA" sz="2200" dirty="0">
                          <a:solidFill>
                            <a:srgbClr val="00008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голосно й </a:t>
                      </a:r>
                      <a:r>
                        <a:rPr lang="uk-UA" sz="2200" dirty="0" err="1">
                          <a:solidFill>
                            <a:srgbClr val="00008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дзвiнк</a:t>
                      </a:r>
                      <a:r>
                        <a:rPr lang="uk-UA" sz="2200" dirty="0" err="1">
                          <a:solidFill>
                            <a:srgbClr val="FF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о</a:t>
                      </a:r>
                      <a:endParaRPr lang="uk-UA" sz="22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3" grpId="0"/>
      <p:bldP spid="3074" grpId="0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dirty="0"/>
              <a:t>Знайди </a:t>
            </a:r>
            <a:r>
              <a:rPr lang="uk-UA" dirty="0" smtClean="0"/>
              <a:t>словосполучення</a:t>
            </a:r>
            <a:r>
              <a:rPr lang="uk-UA" dirty="0"/>
              <a:t>. Натисни на </a:t>
            </a:r>
            <a:r>
              <a:rPr lang="uk-UA" dirty="0" smtClean="0"/>
              <a:t>коло, </a:t>
            </a:r>
            <a:r>
              <a:rPr lang="uk-UA" dirty="0"/>
              <a:t>аби пересвідчитись у </a:t>
            </a:r>
            <a:r>
              <a:rPr lang="uk-UA" dirty="0" smtClean="0"/>
              <a:t>правильності</a:t>
            </a:r>
            <a:endParaRPr lang="ru-RU" dirty="0"/>
          </a:p>
        </p:txBody>
      </p:sp>
      <p:sp>
        <p:nvSpPr>
          <p:cNvPr id="112642" name="Объект 2"/>
          <p:cNvSpPr>
            <a:spLocks noGrp="1"/>
          </p:cNvSpPr>
          <p:nvPr>
            <p:ph sz="quarter" idx="1"/>
          </p:nvPr>
        </p:nvSpPr>
        <p:spPr>
          <a:xfrm>
            <a:off x="438150" y="1196975"/>
            <a:ext cx="8229600" cy="2808288"/>
          </a:xfrm>
        </p:spPr>
        <p:txBody>
          <a:bodyPr/>
          <a:lstStyle/>
          <a:p>
            <a:pPr marL="0" indent="0" eaLnBrk="1" hangingPunct="1">
              <a:buFont typeface="Wingdings 3" pitchFamily="18" charset="2"/>
              <a:buNone/>
            </a:pPr>
            <a:r>
              <a:rPr lang="ru-RU" i="1" smtClean="0"/>
              <a:t>      </a:t>
            </a:r>
            <a:r>
              <a:rPr lang="ru-RU" sz="2400" i="1" smtClean="0"/>
              <a:t>прийшла весна,         близько до школи,        змушений </a:t>
            </a:r>
          </a:p>
          <a:p>
            <a:pPr marL="0" indent="0" eaLnBrk="1" hangingPunct="1">
              <a:buFont typeface="Wingdings 3" pitchFamily="18" charset="2"/>
              <a:buNone/>
            </a:pPr>
            <a:r>
              <a:rPr lang="ru-RU" sz="2400" i="1" smtClean="0"/>
              <a:t>відмовити,         забіліли сніги,         швидка і стрімка,  </a:t>
            </a:r>
          </a:p>
          <a:p>
            <a:pPr marL="0" indent="0" eaLnBrk="1" hangingPunct="1">
              <a:buFont typeface="Wingdings 3" pitchFamily="18" charset="2"/>
              <a:buNone/>
            </a:pPr>
            <a:r>
              <a:rPr lang="ru-RU" sz="2400" i="1" smtClean="0"/>
              <a:t>        дуже голосно,          голову сушити,         глибини океану,</a:t>
            </a:r>
          </a:p>
          <a:p>
            <a:pPr marL="0" indent="0" eaLnBrk="1" hangingPunct="1">
              <a:buFont typeface="Wingdings 3" pitchFamily="18" charset="2"/>
              <a:buNone/>
            </a:pPr>
            <a:r>
              <a:rPr lang="ru-RU" sz="2400" i="1" smtClean="0"/>
              <a:t>        більш докладно,          будемо слухати,      </a:t>
            </a:r>
          </a:p>
          <a:p>
            <a:pPr marL="0" indent="0" eaLnBrk="1" hangingPunct="1">
              <a:buFont typeface="Wingdings 3" pitchFamily="18" charset="2"/>
              <a:buNone/>
            </a:pPr>
            <a:r>
              <a:rPr lang="ru-RU" sz="2400" i="1" smtClean="0"/>
              <a:t>        ішов пішки,         поблизу школи,         зустрів товариша,</a:t>
            </a:r>
          </a:p>
          <a:p>
            <a:pPr marL="0" indent="0" eaLnBrk="1" hangingPunct="1">
              <a:buFont typeface="Wingdings 3" pitchFamily="18" charset="2"/>
              <a:buNone/>
            </a:pPr>
            <a:r>
              <a:rPr lang="ru-RU" sz="2400" i="1" smtClean="0"/>
              <a:t>        край лісу,          сильним вітром,          один з нас. </a:t>
            </a:r>
            <a:endParaRPr lang="ru-RU" sz="2400" smtClean="0"/>
          </a:p>
        </p:txBody>
      </p:sp>
      <p:sp>
        <p:nvSpPr>
          <p:cNvPr id="6" name="Блок-схема: узел 5"/>
          <p:cNvSpPr/>
          <p:nvPr/>
        </p:nvSpPr>
        <p:spPr>
          <a:xfrm>
            <a:off x="3348038" y="1341438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Блок-схема: узел 6"/>
          <p:cNvSpPr/>
          <p:nvPr/>
        </p:nvSpPr>
        <p:spPr>
          <a:xfrm>
            <a:off x="684213" y="1341438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Блок-схема: узел 7"/>
          <p:cNvSpPr/>
          <p:nvPr/>
        </p:nvSpPr>
        <p:spPr>
          <a:xfrm>
            <a:off x="6329363" y="1341438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9" name="Блок-схема: узел 8"/>
          <p:cNvSpPr/>
          <p:nvPr/>
        </p:nvSpPr>
        <p:spPr>
          <a:xfrm>
            <a:off x="2339975" y="1828800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0" name="Блок-схема: узел 9"/>
          <p:cNvSpPr/>
          <p:nvPr/>
        </p:nvSpPr>
        <p:spPr>
          <a:xfrm>
            <a:off x="4787900" y="1814513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>
                <a:solidFill>
                  <a:prstClr val="white"/>
                </a:solidFill>
              </a:rPr>
              <a:t>    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1" name="Блок-схема: узел 10"/>
          <p:cNvSpPr/>
          <p:nvPr/>
        </p:nvSpPr>
        <p:spPr>
          <a:xfrm>
            <a:off x="684213" y="2247900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Блок-схема: узел 11"/>
          <p:cNvSpPr/>
          <p:nvPr/>
        </p:nvSpPr>
        <p:spPr>
          <a:xfrm>
            <a:off x="3263900" y="2247900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3" name="Блок-схема: узел 12"/>
          <p:cNvSpPr/>
          <p:nvPr/>
        </p:nvSpPr>
        <p:spPr>
          <a:xfrm>
            <a:off x="5940425" y="2247900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4" name="Блок-схема: узел 13"/>
          <p:cNvSpPr/>
          <p:nvPr/>
        </p:nvSpPr>
        <p:spPr>
          <a:xfrm>
            <a:off x="684213" y="2686050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5" name="Блок-схема: узел 14"/>
          <p:cNvSpPr/>
          <p:nvPr/>
        </p:nvSpPr>
        <p:spPr>
          <a:xfrm>
            <a:off x="3576638" y="2686050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6" name="Блок-схема: узел 15"/>
          <p:cNvSpPr/>
          <p:nvPr/>
        </p:nvSpPr>
        <p:spPr>
          <a:xfrm>
            <a:off x="684213" y="3141663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7" name="Блок-схема: узел 16"/>
          <p:cNvSpPr/>
          <p:nvPr/>
        </p:nvSpPr>
        <p:spPr>
          <a:xfrm>
            <a:off x="2843213" y="3125788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8" name="Блок-схема: узел 17"/>
          <p:cNvSpPr/>
          <p:nvPr/>
        </p:nvSpPr>
        <p:spPr>
          <a:xfrm>
            <a:off x="5508625" y="3125788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9" name="Блок-схема: узел 18"/>
          <p:cNvSpPr/>
          <p:nvPr/>
        </p:nvSpPr>
        <p:spPr>
          <a:xfrm>
            <a:off x="684213" y="3573463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0" name="Блок-схема: узел 19"/>
          <p:cNvSpPr/>
          <p:nvPr/>
        </p:nvSpPr>
        <p:spPr>
          <a:xfrm>
            <a:off x="2647950" y="3559175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1" name="Блок-схема: узел 20"/>
          <p:cNvSpPr/>
          <p:nvPr/>
        </p:nvSpPr>
        <p:spPr>
          <a:xfrm>
            <a:off x="5546725" y="3559175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2" name="Управляющая кнопка: далее 21">
            <a:hlinkClick r:id="" action="ppaction://hlinkshowjump?jump=nextslide" highlightClick="1"/>
          </p:cNvPr>
          <p:cNvSpPr/>
          <p:nvPr/>
        </p:nvSpPr>
        <p:spPr>
          <a:xfrm>
            <a:off x="8455025" y="6427788"/>
            <a:ext cx="360363" cy="28892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3" name="Овал 22"/>
          <p:cNvSpPr/>
          <p:nvPr/>
        </p:nvSpPr>
        <p:spPr>
          <a:xfrm rot="20905380">
            <a:off x="132883" y="4383576"/>
            <a:ext cx="2439144" cy="1008112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dirty="0">
                <a:solidFill>
                  <a:srgbClr val="FF0000"/>
                </a:solidFill>
              </a:rPr>
              <a:t>Пригадай!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2762250" y="4149725"/>
            <a:ext cx="4330700" cy="2159000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prstClr val="black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      Не </a:t>
            </a:r>
            <a:r>
              <a:rPr lang="ru-RU" sz="16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є </a:t>
            </a:r>
            <a:r>
              <a:rPr lang="ru-RU" sz="1600" b="1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словосполученнями</a:t>
            </a:r>
            <a:r>
              <a:rPr lang="ru-RU" sz="16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сполучення</a:t>
            </a:r>
            <a:r>
              <a:rPr lang="ru-RU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підмета</a:t>
            </a:r>
            <a:r>
              <a:rPr lang="ru-RU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присудка</a:t>
            </a:r>
            <a:r>
              <a:rPr lang="ru-RU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16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фразеологізми</a:t>
            </a:r>
            <a:r>
              <a:rPr lang="ru-RU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; 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16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форми</a:t>
            </a:r>
            <a:r>
              <a:rPr lang="ru-RU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ступенів</a:t>
            </a:r>
            <a:r>
              <a:rPr lang="ru-RU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порівняння</a:t>
            </a:r>
            <a:r>
              <a:rPr lang="ru-RU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прикметників</a:t>
            </a:r>
            <a:r>
              <a:rPr lang="ru-RU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і </a:t>
            </a:r>
            <a:r>
              <a:rPr lang="ru-RU" sz="16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прислівників</a:t>
            </a:r>
            <a:r>
              <a:rPr lang="ru-RU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;</a:t>
            </a:r>
            <a:r>
              <a:rPr lang="ru-RU" sz="1600" dirty="0">
                <a:solidFill>
                  <a:srgbClr val="2A2513"/>
                </a:solidFill>
                <a:latin typeface="Arial" pitchFamily="34" charset="0"/>
                <a:cs typeface="Arial" pitchFamily="34" charset="0"/>
              </a:rPr>
              <a:t>  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1600" dirty="0" err="1">
                <a:solidFill>
                  <a:srgbClr val="2A2513"/>
                </a:solidFill>
                <a:latin typeface="Arial" pitchFamily="34" charset="0"/>
                <a:cs typeface="Arial" pitchFamily="34" charset="0"/>
              </a:rPr>
              <a:t>форми</a:t>
            </a:r>
            <a:r>
              <a:rPr lang="ru-RU" sz="1600" dirty="0">
                <a:solidFill>
                  <a:srgbClr val="2A251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rgbClr val="2A2513"/>
                </a:solidFill>
                <a:latin typeface="Arial" pitchFamily="34" charset="0"/>
                <a:cs typeface="Arial" pitchFamily="34" charset="0"/>
              </a:rPr>
              <a:t>майбутнього</a:t>
            </a:r>
            <a:r>
              <a:rPr lang="ru-RU" sz="1600" dirty="0">
                <a:solidFill>
                  <a:srgbClr val="2A2513"/>
                </a:solidFill>
                <a:latin typeface="Arial" pitchFamily="34" charset="0"/>
                <a:cs typeface="Arial" pitchFamily="34" charset="0"/>
              </a:rPr>
              <a:t> часу і </a:t>
            </a:r>
            <a:r>
              <a:rPr lang="ru-RU" sz="1600" dirty="0" err="1">
                <a:solidFill>
                  <a:srgbClr val="2A2513"/>
                </a:solidFill>
                <a:latin typeface="Arial" pitchFamily="34" charset="0"/>
                <a:cs typeface="Arial" pitchFamily="34" charset="0"/>
              </a:rPr>
              <a:t>наказового</a:t>
            </a:r>
            <a:r>
              <a:rPr lang="ru-RU" sz="1600" dirty="0">
                <a:solidFill>
                  <a:srgbClr val="2A2513"/>
                </a:solidFill>
                <a:latin typeface="Arial" pitchFamily="34" charset="0"/>
                <a:cs typeface="Arial" pitchFamily="34" charset="0"/>
              </a:rPr>
              <a:t> способу </a:t>
            </a:r>
            <a:r>
              <a:rPr lang="ru-RU" sz="1600" dirty="0" err="1">
                <a:solidFill>
                  <a:srgbClr val="2A2513"/>
                </a:solidFill>
                <a:latin typeface="Arial" pitchFamily="34" charset="0"/>
                <a:cs typeface="Arial" pitchFamily="34" charset="0"/>
              </a:rPr>
              <a:t>дієслів</a:t>
            </a:r>
            <a:r>
              <a:rPr lang="ru-RU" sz="1600" dirty="0">
                <a:solidFill>
                  <a:srgbClr val="2A2513"/>
                </a:solidFill>
                <a:latin typeface="Arial" pitchFamily="34" charset="0"/>
                <a:cs typeface="Arial" pitchFamily="34" charset="0"/>
              </a:rPr>
              <a:t>; 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1600" dirty="0" err="1">
                <a:solidFill>
                  <a:srgbClr val="2A2513"/>
                </a:solidFill>
                <a:latin typeface="Arial" pitchFamily="34" charset="0"/>
                <a:cs typeface="Arial" pitchFamily="34" charset="0"/>
              </a:rPr>
              <a:t>сполучення</a:t>
            </a:r>
            <a:r>
              <a:rPr lang="ru-RU" sz="1600" dirty="0">
                <a:solidFill>
                  <a:srgbClr val="2A251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rgbClr val="2A2513"/>
                </a:solidFill>
                <a:latin typeface="Arial" pitchFamily="34" charset="0"/>
                <a:cs typeface="Arial" pitchFamily="34" charset="0"/>
              </a:rPr>
              <a:t>повнозначних</a:t>
            </a:r>
            <a:r>
              <a:rPr lang="ru-RU" sz="1600" dirty="0">
                <a:solidFill>
                  <a:srgbClr val="2A251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rgbClr val="2A2513"/>
                </a:solidFill>
                <a:latin typeface="Arial" pitchFamily="34" charset="0"/>
                <a:cs typeface="Arial" pitchFamily="34" charset="0"/>
              </a:rPr>
              <a:t>слів</a:t>
            </a:r>
            <a:r>
              <a:rPr lang="ru-RU" sz="1600" dirty="0">
                <a:solidFill>
                  <a:srgbClr val="2A251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rgbClr val="2A2513"/>
                </a:solidFill>
                <a:latin typeface="Arial" pitchFamily="34" charset="0"/>
                <a:cs typeface="Arial" pitchFamily="34" charset="0"/>
              </a:rPr>
              <a:t>із</a:t>
            </a:r>
            <a:r>
              <a:rPr lang="ru-RU" sz="1600" dirty="0">
                <a:solidFill>
                  <a:srgbClr val="2A251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rgbClr val="2A2513"/>
                </a:solidFill>
                <a:latin typeface="Arial" pitchFamily="34" charset="0"/>
                <a:cs typeface="Arial" pitchFamily="34" charset="0"/>
              </a:rPr>
              <a:t>службовими</a:t>
            </a:r>
            <a:r>
              <a:rPr lang="ru-RU" sz="1600" dirty="0">
                <a:solidFill>
                  <a:srgbClr val="2A2513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sz="16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12664" name="Picture 13" descr="урок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99325" y="4227513"/>
            <a:ext cx="1336675" cy="124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Блок-схема: узел 24"/>
          <p:cNvSpPr/>
          <p:nvPr/>
        </p:nvSpPr>
        <p:spPr>
          <a:xfrm>
            <a:off x="6084888" y="692150"/>
            <a:ext cx="503237" cy="301625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+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7" name="Блок-схема: узел 26"/>
          <p:cNvSpPr/>
          <p:nvPr/>
        </p:nvSpPr>
        <p:spPr>
          <a:xfrm>
            <a:off x="7019925" y="692150"/>
            <a:ext cx="504825" cy="301625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-</a:t>
            </a:r>
            <a:endParaRPr lang="ru-RU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6" dur="30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5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20" dur="30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150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42" dur="30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150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6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56" dur="30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" dur="150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6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7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78" dur="30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9" dur="150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8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8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9" fill="hold">
                      <p:stCondLst>
                        <p:cond delay="0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6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92" dur="30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3" dur="150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9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5" fill="hold">
                      <p:stCondLst>
                        <p:cond delay="0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9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0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0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3" fill="hold">
                      <p:stCondLst>
                        <p:cond delay="0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6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06" dur="30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7" dur="150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0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9" fill="hold">
                      <p:stCondLst>
                        <p:cond delay="0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6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12" dur="30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3" dur="150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14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" fill="hold">
                      <p:stCondLst>
                        <p:cond delay="0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19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" fill="hold">
                      <p:stCondLst>
                        <p:cond delay="0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1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1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4" grpId="0" animBg="1"/>
      <p:bldP spid="25" grpId="0" animBg="1"/>
      <p:bldP spid="2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5" name="Picture 5" descr="Заставка_Вин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4844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2843213" y="188913"/>
            <a:ext cx="5545137" cy="79216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i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Типи словосполучень за будовою</a:t>
            </a:r>
            <a:endParaRPr lang="ru-RU" sz="2400" b="1" i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Блок-схема: альтернативный процесс 8"/>
          <p:cNvSpPr/>
          <p:nvPr/>
        </p:nvSpPr>
        <p:spPr>
          <a:xfrm>
            <a:off x="6084888" y="1196975"/>
            <a:ext cx="2087562" cy="719138"/>
          </a:xfrm>
          <a:prstGeom prst="flowChartAlternateProcess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СКЛАДНІ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3203575" y="2781300"/>
            <a:ext cx="2736850" cy="1223963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uk-UA" b="1" dirty="0">
                <a:solidFill>
                  <a:srgbClr val="660033"/>
                </a:solidFill>
                <a:cs typeface="Arial" pitchFamily="34" charset="0"/>
              </a:rPr>
              <a:t>Слово + складена </a:t>
            </a:r>
          </a:p>
          <a:p>
            <a:pPr>
              <a:defRPr/>
            </a:pPr>
            <a:r>
              <a:rPr lang="uk-UA" b="1" dirty="0">
                <a:solidFill>
                  <a:srgbClr val="660033"/>
                </a:solidFill>
                <a:cs typeface="Arial" pitchFamily="34" charset="0"/>
              </a:rPr>
              <a:t>словоформа</a:t>
            </a:r>
          </a:p>
          <a:p>
            <a:pPr>
              <a:defRPr/>
            </a:pPr>
            <a:r>
              <a:rPr lang="uk-UA" b="1" i="1" dirty="0">
                <a:solidFill>
                  <a:srgbClr val="000066"/>
                </a:solidFill>
                <a:cs typeface="Arial" pitchFamily="34" charset="0"/>
              </a:rPr>
              <a:t>Більш густий ліс</a:t>
            </a:r>
            <a:endParaRPr lang="uk-UA" dirty="0">
              <a:cs typeface="Arial" pitchFamily="34" charset="0"/>
            </a:endParaRPr>
          </a:p>
        </p:txBody>
      </p:sp>
      <p:sp>
        <p:nvSpPr>
          <p:cNvPr id="19" name="Блок-схема: альтернативный процесс 18"/>
          <p:cNvSpPr/>
          <p:nvPr/>
        </p:nvSpPr>
        <p:spPr>
          <a:xfrm>
            <a:off x="3059113" y="1125538"/>
            <a:ext cx="2089150" cy="719137"/>
          </a:xfrm>
          <a:prstGeom prst="flowChartAlternateProcess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ПРОСТІ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2700338" y="5157788"/>
            <a:ext cx="3959225" cy="1223962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uk-UA" b="1" dirty="0">
                <a:solidFill>
                  <a:srgbClr val="660033"/>
                </a:solidFill>
              </a:rPr>
              <a:t>фразеологічний зворот</a:t>
            </a:r>
          </a:p>
          <a:p>
            <a:pPr>
              <a:defRPr/>
            </a:pPr>
            <a:r>
              <a:rPr lang="uk-UA" b="1" i="1" dirty="0">
                <a:solidFill>
                  <a:srgbClr val="000066"/>
                </a:solidFill>
              </a:rPr>
              <a:t>Зовсім втратити голову</a:t>
            </a:r>
          </a:p>
        </p:txBody>
      </p:sp>
      <p:sp>
        <p:nvSpPr>
          <p:cNvPr id="21" name="Овал 20"/>
          <p:cNvSpPr/>
          <p:nvPr/>
        </p:nvSpPr>
        <p:spPr>
          <a:xfrm>
            <a:off x="2268538" y="3860800"/>
            <a:ext cx="3816350" cy="1368425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uk-UA" b="1" dirty="0">
                <a:solidFill>
                  <a:srgbClr val="660033"/>
                </a:solidFill>
              </a:rPr>
              <a:t>Слово + лексичне </a:t>
            </a:r>
          </a:p>
          <a:p>
            <a:pPr>
              <a:defRPr/>
            </a:pPr>
            <a:r>
              <a:rPr lang="uk-UA" b="1" dirty="0">
                <a:solidFill>
                  <a:srgbClr val="660033"/>
                </a:solidFill>
              </a:rPr>
              <a:t>словосполучення</a:t>
            </a:r>
          </a:p>
          <a:p>
            <a:pPr>
              <a:defRPr/>
            </a:pPr>
            <a:r>
              <a:rPr lang="uk-UA" b="1" i="1" dirty="0">
                <a:solidFill>
                  <a:srgbClr val="000066"/>
                </a:solidFill>
              </a:rPr>
              <a:t>ставити знак питання</a:t>
            </a:r>
          </a:p>
        </p:txBody>
      </p:sp>
      <p:sp>
        <p:nvSpPr>
          <p:cNvPr id="22" name="Овал 21"/>
          <p:cNvSpPr/>
          <p:nvPr/>
        </p:nvSpPr>
        <p:spPr>
          <a:xfrm>
            <a:off x="2124075" y="1773238"/>
            <a:ext cx="2663825" cy="1223962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uk-UA" b="1" dirty="0">
                <a:solidFill>
                  <a:srgbClr val="660033"/>
                </a:solidFill>
                <a:cs typeface="Arial" pitchFamily="34" charset="0"/>
              </a:rPr>
              <a:t>Слово + </a:t>
            </a:r>
            <a:r>
              <a:rPr lang="uk-UA" b="1" dirty="0" err="1">
                <a:solidFill>
                  <a:srgbClr val="660033"/>
                </a:solidFill>
                <a:cs typeface="Arial" pitchFamily="34" charset="0"/>
              </a:rPr>
              <a:t>слово</a:t>
            </a:r>
            <a:endParaRPr lang="en-US" b="1" dirty="0">
              <a:solidFill>
                <a:srgbClr val="660033"/>
              </a:solidFill>
              <a:cs typeface="Arial" pitchFamily="34" charset="0"/>
            </a:endParaRPr>
          </a:p>
          <a:p>
            <a:pPr>
              <a:defRPr/>
            </a:pPr>
            <a:r>
              <a:rPr lang="en-US" b="1" dirty="0">
                <a:solidFill>
                  <a:srgbClr val="660033"/>
                </a:solidFill>
                <a:cs typeface="Arial" pitchFamily="34" charset="0"/>
              </a:rPr>
              <a:t>(</a:t>
            </a:r>
            <a:r>
              <a:rPr lang="uk-UA" b="1" dirty="0">
                <a:solidFill>
                  <a:srgbClr val="660033"/>
                </a:solidFill>
                <a:cs typeface="Arial" pitchFamily="34" charset="0"/>
              </a:rPr>
              <a:t>повнозначні)</a:t>
            </a:r>
          </a:p>
          <a:p>
            <a:pPr>
              <a:defRPr/>
            </a:pPr>
            <a:r>
              <a:rPr lang="uk-UA" b="1" i="1" dirty="0">
                <a:solidFill>
                  <a:srgbClr val="000066"/>
                </a:solidFill>
                <a:cs typeface="Arial" pitchFamily="34" charset="0"/>
              </a:rPr>
              <a:t>читати книгу</a:t>
            </a:r>
          </a:p>
        </p:txBody>
      </p:sp>
      <p:sp>
        <p:nvSpPr>
          <p:cNvPr id="25" name="Овал 24"/>
          <p:cNvSpPr/>
          <p:nvPr/>
        </p:nvSpPr>
        <p:spPr>
          <a:xfrm>
            <a:off x="5651500" y="1844675"/>
            <a:ext cx="3348038" cy="1728788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uk-UA" b="1" dirty="0">
              <a:solidFill>
                <a:srgbClr val="660033"/>
              </a:solidFill>
            </a:endParaRPr>
          </a:p>
          <a:p>
            <a:pPr algn="ctr">
              <a:defRPr/>
            </a:pPr>
            <a:r>
              <a:rPr lang="uk-UA" b="1" dirty="0">
                <a:solidFill>
                  <a:srgbClr val="660033"/>
                </a:solidFill>
              </a:rPr>
              <a:t>Утворюються </a:t>
            </a:r>
          </a:p>
          <a:p>
            <a:pPr algn="ctr">
              <a:defRPr/>
            </a:pPr>
            <a:r>
              <a:rPr lang="uk-UA" b="1" dirty="0">
                <a:solidFill>
                  <a:srgbClr val="660033"/>
                </a:solidFill>
              </a:rPr>
              <a:t>з трьох або більше повнозначних слів</a:t>
            </a:r>
          </a:p>
          <a:p>
            <a:pPr algn="ctr">
              <a:defRPr/>
            </a:pPr>
            <a:r>
              <a:rPr lang="uk-UA" b="1" i="1" dirty="0">
                <a:solidFill>
                  <a:srgbClr val="000066"/>
                </a:solidFill>
              </a:rPr>
              <a:t>писати лист бабусі</a:t>
            </a:r>
          </a:p>
        </p:txBody>
      </p:sp>
      <p:pic>
        <p:nvPicPr>
          <p:cNvPr id="1026" name="Picture 2" descr="C:\Users\pc\Pictures\картинки до презентаці\48b2e95936698d6712cc82449fec26bc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75463" y="4149725"/>
            <a:ext cx="2052637" cy="168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000"/>
                            </p:stCondLst>
                            <p:childTnLst>
                              <p:par>
                                <p:cTn id="14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000"/>
                            </p:stCondLst>
                            <p:childTnLst>
                              <p:par>
                                <p:cTn id="19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000"/>
                            </p:stCondLst>
                            <p:childTnLst>
                              <p:par>
                                <p:cTn id="24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2000"/>
                            </p:stCondLst>
                            <p:childTnLst>
                              <p:par>
                                <p:cTn id="29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7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7000"/>
                            </p:stCondLst>
                            <p:childTnLst>
                              <p:par>
                                <p:cTn id="37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2000"/>
                            </p:stCondLst>
                            <p:childTnLst>
                              <p:par>
                                <p:cTn id="42" presetID="1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125 0.12122  L 0.077 0.31704  L -0.077 0.31704  L -0.125 0.12122  L 0 0  Z" pathEditMode="relative" ptsTypes="">
                                      <p:cBhvr>
                                        <p:cTn id="43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89" name="Rectangle 40"/>
          <p:cNvSpPr>
            <a:spLocks noChangeArrowheads="1"/>
          </p:cNvSpPr>
          <p:nvPr/>
        </p:nvSpPr>
        <p:spPr bwMode="auto">
          <a:xfrm>
            <a:off x="684213" y="333375"/>
            <a:ext cx="80867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uk-UA" b="1" i="1">
                <a:ea typeface="Calibri" pitchFamily="34" charset="0"/>
                <a:cs typeface="Arial" charset="0"/>
              </a:rPr>
              <a:t>З поданих поетичних рядків випиши словосполучення, </a:t>
            </a:r>
          </a:p>
          <a:p>
            <a:pPr algn="ctr"/>
            <a:r>
              <a:rPr lang="uk-UA" b="1" i="1">
                <a:ea typeface="Calibri" pitchFamily="34" charset="0"/>
                <a:cs typeface="Arial" charset="0"/>
              </a:rPr>
              <a:t>які відповідали б таким схемам:</a:t>
            </a:r>
          </a:p>
        </p:txBody>
      </p:sp>
      <p:grpSp>
        <p:nvGrpSpPr>
          <p:cNvPr id="114690" name="Блок-схема: узел 43"/>
          <p:cNvGrpSpPr>
            <a:grpSpLocks/>
          </p:cNvGrpSpPr>
          <p:nvPr/>
        </p:nvGrpSpPr>
        <p:grpSpPr bwMode="auto">
          <a:xfrm>
            <a:off x="5572125" y="2036763"/>
            <a:ext cx="603250" cy="603250"/>
            <a:chOff x="3510" y="1283"/>
            <a:chExt cx="380" cy="380"/>
          </a:xfrm>
        </p:grpSpPr>
        <p:pic>
          <p:nvPicPr>
            <p:cNvPr id="114763" name="Блок-схема: узел 43"/>
            <p:cNvPicPr>
              <a:picLocks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510" y="1283"/>
              <a:ext cx="380" cy="3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4764" name="Text Box 7"/>
            <p:cNvSpPr txBox="1">
              <a:spLocks noChangeArrowheads="1"/>
            </p:cNvSpPr>
            <p:nvPr/>
          </p:nvSpPr>
          <p:spPr bwMode="auto">
            <a:xfrm>
              <a:off x="3597" y="1347"/>
              <a:ext cx="204" cy="2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ru-RU">
                <a:solidFill>
                  <a:srgbClr val="000000"/>
                </a:solidFill>
                <a:latin typeface="Constantia" pitchFamily="18" charset="0"/>
              </a:endParaRPr>
            </a:p>
          </p:txBody>
        </p:sp>
      </p:grpSp>
      <p:grpSp>
        <p:nvGrpSpPr>
          <p:cNvPr id="114691" name="Блок-схема: узел суммирования 46"/>
          <p:cNvGrpSpPr>
            <a:grpSpLocks/>
          </p:cNvGrpSpPr>
          <p:nvPr/>
        </p:nvGrpSpPr>
        <p:grpSpPr bwMode="auto">
          <a:xfrm>
            <a:off x="1852613" y="3035300"/>
            <a:ext cx="579437" cy="573088"/>
            <a:chOff x="1167" y="1912"/>
            <a:chExt cx="365" cy="361"/>
          </a:xfrm>
        </p:grpSpPr>
        <p:pic>
          <p:nvPicPr>
            <p:cNvPr id="114761" name="Блок-схема: узел суммирования 46"/>
            <p:cNvPicPr>
              <a:picLocks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167" y="1912"/>
              <a:ext cx="365" cy="3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4762" name="Text Box 10"/>
            <p:cNvSpPr txBox="1">
              <a:spLocks noChangeArrowheads="1"/>
            </p:cNvSpPr>
            <p:nvPr/>
          </p:nvSpPr>
          <p:spPr bwMode="auto">
            <a:xfrm>
              <a:off x="1255" y="1975"/>
              <a:ext cx="190" cy="1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ru-RU">
                <a:solidFill>
                  <a:srgbClr val="000000"/>
                </a:solidFill>
                <a:latin typeface="Constantia" pitchFamily="18" charset="0"/>
              </a:endParaRPr>
            </a:p>
          </p:txBody>
        </p:sp>
      </p:grpSp>
      <p:grpSp>
        <p:nvGrpSpPr>
          <p:cNvPr id="114692" name="Блок-схема: узел суммирования 47"/>
          <p:cNvGrpSpPr>
            <a:grpSpLocks/>
          </p:cNvGrpSpPr>
          <p:nvPr/>
        </p:nvGrpSpPr>
        <p:grpSpPr bwMode="auto">
          <a:xfrm>
            <a:off x="1908175" y="1989138"/>
            <a:ext cx="630238" cy="647700"/>
            <a:chOff x="1213" y="1190"/>
            <a:chExt cx="361" cy="365"/>
          </a:xfrm>
        </p:grpSpPr>
        <p:pic>
          <p:nvPicPr>
            <p:cNvPr id="114759" name="Блок-схема: узел суммирования 47"/>
            <p:cNvPicPr>
              <a:picLocks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213" y="1190"/>
              <a:ext cx="361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4760" name="Text Box 13"/>
            <p:cNvSpPr txBox="1">
              <a:spLocks noChangeArrowheads="1"/>
            </p:cNvSpPr>
            <p:nvPr/>
          </p:nvSpPr>
          <p:spPr bwMode="auto">
            <a:xfrm>
              <a:off x="1300" y="1255"/>
              <a:ext cx="190" cy="1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ru-RU">
                <a:solidFill>
                  <a:srgbClr val="000000"/>
                </a:solidFill>
                <a:latin typeface="Constantia" pitchFamily="18" charset="0"/>
              </a:endParaRPr>
            </a:p>
          </p:txBody>
        </p:sp>
      </p:grpSp>
      <p:grpSp>
        <p:nvGrpSpPr>
          <p:cNvPr id="114693" name="Блок-схема: узел 48"/>
          <p:cNvGrpSpPr>
            <a:grpSpLocks/>
          </p:cNvGrpSpPr>
          <p:nvPr/>
        </p:nvGrpSpPr>
        <p:grpSpPr bwMode="auto">
          <a:xfrm>
            <a:off x="611188" y="1989138"/>
            <a:ext cx="622300" cy="676275"/>
            <a:chOff x="357" y="1190"/>
            <a:chExt cx="380" cy="381"/>
          </a:xfrm>
        </p:grpSpPr>
        <p:pic>
          <p:nvPicPr>
            <p:cNvPr id="114757" name="Блок-схема: узел 48"/>
            <p:cNvPicPr>
              <a:picLocks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57" y="1190"/>
              <a:ext cx="380" cy="3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4758" name="Text Box 16"/>
            <p:cNvSpPr txBox="1">
              <a:spLocks noChangeArrowheads="1"/>
            </p:cNvSpPr>
            <p:nvPr/>
          </p:nvSpPr>
          <p:spPr bwMode="auto">
            <a:xfrm>
              <a:off x="447" y="1257"/>
              <a:ext cx="204" cy="2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ru-RU">
                <a:solidFill>
                  <a:srgbClr val="000000"/>
                </a:solidFill>
                <a:latin typeface="Constantia" pitchFamily="18" charset="0"/>
              </a:endParaRPr>
            </a:p>
          </p:txBody>
        </p:sp>
      </p:grpSp>
      <p:grpSp>
        <p:nvGrpSpPr>
          <p:cNvPr id="114694" name="Блок-схема: узел 49"/>
          <p:cNvGrpSpPr>
            <a:grpSpLocks/>
          </p:cNvGrpSpPr>
          <p:nvPr/>
        </p:nvGrpSpPr>
        <p:grpSpPr bwMode="auto">
          <a:xfrm>
            <a:off x="566738" y="3035300"/>
            <a:ext cx="603250" cy="573088"/>
            <a:chOff x="357" y="1912"/>
            <a:chExt cx="380" cy="361"/>
          </a:xfrm>
        </p:grpSpPr>
        <p:pic>
          <p:nvPicPr>
            <p:cNvPr id="114755" name="Блок-схема: узел 49"/>
            <p:cNvPicPr>
              <a:picLocks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57" y="1912"/>
              <a:ext cx="380" cy="3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4756" name="Text Box 19"/>
            <p:cNvSpPr txBox="1">
              <a:spLocks noChangeArrowheads="1"/>
            </p:cNvSpPr>
            <p:nvPr/>
          </p:nvSpPr>
          <p:spPr bwMode="auto">
            <a:xfrm>
              <a:off x="447" y="1975"/>
              <a:ext cx="204" cy="1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ru-RU">
                <a:solidFill>
                  <a:srgbClr val="000000"/>
                </a:solidFill>
                <a:latin typeface="Constantia" pitchFamily="18" charset="0"/>
              </a:endParaRPr>
            </a:p>
          </p:txBody>
        </p:sp>
      </p:grpSp>
      <p:sp>
        <p:nvSpPr>
          <p:cNvPr id="51" name="Стрелка углом вверх 50"/>
          <p:cNvSpPr/>
          <p:nvPr/>
        </p:nvSpPr>
        <p:spPr>
          <a:xfrm flipH="1" flipV="1">
            <a:off x="827088" y="1557338"/>
            <a:ext cx="1400175" cy="436562"/>
          </a:xfrm>
          <a:prstGeom prst="bentUpArrow">
            <a:avLst>
              <a:gd name="adj1" fmla="val 19643"/>
              <a:gd name="adj2" fmla="val 25000"/>
              <a:gd name="adj3" fmla="val 25000"/>
            </a:avLst>
          </a:prstGeom>
          <a:solidFill>
            <a:srgbClr val="00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52" name="Умножение 51"/>
          <p:cNvSpPr/>
          <p:nvPr/>
        </p:nvSpPr>
        <p:spPr>
          <a:xfrm>
            <a:off x="4429125" y="2500313"/>
            <a:ext cx="500063" cy="428625"/>
          </a:xfrm>
          <a:prstGeom prst="mathMultiply">
            <a:avLst/>
          </a:prstGeom>
          <a:solidFill>
            <a:srgbClr val="00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53" name="Стрелка углом вверх 52"/>
          <p:cNvSpPr/>
          <p:nvPr/>
        </p:nvSpPr>
        <p:spPr>
          <a:xfrm flipH="1" flipV="1">
            <a:off x="785813" y="2714625"/>
            <a:ext cx="1143000" cy="357188"/>
          </a:xfrm>
          <a:prstGeom prst="bentUpArrow">
            <a:avLst>
              <a:gd name="adj1" fmla="val 19643"/>
              <a:gd name="adj2" fmla="val 25000"/>
              <a:gd name="adj3" fmla="val 25000"/>
            </a:avLst>
          </a:prstGeom>
          <a:solidFill>
            <a:srgbClr val="00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54" name="Стрелка углом вверх 53"/>
          <p:cNvSpPr/>
          <p:nvPr/>
        </p:nvSpPr>
        <p:spPr>
          <a:xfrm flipV="1">
            <a:off x="3419475" y="1484313"/>
            <a:ext cx="1223963" cy="357187"/>
          </a:xfrm>
          <a:prstGeom prst="bentUpArrow">
            <a:avLst>
              <a:gd name="adj1" fmla="val 19643"/>
              <a:gd name="adj2" fmla="val 25000"/>
              <a:gd name="adj3" fmla="val 25000"/>
            </a:avLst>
          </a:prstGeom>
          <a:solidFill>
            <a:srgbClr val="00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55" name="Стрелка углом вверх 54"/>
          <p:cNvSpPr/>
          <p:nvPr/>
        </p:nvSpPr>
        <p:spPr>
          <a:xfrm flipH="1" flipV="1">
            <a:off x="3357563" y="2643188"/>
            <a:ext cx="1143000" cy="357187"/>
          </a:xfrm>
          <a:prstGeom prst="bentUpArrow">
            <a:avLst>
              <a:gd name="adj1" fmla="val 19643"/>
              <a:gd name="adj2" fmla="val 25000"/>
              <a:gd name="adj3" fmla="val 25000"/>
            </a:avLst>
          </a:prstGeom>
          <a:solidFill>
            <a:srgbClr val="00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56" name="Умножение 55"/>
          <p:cNvSpPr/>
          <p:nvPr/>
        </p:nvSpPr>
        <p:spPr>
          <a:xfrm>
            <a:off x="1928813" y="2571750"/>
            <a:ext cx="500062" cy="428625"/>
          </a:xfrm>
          <a:prstGeom prst="mathMultiply">
            <a:avLst/>
          </a:prstGeom>
          <a:solidFill>
            <a:srgbClr val="00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grpSp>
        <p:nvGrpSpPr>
          <p:cNvPr id="114701" name="Блок-схема: узел суммирования 56"/>
          <p:cNvGrpSpPr>
            <a:grpSpLocks/>
          </p:cNvGrpSpPr>
          <p:nvPr/>
        </p:nvGrpSpPr>
        <p:grpSpPr bwMode="auto">
          <a:xfrm>
            <a:off x="4427538" y="3068638"/>
            <a:ext cx="577850" cy="579437"/>
            <a:chOff x="1978" y="1866"/>
            <a:chExt cx="364" cy="365"/>
          </a:xfrm>
        </p:grpSpPr>
        <p:pic>
          <p:nvPicPr>
            <p:cNvPr id="114753" name="Блок-схема: узел суммирования 56"/>
            <p:cNvPicPr>
              <a:picLocks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1978" y="1866"/>
              <a:ext cx="364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4754" name="Text Box 28"/>
            <p:cNvSpPr txBox="1">
              <a:spLocks noChangeArrowheads="1"/>
            </p:cNvSpPr>
            <p:nvPr/>
          </p:nvSpPr>
          <p:spPr bwMode="auto">
            <a:xfrm>
              <a:off x="2065" y="1930"/>
              <a:ext cx="190" cy="1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ru-RU">
                <a:solidFill>
                  <a:srgbClr val="000000"/>
                </a:solidFill>
                <a:latin typeface="Constantia" pitchFamily="18" charset="0"/>
              </a:endParaRPr>
            </a:p>
          </p:txBody>
        </p:sp>
      </p:grpSp>
      <p:grpSp>
        <p:nvGrpSpPr>
          <p:cNvPr id="114702" name="Блок-схема: узел 57"/>
          <p:cNvGrpSpPr>
            <a:grpSpLocks/>
          </p:cNvGrpSpPr>
          <p:nvPr/>
        </p:nvGrpSpPr>
        <p:grpSpPr bwMode="auto">
          <a:xfrm>
            <a:off x="4427538" y="1989138"/>
            <a:ext cx="603250" cy="604837"/>
            <a:chOff x="2746" y="1190"/>
            <a:chExt cx="380" cy="381"/>
          </a:xfrm>
        </p:grpSpPr>
        <p:pic>
          <p:nvPicPr>
            <p:cNvPr id="114751" name="Блок-схема: узел 57"/>
            <p:cNvPicPr>
              <a:picLocks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746" y="1190"/>
              <a:ext cx="380" cy="3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4752" name="Text Box 31"/>
            <p:cNvSpPr txBox="1">
              <a:spLocks noChangeArrowheads="1"/>
            </p:cNvSpPr>
            <p:nvPr/>
          </p:nvSpPr>
          <p:spPr bwMode="auto">
            <a:xfrm>
              <a:off x="2832" y="1257"/>
              <a:ext cx="204" cy="2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ru-RU">
                <a:solidFill>
                  <a:srgbClr val="000000"/>
                </a:solidFill>
                <a:latin typeface="Constantia" pitchFamily="18" charset="0"/>
              </a:endParaRPr>
            </a:p>
          </p:txBody>
        </p:sp>
      </p:grpSp>
      <p:grpSp>
        <p:nvGrpSpPr>
          <p:cNvPr id="114703" name="Блок-схема: узел 58"/>
          <p:cNvGrpSpPr>
            <a:grpSpLocks/>
          </p:cNvGrpSpPr>
          <p:nvPr/>
        </p:nvGrpSpPr>
        <p:grpSpPr bwMode="auto">
          <a:xfrm>
            <a:off x="3132138" y="3068638"/>
            <a:ext cx="603250" cy="603250"/>
            <a:chOff x="2746" y="1866"/>
            <a:chExt cx="380" cy="380"/>
          </a:xfrm>
        </p:grpSpPr>
        <p:pic>
          <p:nvPicPr>
            <p:cNvPr id="114749" name="Блок-схема: узел 58"/>
            <p:cNvPicPr>
              <a:picLocks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746" y="1866"/>
              <a:ext cx="380" cy="3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4750" name="Text Box 34"/>
            <p:cNvSpPr txBox="1">
              <a:spLocks noChangeArrowheads="1"/>
            </p:cNvSpPr>
            <p:nvPr/>
          </p:nvSpPr>
          <p:spPr bwMode="auto">
            <a:xfrm>
              <a:off x="2832" y="1932"/>
              <a:ext cx="204" cy="2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ru-RU">
                <a:solidFill>
                  <a:srgbClr val="000000"/>
                </a:solidFill>
                <a:latin typeface="Constantia" pitchFamily="18" charset="0"/>
              </a:endParaRPr>
            </a:p>
          </p:txBody>
        </p:sp>
      </p:grpSp>
      <p:sp>
        <p:nvSpPr>
          <p:cNvPr id="60" name="Умножение 59"/>
          <p:cNvSpPr/>
          <p:nvPr/>
        </p:nvSpPr>
        <p:spPr>
          <a:xfrm>
            <a:off x="3276600" y="1557338"/>
            <a:ext cx="500063" cy="428625"/>
          </a:xfrm>
          <a:prstGeom prst="mathMultiply">
            <a:avLst/>
          </a:prstGeom>
          <a:solidFill>
            <a:srgbClr val="00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61" name="Умножение 60"/>
          <p:cNvSpPr/>
          <p:nvPr/>
        </p:nvSpPr>
        <p:spPr>
          <a:xfrm>
            <a:off x="1928813" y="1571625"/>
            <a:ext cx="612775" cy="525463"/>
          </a:xfrm>
          <a:prstGeom prst="mathMultiply">
            <a:avLst/>
          </a:prstGeom>
          <a:solidFill>
            <a:srgbClr val="00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C00000"/>
              </a:solidFill>
            </a:endParaRPr>
          </a:p>
        </p:txBody>
      </p:sp>
      <p:grpSp>
        <p:nvGrpSpPr>
          <p:cNvPr id="114706" name="Блок-схема: узел 61"/>
          <p:cNvGrpSpPr>
            <a:grpSpLocks/>
          </p:cNvGrpSpPr>
          <p:nvPr/>
        </p:nvGrpSpPr>
        <p:grpSpPr bwMode="auto">
          <a:xfrm>
            <a:off x="6211888" y="2036763"/>
            <a:ext cx="603250" cy="603250"/>
            <a:chOff x="3913" y="1283"/>
            <a:chExt cx="380" cy="380"/>
          </a:xfrm>
        </p:grpSpPr>
        <p:pic>
          <p:nvPicPr>
            <p:cNvPr id="114747" name="Блок-схема: узел 61"/>
            <p:cNvPicPr>
              <a:picLocks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913" y="1283"/>
              <a:ext cx="380" cy="3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4748" name="Text Box 39"/>
            <p:cNvSpPr txBox="1">
              <a:spLocks noChangeArrowheads="1"/>
            </p:cNvSpPr>
            <p:nvPr/>
          </p:nvSpPr>
          <p:spPr bwMode="auto">
            <a:xfrm>
              <a:off x="4002" y="1347"/>
              <a:ext cx="204" cy="2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ru-RU">
                <a:solidFill>
                  <a:srgbClr val="000000"/>
                </a:solidFill>
                <a:latin typeface="Constantia" pitchFamily="18" charset="0"/>
              </a:endParaRPr>
            </a:p>
          </p:txBody>
        </p:sp>
      </p:grpSp>
      <p:grpSp>
        <p:nvGrpSpPr>
          <p:cNvPr id="114707" name="Блок-схема: узел 62"/>
          <p:cNvGrpSpPr>
            <a:grpSpLocks/>
          </p:cNvGrpSpPr>
          <p:nvPr/>
        </p:nvGrpSpPr>
        <p:grpSpPr bwMode="auto">
          <a:xfrm>
            <a:off x="5572125" y="3249613"/>
            <a:ext cx="603250" cy="603250"/>
            <a:chOff x="3510" y="2047"/>
            <a:chExt cx="380" cy="380"/>
          </a:xfrm>
        </p:grpSpPr>
        <p:pic>
          <p:nvPicPr>
            <p:cNvPr id="114745" name="Блок-схема: узел 62"/>
            <p:cNvPicPr>
              <a:picLocks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510" y="2047"/>
              <a:ext cx="380" cy="3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4746" name="Text Box 42"/>
            <p:cNvSpPr txBox="1">
              <a:spLocks noChangeArrowheads="1"/>
            </p:cNvSpPr>
            <p:nvPr/>
          </p:nvSpPr>
          <p:spPr bwMode="auto">
            <a:xfrm>
              <a:off x="3597" y="2112"/>
              <a:ext cx="204" cy="2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ru-RU">
                <a:solidFill>
                  <a:srgbClr val="000000"/>
                </a:solidFill>
                <a:latin typeface="Constantia" pitchFamily="18" charset="0"/>
              </a:endParaRPr>
            </a:p>
          </p:txBody>
        </p:sp>
      </p:grpSp>
      <p:grpSp>
        <p:nvGrpSpPr>
          <p:cNvPr id="114708" name="Блок-схема: узел 63"/>
          <p:cNvGrpSpPr>
            <a:grpSpLocks/>
          </p:cNvGrpSpPr>
          <p:nvPr/>
        </p:nvGrpSpPr>
        <p:grpSpPr bwMode="auto">
          <a:xfrm>
            <a:off x="6357938" y="3249613"/>
            <a:ext cx="603250" cy="603250"/>
            <a:chOff x="4005" y="2047"/>
            <a:chExt cx="380" cy="380"/>
          </a:xfrm>
        </p:grpSpPr>
        <p:pic>
          <p:nvPicPr>
            <p:cNvPr id="114743" name="Блок-схема: узел 63"/>
            <p:cNvPicPr>
              <a:picLocks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005" y="2047"/>
              <a:ext cx="380" cy="3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4744" name="Text Box 45"/>
            <p:cNvSpPr txBox="1">
              <a:spLocks noChangeArrowheads="1"/>
            </p:cNvSpPr>
            <p:nvPr/>
          </p:nvSpPr>
          <p:spPr bwMode="auto">
            <a:xfrm>
              <a:off x="4092" y="2112"/>
              <a:ext cx="204" cy="2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ru-RU">
                <a:solidFill>
                  <a:srgbClr val="000000"/>
                </a:solidFill>
                <a:latin typeface="Constantia" pitchFamily="18" charset="0"/>
              </a:endParaRPr>
            </a:p>
          </p:txBody>
        </p:sp>
      </p:grpSp>
      <p:grpSp>
        <p:nvGrpSpPr>
          <p:cNvPr id="114709" name="Блок-схема: узел суммирования 64"/>
          <p:cNvGrpSpPr>
            <a:grpSpLocks/>
          </p:cNvGrpSpPr>
          <p:nvPr/>
        </p:nvGrpSpPr>
        <p:grpSpPr bwMode="auto">
          <a:xfrm>
            <a:off x="7358063" y="2036763"/>
            <a:ext cx="573087" cy="573087"/>
            <a:chOff x="4635" y="1283"/>
            <a:chExt cx="361" cy="361"/>
          </a:xfrm>
        </p:grpSpPr>
        <p:pic>
          <p:nvPicPr>
            <p:cNvPr id="114741" name="Блок-схема: узел суммирования 64"/>
            <p:cNvPicPr>
              <a:picLocks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4635" y="1283"/>
              <a:ext cx="361" cy="3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4742" name="Text Box 48"/>
            <p:cNvSpPr txBox="1">
              <a:spLocks noChangeArrowheads="1"/>
            </p:cNvSpPr>
            <p:nvPr/>
          </p:nvSpPr>
          <p:spPr bwMode="auto">
            <a:xfrm>
              <a:off x="4720" y="1345"/>
              <a:ext cx="190" cy="1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ru-RU">
                <a:solidFill>
                  <a:srgbClr val="000000"/>
                </a:solidFill>
                <a:latin typeface="Constantia" pitchFamily="18" charset="0"/>
              </a:endParaRPr>
            </a:p>
          </p:txBody>
        </p:sp>
      </p:grpSp>
      <p:grpSp>
        <p:nvGrpSpPr>
          <p:cNvPr id="114710" name="Блок-схема: узел суммирования 65"/>
          <p:cNvGrpSpPr>
            <a:grpSpLocks/>
          </p:cNvGrpSpPr>
          <p:nvPr/>
        </p:nvGrpSpPr>
        <p:grpSpPr bwMode="auto">
          <a:xfrm>
            <a:off x="7358063" y="3249613"/>
            <a:ext cx="573087" cy="573087"/>
            <a:chOff x="4635" y="2047"/>
            <a:chExt cx="361" cy="361"/>
          </a:xfrm>
        </p:grpSpPr>
        <p:pic>
          <p:nvPicPr>
            <p:cNvPr id="114739" name="Блок-схема: узел суммирования 65"/>
            <p:cNvPicPr>
              <a:picLocks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4635" y="2047"/>
              <a:ext cx="361" cy="3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4740" name="Text Box 51"/>
            <p:cNvSpPr txBox="1">
              <a:spLocks noChangeArrowheads="1"/>
            </p:cNvSpPr>
            <p:nvPr/>
          </p:nvSpPr>
          <p:spPr bwMode="auto">
            <a:xfrm>
              <a:off x="4720" y="2110"/>
              <a:ext cx="190" cy="1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ru-RU">
                <a:solidFill>
                  <a:srgbClr val="000000"/>
                </a:solidFill>
                <a:latin typeface="Constantia" pitchFamily="18" charset="0"/>
              </a:endParaRPr>
            </a:p>
          </p:txBody>
        </p:sp>
      </p:grpSp>
      <p:cxnSp>
        <p:nvCxnSpPr>
          <p:cNvPr id="73" name="Прямая соединительная линия 72"/>
          <p:cNvCxnSpPr>
            <a:stCxn id="0" idx="0"/>
          </p:cNvCxnSpPr>
          <p:nvPr/>
        </p:nvCxnSpPr>
        <p:spPr>
          <a:xfrm rot="5400000" flipH="1" flipV="1">
            <a:off x="7429500" y="1620838"/>
            <a:ext cx="428625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единительная линия 74"/>
          <p:cNvCxnSpPr/>
          <p:nvPr/>
        </p:nvCxnSpPr>
        <p:spPr>
          <a:xfrm rot="10800000">
            <a:off x="5857875" y="1609725"/>
            <a:ext cx="1785938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7" name="Прямая со стрелкой 76"/>
          <p:cNvCxnSpPr>
            <a:endCxn id="0" idx="0"/>
          </p:cNvCxnSpPr>
          <p:nvPr/>
        </p:nvCxnSpPr>
        <p:spPr>
          <a:xfrm rot="16200000" flipH="1">
            <a:off x="5641975" y="1616075"/>
            <a:ext cx="4318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9" name="Прямая соединительная линия 78"/>
          <p:cNvCxnSpPr/>
          <p:nvPr/>
        </p:nvCxnSpPr>
        <p:spPr>
          <a:xfrm>
            <a:off x="6500813" y="1822450"/>
            <a:ext cx="1000125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1" name="Прямая соединительная линия 80"/>
          <p:cNvCxnSpPr>
            <a:endCxn id="0" idx="1"/>
          </p:cNvCxnSpPr>
          <p:nvPr/>
        </p:nvCxnSpPr>
        <p:spPr>
          <a:xfrm rot="5400000">
            <a:off x="7358062" y="1992313"/>
            <a:ext cx="277813" cy="793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5" name="Прямая со стрелкой 84"/>
          <p:cNvCxnSpPr>
            <a:endCxn id="0" idx="0"/>
          </p:cNvCxnSpPr>
          <p:nvPr/>
        </p:nvCxnSpPr>
        <p:spPr>
          <a:xfrm rot="16200000" flipH="1">
            <a:off x="6400800" y="1957388"/>
            <a:ext cx="214313" cy="1428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6" name="Прямая соединительная линия 85"/>
          <p:cNvCxnSpPr/>
          <p:nvPr/>
        </p:nvCxnSpPr>
        <p:spPr>
          <a:xfrm rot="10800000">
            <a:off x="5857875" y="2822575"/>
            <a:ext cx="1785938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8" name="Прямая соединительная линия 87"/>
          <p:cNvCxnSpPr/>
          <p:nvPr/>
        </p:nvCxnSpPr>
        <p:spPr>
          <a:xfrm rot="5400000">
            <a:off x="7446169" y="2835275"/>
            <a:ext cx="395288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2" name="Прямая со стрелкой 91"/>
          <p:cNvCxnSpPr>
            <a:endCxn id="0" idx="0"/>
          </p:cNvCxnSpPr>
          <p:nvPr/>
        </p:nvCxnSpPr>
        <p:spPr>
          <a:xfrm rot="16200000" flipH="1">
            <a:off x="5650706" y="3064669"/>
            <a:ext cx="428625" cy="142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4" name="Прямая со стрелкой 93"/>
          <p:cNvCxnSpPr>
            <a:endCxn id="0" idx="0"/>
          </p:cNvCxnSpPr>
          <p:nvPr/>
        </p:nvCxnSpPr>
        <p:spPr>
          <a:xfrm rot="16200000" flipH="1">
            <a:off x="6517482" y="3011488"/>
            <a:ext cx="252412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8" name="Прямая соединительная линия 97"/>
          <p:cNvCxnSpPr/>
          <p:nvPr/>
        </p:nvCxnSpPr>
        <p:spPr>
          <a:xfrm rot="5400000">
            <a:off x="7392988" y="3048000"/>
            <a:ext cx="21590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0" name="Прямая соединительная линия 99"/>
          <p:cNvCxnSpPr/>
          <p:nvPr/>
        </p:nvCxnSpPr>
        <p:spPr>
          <a:xfrm>
            <a:off x="6643688" y="3035300"/>
            <a:ext cx="85725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14723" name="TextBox 101"/>
          <p:cNvSpPr txBox="1">
            <a:spLocks noChangeArrowheads="1"/>
          </p:cNvSpPr>
          <p:nvPr/>
        </p:nvSpPr>
        <p:spPr bwMode="auto">
          <a:xfrm>
            <a:off x="6715125" y="2857500"/>
            <a:ext cx="78898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sz="1200">
                <a:latin typeface="Constantia" pitchFamily="18" charset="0"/>
              </a:rPr>
              <a:t>До чого?</a:t>
            </a:r>
            <a:endParaRPr lang="ru-RU" sz="1200">
              <a:latin typeface="Constantia" pitchFamily="18" charset="0"/>
            </a:endParaRPr>
          </a:p>
        </p:txBody>
      </p:sp>
      <p:sp>
        <p:nvSpPr>
          <p:cNvPr id="114724" name="Rectangle 42"/>
          <p:cNvSpPr>
            <a:spLocks noChangeArrowheads="1"/>
          </p:cNvSpPr>
          <p:nvPr/>
        </p:nvSpPr>
        <p:spPr bwMode="auto">
          <a:xfrm>
            <a:off x="6429375" y="2571750"/>
            <a:ext cx="90963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uk-UA" sz="14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Від чого?</a:t>
            </a:r>
            <a:endParaRPr lang="uk-UA"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14725" name="Прямоугольник 104"/>
          <p:cNvSpPr>
            <a:spLocks noChangeArrowheads="1"/>
          </p:cNvSpPr>
          <p:nvPr/>
        </p:nvSpPr>
        <p:spPr bwMode="auto">
          <a:xfrm>
            <a:off x="6516688" y="1268413"/>
            <a:ext cx="58737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sz="1600">
                <a:latin typeface="Constantia" pitchFamily="18" charset="0"/>
              </a:rPr>
              <a:t>яка?</a:t>
            </a:r>
            <a:endParaRPr lang="ru-RU" sz="1600">
              <a:latin typeface="Constantia" pitchFamily="18" charset="0"/>
            </a:endParaRPr>
          </a:p>
        </p:txBody>
      </p:sp>
      <p:sp>
        <p:nvSpPr>
          <p:cNvPr id="114726" name="Прямоугольник 105"/>
          <p:cNvSpPr>
            <a:spLocks noChangeArrowheads="1"/>
          </p:cNvSpPr>
          <p:nvPr/>
        </p:nvSpPr>
        <p:spPr bwMode="auto">
          <a:xfrm>
            <a:off x="6643688" y="1571625"/>
            <a:ext cx="617537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sz="1600">
                <a:latin typeface="Constantia" pitchFamily="18" charset="0"/>
              </a:rPr>
              <a:t>чия?</a:t>
            </a:r>
            <a:endParaRPr lang="ru-RU" sz="1600">
              <a:latin typeface="Constantia" pitchFamily="18" charset="0"/>
            </a:endParaRPr>
          </a:p>
        </p:txBody>
      </p:sp>
      <p:sp>
        <p:nvSpPr>
          <p:cNvPr id="114727" name="Прямоугольник 106"/>
          <p:cNvSpPr>
            <a:spLocks noChangeArrowheads="1"/>
          </p:cNvSpPr>
          <p:nvPr/>
        </p:nvSpPr>
        <p:spPr bwMode="auto">
          <a:xfrm>
            <a:off x="3851275" y="1125538"/>
            <a:ext cx="80803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sz="1600">
                <a:latin typeface="Constantia" pitchFamily="18" charset="0"/>
              </a:rPr>
              <a:t>З чим?</a:t>
            </a:r>
            <a:endParaRPr lang="ru-RU" sz="1600">
              <a:latin typeface="Constantia" pitchFamily="18" charset="0"/>
            </a:endParaRPr>
          </a:p>
        </p:txBody>
      </p:sp>
      <p:sp>
        <p:nvSpPr>
          <p:cNvPr id="114728" name="Прямоугольник 107"/>
          <p:cNvSpPr>
            <a:spLocks noChangeArrowheads="1"/>
          </p:cNvSpPr>
          <p:nvPr/>
        </p:nvSpPr>
        <p:spPr bwMode="auto">
          <a:xfrm>
            <a:off x="3714750" y="2357438"/>
            <a:ext cx="57308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sz="1600">
                <a:latin typeface="Constantia" pitchFamily="18" charset="0"/>
              </a:rPr>
              <a:t>Які?</a:t>
            </a:r>
            <a:endParaRPr lang="ru-RU" sz="1600">
              <a:latin typeface="Constantia" pitchFamily="18" charset="0"/>
            </a:endParaRPr>
          </a:p>
        </p:txBody>
      </p:sp>
      <p:sp>
        <p:nvSpPr>
          <p:cNvPr id="114729" name="Прямоугольник 108"/>
          <p:cNvSpPr>
            <a:spLocks noChangeArrowheads="1"/>
          </p:cNvSpPr>
          <p:nvPr/>
        </p:nvSpPr>
        <p:spPr bwMode="auto">
          <a:xfrm>
            <a:off x="1187450" y="1196975"/>
            <a:ext cx="8207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>
                <a:latin typeface="Constantia" pitchFamily="18" charset="0"/>
              </a:rPr>
              <a:t> </a:t>
            </a:r>
            <a:r>
              <a:rPr lang="uk-UA" sz="1600">
                <a:latin typeface="Constantia" pitchFamily="18" charset="0"/>
              </a:rPr>
              <a:t>Яка?</a:t>
            </a:r>
            <a:endParaRPr lang="ru-RU" sz="1600">
              <a:latin typeface="Constantia" pitchFamily="18" charset="0"/>
            </a:endParaRPr>
          </a:p>
        </p:txBody>
      </p:sp>
      <p:sp>
        <p:nvSpPr>
          <p:cNvPr id="114730" name="Прямоугольник 109"/>
          <p:cNvSpPr>
            <a:spLocks noChangeArrowheads="1"/>
          </p:cNvSpPr>
          <p:nvPr/>
        </p:nvSpPr>
        <p:spPr bwMode="auto">
          <a:xfrm>
            <a:off x="1143000" y="2428875"/>
            <a:ext cx="563563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sz="1600">
                <a:latin typeface="Constantia" pitchFamily="18" charset="0"/>
              </a:rPr>
              <a:t> Як?</a:t>
            </a:r>
            <a:endParaRPr lang="ru-RU" sz="1600">
              <a:latin typeface="Constantia" pitchFamily="18" charset="0"/>
            </a:endParaRPr>
          </a:p>
        </p:txBody>
      </p:sp>
      <p:sp>
        <p:nvSpPr>
          <p:cNvPr id="114731" name="Rectangle 44"/>
          <p:cNvSpPr>
            <a:spLocks noChangeArrowheads="1"/>
          </p:cNvSpPr>
          <p:nvPr/>
        </p:nvSpPr>
        <p:spPr bwMode="auto">
          <a:xfrm>
            <a:off x="611188" y="3860800"/>
            <a:ext cx="3890962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uk-UA" b="1" i="1">
                <a:solidFill>
                  <a:srgbClr val="0033CC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Дніпрова хвиля грає з вітерцем,</a:t>
            </a:r>
            <a:endParaRPr lang="ru-RU" b="1" i="1">
              <a:solidFill>
                <a:srgbClr val="0033CC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algn="just" eaLnBrk="0" hangingPunct="0"/>
            <a:r>
              <a:rPr lang="uk-UA" b="1" i="1">
                <a:solidFill>
                  <a:srgbClr val="0033CC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В тумані мріють сивії Карпати,</a:t>
            </a:r>
            <a:endParaRPr lang="ru-RU" b="1" i="1">
              <a:solidFill>
                <a:srgbClr val="0033CC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algn="just" eaLnBrk="0" hangingPunct="0"/>
            <a:r>
              <a:rPr lang="uk-UA" b="1" i="1">
                <a:solidFill>
                  <a:srgbClr val="0033CC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Біліють гори над моїм Дінцем, -</a:t>
            </a:r>
            <a:endParaRPr lang="ru-RU" b="1" i="1">
              <a:solidFill>
                <a:srgbClr val="0033CC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algn="just" eaLnBrk="0" hangingPunct="0"/>
            <a:r>
              <a:rPr lang="uk-UA" b="1" i="1">
                <a:solidFill>
                  <a:srgbClr val="0033CC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Це рідний край, це рідна моя хата</a:t>
            </a:r>
            <a:endParaRPr lang="ru-RU" b="1" i="1">
              <a:solidFill>
                <a:srgbClr val="0033CC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algn="r" eaLnBrk="0" hangingPunct="0"/>
            <a:r>
              <a:rPr lang="uk-UA" b="1" i="1">
                <a:solidFill>
                  <a:srgbClr val="0033CC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         Ю.Стояновський</a:t>
            </a:r>
          </a:p>
        </p:txBody>
      </p:sp>
      <p:sp>
        <p:nvSpPr>
          <p:cNvPr id="114732" name="Rectangle 45"/>
          <p:cNvSpPr>
            <a:spLocks noChangeArrowheads="1"/>
          </p:cNvSpPr>
          <p:nvPr/>
        </p:nvSpPr>
        <p:spPr bwMode="auto">
          <a:xfrm>
            <a:off x="4787900" y="3860800"/>
            <a:ext cx="3929063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uk-UA" b="1" i="1">
                <a:solidFill>
                  <a:srgbClr val="0033CC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Від Дінця до Черемоша віють вітри</a:t>
            </a:r>
            <a:endParaRPr lang="ru-RU" b="1" i="1">
              <a:solidFill>
                <a:srgbClr val="0033CC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algn="just" eaLnBrk="0" hangingPunct="0"/>
            <a:r>
              <a:rPr lang="uk-UA" b="1" i="1">
                <a:solidFill>
                  <a:srgbClr val="0033CC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Буйно квітнуть сади солов'їні </a:t>
            </a:r>
            <a:endParaRPr lang="ru-RU" b="1" i="1">
              <a:solidFill>
                <a:srgbClr val="0033CC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algn="just" eaLnBrk="0" hangingPunct="0"/>
            <a:r>
              <a:rPr lang="uk-UA" b="1" i="1">
                <a:solidFill>
                  <a:srgbClr val="0033CC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І на Сході й на Заході всі ми – брати,</a:t>
            </a:r>
            <a:endParaRPr lang="ru-RU" b="1" i="1">
              <a:solidFill>
                <a:srgbClr val="0033CC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algn="just" eaLnBrk="0" hangingPunct="0"/>
            <a:r>
              <a:rPr lang="uk-UA" b="1" i="1">
                <a:solidFill>
                  <a:srgbClr val="0033CC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І душа в нас, і мова єдині.</a:t>
            </a:r>
            <a:endParaRPr lang="ru-RU" b="1" i="1">
              <a:solidFill>
                <a:srgbClr val="0033CC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algn="just" eaLnBrk="0" hangingPunct="0"/>
            <a:r>
              <a:rPr lang="uk-UA" b="1" i="1">
                <a:solidFill>
                  <a:srgbClr val="0033CC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              Ю.Стояновськи</a:t>
            </a:r>
            <a:r>
              <a:rPr lang="uk-UA" b="1" i="1">
                <a:solidFill>
                  <a:srgbClr val="0033CC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й</a:t>
            </a:r>
            <a:endParaRPr lang="uk-UA" b="1" i="1">
              <a:solidFill>
                <a:srgbClr val="0033CC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114733" name="Picture 2" descr="C:\Users\pc\Pictures\картинки до презентаці\poznavajka.gif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380288" y="549275"/>
            <a:ext cx="1471612" cy="122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14734" name="Блок-схема: узел суммирования 42"/>
          <p:cNvGrpSpPr>
            <a:grpSpLocks/>
          </p:cNvGrpSpPr>
          <p:nvPr/>
        </p:nvGrpSpPr>
        <p:grpSpPr bwMode="auto">
          <a:xfrm>
            <a:off x="3203575" y="1989138"/>
            <a:ext cx="577850" cy="573087"/>
            <a:chOff x="1978" y="1236"/>
            <a:chExt cx="364" cy="361"/>
          </a:xfrm>
        </p:grpSpPr>
        <p:pic>
          <p:nvPicPr>
            <p:cNvPr id="114737" name="Блок-схема: узел суммирования 42"/>
            <p:cNvPicPr>
              <a:picLocks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978" y="1236"/>
              <a:ext cx="364" cy="3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4738" name="Text Box 4"/>
            <p:cNvSpPr txBox="1">
              <a:spLocks noChangeArrowheads="1"/>
            </p:cNvSpPr>
            <p:nvPr/>
          </p:nvSpPr>
          <p:spPr bwMode="auto">
            <a:xfrm>
              <a:off x="2065" y="1300"/>
              <a:ext cx="190" cy="1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ru-RU">
                <a:solidFill>
                  <a:srgbClr val="000000"/>
                </a:solidFill>
                <a:latin typeface="Constantia" pitchFamily="18" charset="0"/>
              </a:endParaRPr>
            </a:p>
          </p:txBody>
        </p:sp>
      </p:grpSp>
      <p:pic>
        <p:nvPicPr>
          <p:cNvPr id="114735" name="Picture 3" descr="C:\Users\pc\Pictures\картинки до презентаці\owl_reading.gif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427538" y="5013325"/>
            <a:ext cx="1292225" cy="119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4736" name="TextBox 83"/>
          <p:cNvSpPr txBox="1">
            <a:spLocks noChangeArrowheads="1"/>
          </p:cNvSpPr>
          <p:nvPr/>
        </p:nvSpPr>
        <p:spPr bwMode="auto">
          <a:xfrm>
            <a:off x="4427538" y="6092825"/>
            <a:ext cx="14716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b="1">
                <a:solidFill>
                  <a:srgbClr val="C00000"/>
                </a:solidFill>
                <a:latin typeface="Calibri" pitchFamily="34" charset="0"/>
              </a:rPr>
              <a:t>Перевір себе</a:t>
            </a: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Стрелка углом вверх 50"/>
          <p:cNvSpPr/>
          <p:nvPr/>
        </p:nvSpPr>
        <p:spPr>
          <a:xfrm flipH="1" flipV="1">
            <a:off x="2268538" y="476250"/>
            <a:ext cx="1400175" cy="438150"/>
          </a:xfrm>
          <a:prstGeom prst="bentUpArrow">
            <a:avLst>
              <a:gd name="adj1" fmla="val 19643"/>
              <a:gd name="adj2" fmla="val 25000"/>
              <a:gd name="adj3" fmla="val 25000"/>
            </a:avLst>
          </a:prstGeom>
          <a:solidFill>
            <a:srgbClr val="00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52" name="Умножение 51"/>
          <p:cNvSpPr/>
          <p:nvPr/>
        </p:nvSpPr>
        <p:spPr>
          <a:xfrm>
            <a:off x="7019925" y="549275"/>
            <a:ext cx="500063" cy="428625"/>
          </a:xfrm>
          <a:prstGeom prst="mathMultiply">
            <a:avLst/>
          </a:prstGeom>
          <a:solidFill>
            <a:srgbClr val="00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56" name="Умножение 55"/>
          <p:cNvSpPr/>
          <p:nvPr/>
        </p:nvSpPr>
        <p:spPr>
          <a:xfrm>
            <a:off x="3492500" y="2205038"/>
            <a:ext cx="500063" cy="428625"/>
          </a:xfrm>
          <a:prstGeom prst="mathMultiply">
            <a:avLst/>
          </a:prstGeom>
          <a:solidFill>
            <a:srgbClr val="00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60" name="Умножение 59"/>
          <p:cNvSpPr/>
          <p:nvPr/>
        </p:nvSpPr>
        <p:spPr>
          <a:xfrm>
            <a:off x="2195513" y="4005263"/>
            <a:ext cx="500062" cy="428625"/>
          </a:xfrm>
          <a:prstGeom prst="mathMultiply">
            <a:avLst/>
          </a:prstGeom>
          <a:solidFill>
            <a:srgbClr val="00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61" name="Умножение 60"/>
          <p:cNvSpPr/>
          <p:nvPr/>
        </p:nvSpPr>
        <p:spPr>
          <a:xfrm>
            <a:off x="3419475" y="549275"/>
            <a:ext cx="504825" cy="358775"/>
          </a:xfrm>
          <a:prstGeom prst="mathMultiply">
            <a:avLst/>
          </a:prstGeom>
          <a:solidFill>
            <a:srgbClr val="00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24641" name="TextBox 101"/>
          <p:cNvSpPr txBox="1">
            <a:spLocks noChangeArrowheads="1"/>
          </p:cNvSpPr>
          <p:nvPr/>
        </p:nvSpPr>
        <p:spPr bwMode="auto">
          <a:xfrm>
            <a:off x="6443663" y="3644900"/>
            <a:ext cx="12096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До чого?</a:t>
            </a:r>
            <a:endParaRPr lang="ru-RU" b="1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642" name="Rectangle 42"/>
          <p:cNvSpPr>
            <a:spLocks noChangeArrowheads="1"/>
          </p:cNvSpPr>
          <p:nvPr/>
        </p:nvSpPr>
        <p:spPr bwMode="auto">
          <a:xfrm>
            <a:off x="6116638" y="3109913"/>
            <a:ext cx="12763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Від чого?</a:t>
            </a:r>
          </a:p>
        </p:txBody>
      </p:sp>
      <p:sp>
        <p:nvSpPr>
          <p:cNvPr id="24643" name="Прямоугольник 104"/>
          <p:cNvSpPr>
            <a:spLocks noChangeArrowheads="1"/>
          </p:cNvSpPr>
          <p:nvPr/>
        </p:nvSpPr>
        <p:spPr bwMode="auto">
          <a:xfrm>
            <a:off x="6516688" y="1412875"/>
            <a:ext cx="7032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яка?</a:t>
            </a:r>
            <a:endParaRPr lang="ru-RU" b="1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644" name="Прямоугольник 105"/>
          <p:cNvSpPr>
            <a:spLocks noChangeArrowheads="1"/>
          </p:cNvSpPr>
          <p:nvPr/>
        </p:nvSpPr>
        <p:spPr bwMode="auto">
          <a:xfrm>
            <a:off x="6516688" y="1844675"/>
            <a:ext cx="736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чия?</a:t>
            </a:r>
            <a:endParaRPr lang="ru-RU" b="1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645" name="Прямоугольник 106"/>
          <p:cNvSpPr>
            <a:spLocks noChangeArrowheads="1"/>
          </p:cNvSpPr>
          <p:nvPr/>
        </p:nvSpPr>
        <p:spPr bwMode="auto">
          <a:xfrm>
            <a:off x="2555875" y="3357563"/>
            <a:ext cx="9826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З чим?</a:t>
            </a:r>
            <a:endParaRPr lang="ru-RU" b="1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646" name="Прямоугольник 107"/>
          <p:cNvSpPr>
            <a:spLocks noChangeArrowheads="1"/>
          </p:cNvSpPr>
          <p:nvPr/>
        </p:nvSpPr>
        <p:spPr bwMode="auto">
          <a:xfrm>
            <a:off x="6443663" y="0"/>
            <a:ext cx="6731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Які?</a:t>
            </a:r>
            <a:endParaRPr lang="ru-RU" b="1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647" name="Прямоугольник 108"/>
          <p:cNvSpPr>
            <a:spLocks noChangeArrowheads="1"/>
          </p:cNvSpPr>
          <p:nvPr/>
        </p:nvSpPr>
        <p:spPr bwMode="auto">
          <a:xfrm>
            <a:off x="2627313" y="0"/>
            <a:ext cx="8207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>
                <a:latin typeface="Constantia" pitchFamily="18" charset="0"/>
              </a:rPr>
              <a:t> </a:t>
            </a:r>
            <a:r>
              <a:rPr lang="uk-UA" b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Яка?</a:t>
            </a:r>
            <a:endParaRPr lang="ru-RU" b="1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648" name="Прямоугольник 109"/>
          <p:cNvSpPr>
            <a:spLocks noChangeArrowheads="1"/>
          </p:cNvSpPr>
          <p:nvPr/>
        </p:nvSpPr>
        <p:spPr bwMode="auto">
          <a:xfrm>
            <a:off x="2771775" y="1557338"/>
            <a:ext cx="67151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latin typeface="Arial" pitchFamily="34" charset="0"/>
                <a:cs typeface="Arial" pitchFamily="34" charset="0"/>
              </a:rPr>
              <a:t> </a:t>
            </a:r>
            <a:r>
              <a:rPr lang="uk-UA" b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Як?</a:t>
            </a:r>
            <a:endParaRPr lang="ru-RU" b="1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5726" name="Picture 5" descr="Заставка_Вин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303463" cy="678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5" name="Стрелка углом вверх 114"/>
          <p:cNvSpPr/>
          <p:nvPr/>
        </p:nvSpPr>
        <p:spPr>
          <a:xfrm flipH="1" flipV="1">
            <a:off x="2339975" y="1989138"/>
            <a:ext cx="1400175" cy="436562"/>
          </a:xfrm>
          <a:prstGeom prst="bentUpArrow">
            <a:avLst>
              <a:gd name="adj1" fmla="val 19643"/>
              <a:gd name="adj2" fmla="val 25000"/>
              <a:gd name="adj3" fmla="val 25000"/>
            </a:avLst>
          </a:prstGeom>
          <a:solidFill>
            <a:srgbClr val="00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15728" name="Rectangle 1"/>
          <p:cNvSpPr>
            <a:spLocks noChangeArrowheads="1"/>
          </p:cNvSpPr>
          <p:nvPr/>
        </p:nvSpPr>
        <p:spPr bwMode="auto">
          <a:xfrm>
            <a:off x="0" y="44450"/>
            <a:ext cx="26511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buFontTx/>
              <a:buChar char="•"/>
            </a:pPr>
            <a:endParaRPr lang="ru-RU">
              <a:cs typeface="Arial" charset="0"/>
            </a:endParaRPr>
          </a:p>
        </p:txBody>
      </p:sp>
      <p:sp>
        <p:nvSpPr>
          <p:cNvPr id="115729" name="TextBox 117"/>
          <p:cNvSpPr txBox="1">
            <a:spLocks noChangeArrowheads="1"/>
          </p:cNvSpPr>
          <p:nvPr/>
        </p:nvSpPr>
        <p:spPr bwMode="auto">
          <a:xfrm>
            <a:off x="1908175" y="981075"/>
            <a:ext cx="25844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b="1">
                <a:solidFill>
                  <a:srgbClr val="000000"/>
                </a:solidFill>
                <a:ea typeface="Calibri" pitchFamily="34" charset="0"/>
                <a:cs typeface="Times New Roman" pitchFamily="18" charset="0"/>
              </a:rPr>
              <a:t>Дніпрова    хвиля</a:t>
            </a:r>
            <a:endParaRPr lang="uk-UA" sz="1000">
              <a:solidFill>
                <a:srgbClr val="000000"/>
              </a:solidFill>
              <a:ea typeface="Calibri" pitchFamily="34" charset="0"/>
              <a:cs typeface="Arial" charset="0"/>
            </a:endParaRPr>
          </a:p>
        </p:txBody>
      </p:sp>
      <p:sp>
        <p:nvSpPr>
          <p:cNvPr id="115730" name="TextBox 118"/>
          <p:cNvSpPr txBox="1">
            <a:spLocks noChangeArrowheads="1"/>
          </p:cNvSpPr>
          <p:nvPr/>
        </p:nvSpPr>
        <p:spPr bwMode="auto">
          <a:xfrm>
            <a:off x="1979613" y="2492375"/>
            <a:ext cx="25860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b="1">
                <a:solidFill>
                  <a:srgbClr val="000000"/>
                </a:solidFill>
                <a:ea typeface="Calibri" pitchFamily="34" charset="0"/>
                <a:cs typeface="Times New Roman" pitchFamily="18" charset="0"/>
              </a:rPr>
              <a:t>Буйно     квітнуть</a:t>
            </a:r>
            <a:endParaRPr lang="uk-UA" sz="1000">
              <a:solidFill>
                <a:srgbClr val="000000"/>
              </a:solidFill>
              <a:ea typeface="Calibri" pitchFamily="34" charset="0"/>
              <a:cs typeface="Arial" charset="0"/>
            </a:endParaRPr>
          </a:p>
        </p:txBody>
      </p:sp>
      <p:sp>
        <p:nvSpPr>
          <p:cNvPr id="115731" name="TextBox 121"/>
          <p:cNvSpPr txBox="1">
            <a:spLocks noChangeArrowheads="1"/>
          </p:cNvSpPr>
          <p:nvPr/>
        </p:nvSpPr>
        <p:spPr bwMode="auto">
          <a:xfrm>
            <a:off x="2051050" y="4365625"/>
            <a:ext cx="2586038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b="1">
                <a:solidFill>
                  <a:srgbClr val="000000"/>
                </a:solidFill>
                <a:ea typeface="Calibri" pitchFamily="34" charset="0"/>
                <a:cs typeface="Times New Roman" pitchFamily="18" charset="0"/>
              </a:rPr>
              <a:t>Грає з     вітерцем</a:t>
            </a:r>
            <a:endParaRPr lang="uk-UA" sz="1000">
              <a:solidFill>
                <a:srgbClr val="000000"/>
              </a:solidFill>
              <a:ea typeface="Calibri" pitchFamily="34" charset="0"/>
              <a:cs typeface="Arial" charset="0"/>
            </a:endParaRPr>
          </a:p>
        </p:txBody>
      </p:sp>
      <p:sp>
        <p:nvSpPr>
          <p:cNvPr id="123" name="Стрелка углом вверх 122"/>
          <p:cNvSpPr/>
          <p:nvPr/>
        </p:nvSpPr>
        <p:spPr>
          <a:xfrm flipH="1" flipV="1">
            <a:off x="6011863" y="476250"/>
            <a:ext cx="1400175" cy="438150"/>
          </a:xfrm>
          <a:prstGeom prst="bentUpArrow">
            <a:avLst>
              <a:gd name="adj1" fmla="val 19643"/>
              <a:gd name="adj2" fmla="val 25000"/>
              <a:gd name="adj3" fmla="val 25000"/>
            </a:avLst>
          </a:prstGeom>
          <a:solidFill>
            <a:srgbClr val="00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15733" name="TextBox 124"/>
          <p:cNvSpPr txBox="1">
            <a:spLocks noChangeArrowheads="1"/>
          </p:cNvSpPr>
          <p:nvPr/>
        </p:nvSpPr>
        <p:spPr bwMode="auto">
          <a:xfrm>
            <a:off x="5508625" y="981075"/>
            <a:ext cx="25844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b="1">
                <a:solidFill>
                  <a:srgbClr val="000000"/>
                </a:solidFill>
                <a:ea typeface="Calibri" pitchFamily="34" charset="0"/>
                <a:cs typeface="Times New Roman" pitchFamily="18" charset="0"/>
              </a:rPr>
              <a:t>  Сивії         Карпати</a:t>
            </a:r>
            <a:endParaRPr lang="uk-UA" sz="1000">
              <a:solidFill>
                <a:srgbClr val="000000"/>
              </a:solidFill>
              <a:ea typeface="Calibri" pitchFamily="34" charset="0"/>
              <a:cs typeface="Arial" charset="0"/>
            </a:endParaRPr>
          </a:p>
        </p:txBody>
      </p:sp>
      <p:sp>
        <p:nvSpPr>
          <p:cNvPr id="126" name="Стрелка углом вверх 125"/>
          <p:cNvSpPr/>
          <p:nvPr/>
        </p:nvSpPr>
        <p:spPr>
          <a:xfrm flipH="1" flipV="1">
            <a:off x="5940425" y="1773238"/>
            <a:ext cx="1471613" cy="576262"/>
          </a:xfrm>
          <a:prstGeom prst="bentUpArrow">
            <a:avLst>
              <a:gd name="adj1" fmla="val 19643"/>
              <a:gd name="adj2" fmla="val 21735"/>
              <a:gd name="adj3" fmla="val 25000"/>
            </a:avLst>
          </a:prstGeom>
          <a:solidFill>
            <a:srgbClr val="00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27" name="Стрелка углом вверх 126"/>
          <p:cNvSpPr/>
          <p:nvPr/>
        </p:nvSpPr>
        <p:spPr>
          <a:xfrm flipH="1" flipV="1">
            <a:off x="6227763" y="2205038"/>
            <a:ext cx="1152525" cy="438150"/>
          </a:xfrm>
          <a:prstGeom prst="bentUpArrow">
            <a:avLst>
              <a:gd name="adj1" fmla="val 19643"/>
              <a:gd name="adj2" fmla="val 25000"/>
              <a:gd name="adj3" fmla="val 25000"/>
            </a:avLst>
          </a:prstGeom>
          <a:solidFill>
            <a:srgbClr val="00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15736" name="TextBox 129"/>
          <p:cNvSpPr txBox="1">
            <a:spLocks noChangeArrowheads="1"/>
          </p:cNvSpPr>
          <p:nvPr/>
        </p:nvSpPr>
        <p:spPr bwMode="auto">
          <a:xfrm>
            <a:off x="5364163" y="2708275"/>
            <a:ext cx="25844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b="1">
                <a:solidFill>
                  <a:srgbClr val="000000"/>
                </a:solidFill>
                <a:ea typeface="Calibri" pitchFamily="34" charset="0"/>
                <a:cs typeface="Times New Roman" pitchFamily="18" charset="0"/>
              </a:rPr>
              <a:t>   Рідна     моя   хата</a:t>
            </a:r>
            <a:endParaRPr lang="uk-UA" sz="1000">
              <a:solidFill>
                <a:srgbClr val="000000"/>
              </a:solidFill>
              <a:ea typeface="Calibri" pitchFamily="34" charset="0"/>
              <a:cs typeface="Arial" charset="0"/>
            </a:endParaRPr>
          </a:p>
        </p:txBody>
      </p:sp>
      <p:sp>
        <p:nvSpPr>
          <p:cNvPr id="131" name="Умножение 130"/>
          <p:cNvSpPr/>
          <p:nvPr/>
        </p:nvSpPr>
        <p:spPr>
          <a:xfrm>
            <a:off x="7019925" y="2349500"/>
            <a:ext cx="500063" cy="428625"/>
          </a:xfrm>
          <a:prstGeom prst="mathMultiply">
            <a:avLst/>
          </a:prstGeom>
          <a:solidFill>
            <a:srgbClr val="00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32" name="Стрелка углом вверх 131"/>
          <p:cNvSpPr/>
          <p:nvPr/>
        </p:nvSpPr>
        <p:spPr>
          <a:xfrm flipH="1" flipV="1">
            <a:off x="6011863" y="3500438"/>
            <a:ext cx="1944687" cy="576262"/>
          </a:xfrm>
          <a:prstGeom prst="bentUpArrow">
            <a:avLst>
              <a:gd name="adj1" fmla="val 19643"/>
              <a:gd name="adj2" fmla="val 25000"/>
              <a:gd name="adj3" fmla="val 25000"/>
            </a:avLst>
          </a:prstGeom>
          <a:solidFill>
            <a:srgbClr val="00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33" name="Стрелка углом вверх 132"/>
          <p:cNvSpPr/>
          <p:nvPr/>
        </p:nvSpPr>
        <p:spPr>
          <a:xfrm flipH="1" flipV="1">
            <a:off x="6227763" y="3933825"/>
            <a:ext cx="1728787" cy="436563"/>
          </a:xfrm>
          <a:prstGeom prst="bentUpArrow">
            <a:avLst>
              <a:gd name="adj1" fmla="val 19643"/>
              <a:gd name="adj2" fmla="val 25000"/>
              <a:gd name="adj3" fmla="val 25000"/>
            </a:avLst>
          </a:prstGeom>
          <a:solidFill>
            <a:srgbClr val="00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15740" name="TextBox 134"/>
          <p:cNvSpPr txBox="1">
            <a:spLocks noChangeArrowheads="1"/>
          </p:cNvSpPr>
          <p:nvPr/>
        </p:nvSpPr>
        <p:spPr bwMode="auto">
          <a:xfrm>
            <a:off x="5003800" y="4365625"/>
            <a:ext cx="38528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b="1">
                <a:solidFill>
                  <a:srgbClr val="000000"/>
                </a:solidFill>
                <a:ea typeface="Calibri" pitchFamily="34" charset="0"/>
                <a:cs typeface="Times New Roman" pitchFamily="18" charset="0"/>
              </a:rPr>
              <a:t>Від Дінця до Черемоша віють</a:t>
            </a:r>
            <a:endParaRPr lang="uk-UA" sz="1000">
              <a:solidFill>
                <a:srgbClr val="000000"/>
              </a:solidFill>
              <a:ea typeface="Calibri" pitchFamily="34" charset="0"/>
              <a:cs typeface="Arial" charset="0"/>
            </a:endParaRPr>
          </a:p>
        </p:txBody>
      </p:sp>
      <p:sp>
        <p:nvSpPr>
          <p:cNvPr id="136" name="Умножение 135"/>
          <p:cNvSpPr/>
          <p:nvPr/>
        </p:nvSpPr>
        <p:spPr>
          <a:xfrm>
            <a:off x="7812088" y="4005263"/>
            <a:ext cx="500062" cy="428625"/>
          </a:xfrm>
          <a:prstGeom prst="mathMultiply">
            <a:avLst/>
          </a:prstGeom>
          <a:solidFill>
            <a:srgbClr val="00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39" name="Выгнутая вправо стрелка 138"/>
          <p:cNvSpPr/>
          <p:nvPr/>
        </p:nvSpPr>
        <p:spPr>
          <a:xfrm>
            <a:off x="8027988" y="1557338"/>
            <a:ext cx="936625" cy="3592512"/>
          </a:xfrm>
          <a:prstGeom prst="curvedLeftArrow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>
              <a:solidFill>
                <a:schemeClr val="tx1"/>
              </a:solidFill>
            </a:endParaRPr>
          </a:p>
        </p:txBody>
      </p:sp>
      <p:sp>
        <p:nvSpPr>
          <p:cNvPr id="140" name="Выгнутая влево стрелка 139"/>
          <p:cNvSpPr/>
          <p:nvPr/>
        </p:nvSpPr>
        <p:spPr>
          <a:xfrm>
            <a:off x="4572000" y="1557338"/>
            <a:ext cx="1008063" cy="3671887"/>
          </a:xfrm>
          <a:prstGeom prst="curvedRightArrow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>
              <a:solidFill>
                <a:schemeClr val="tx1"/>
              </a:solidFill>
            </a:endParaRPr>
          </a:p>
        </p:txBody>
      </p:sp>
      <p:sp>
        <p:nvSpPr>
          <p:cNvPr id="141" name="TextBox 140"/>
          <p:cNvSpPr txBox="1"/>
          <p:nvPr/>
        </p:nvSpPr>
        <p:spPr>
          <a:xfrm>
            <a:off x="5076825" y="5373688"/>
            <a:ext cx="3240088" cy="3683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latin typeface="Arial" pitchFamily="34" charset="0"/>
                <a:cs typeface="Arial" pitchFamily="34" charset="0"/>
              </a:rPr>
              <a:t>Складні словосполучення</a:t>
            </a:r>
            <a:endParaRPr lang="uk-UA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15745" name="Picture 4" descr="C:\Users\pc\Pictures\картинки до презентаці\52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55875" y="4724400"/>
            <a:ext cx="2106613" cy="191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5" name="Овальная выноска 144"/>
          <p:cNvSpPr/>
          <p:nvPr/>
        </p:nvSpPr>
        <p:spPr>
          <a:xfrm>
            <a:off x="7631113" y="188913"/>
            <a:ext cx="1512887" cy="1079500"/>
          </a:xfrm>
          <a:prstGeom prst="wedgeEllipseCallout">
            <a:avLst>
              <a:gd name="adj1" fmla="val -44176"/>
              <a:gd name="adj2" fmla="val 66909"/>
            </a:avLst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>Уважно перевір</a:t>
            </a:r>
            <a:endParaRPr lang="uk-UA" b="1" dirty="0">
              <a:solidFill>
                <a:srgbClr val="66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Стрелка углом вверх 36"/>
          <p:cNvSpPr/>
          <p:nvPr/>
        </p:nvSpPr>
        <p:spPr>
          <a:xfrm flipV="1">
            <a:off x="2411413" y="3789363"/>
            <a:ext cx="1368425" cy="436562"/>
          </a:xfrm>
          <a:prstGeom prst="bentUpArrow">
            <a:avLst>
              <a:gd name="adj1" fmla="val 19643"/>
              <a:gd name="adj2" fmla="val 25000"/>
              <a:gd name="adj3" fmla="val 25000"/>
            </a:avLst>
          </a:prstGeom>
          <a:solidFill>
            <a:srgbClr val="00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7" name="Picture 5" descr="Заставка_Вин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0510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Выноска со стрелкой вниз 3"/>
          <p:cNvSpPr/>
          <p:nvPr/>
        </p:nvSpPr>
        <p:spPr>
          <a:xfrm>
            <a:off x="2268538" y="260350"/>
            <a:ext cx="5975350" cy="1223963"/>
          </a:xfrm>
          <a:prstGeom prst="downArrowCallou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ЗА СПОСОБОМ ВИРАЖЕННЯ ГОЛОВНОГО СЛОВА </a:t>
            </a:r>
            <a:endParaRPr lang="uk-UA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051050" y="1700213"/>
            <a:ext cx="2160588" cy="360045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uk-UA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356100" y="1700213"/>
            <a:ext cx="2160588" cy="360045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8" name="Прямоугольник 7"/>
          <p:cNvSpPr/>
          <p:nvPr/>
        </p:nvSpPr>
        <p:spPr>
          <a:xfrm>
            <a:off x="6659563" y="1700213"/>
            <a:ext cx="2160587" cy="360045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dirty="0"/>
          </a:p>
        </p:txBody>
      </p:sp>
      <p:pic>
        <p:nvPicPr>
          <p:cNvPr id="116742" name="Picture 1" descr="C:\Users\pc\Pictures\картинки до презентаці\52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8350" y="549275"/>
            <a:ext cx="755650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6743" name="TextBox 10"/>
          <p:cNvSpPr txBox="1">
            <a:spLocks noChangeArrowheads="1"/>
          </p:cNvSpPr>
          <p:nvPr/>
        </p:nvSpPr>
        <p:spPr bwMode="auto">
          <a:xfrm>
            <a:off x="2268538" y="2349500"/>
            <a:ext cx="2016125" cy="315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uk-UA">
                <a:cs typeface="Arial" charset="0"/>
              </a:rPr>
              <a:t>Іменник</a:t>
            </a:r>
          </a:p>
          <a:p>
            <a:pPr>
              <a:buFont typeface="Arial" charset="0"/>
              <a:buChar char="•"/>
            </a:pPr>
            <a:endParaRPr lang="uk-UA" sz="1000">
              <a:cs typeface="Arial" charset="0"/>
            </a:endParaRPr>
          </a:p>
          <a:p>
            <a:r>
              <a:rPr lang="uk-UA" i="1">
                <a:solidFill>
                  <a:srgbClr val="0033CC"/>
                </a:solidFill>
                <a:cs typeface="Arial" charset="0"/>
              </a:rPr>
              <a:t>Учень з книгою</a:t>
            </a:r>
          </a:p>
          <a:p>
            <a:pPr>
              <a:buFont typeface="Arial" charset="0"/>
              <a:buChar char="•"/>
            </a:pPr>
            <a:r>
              <a:rPr lang="uk-UA">
                <a:cs typeface="Arial" charset="0"/>
              </a:rPr>
              <a:t>Прикметник</a:t>
            </a:r>
          </a:p>
          <a:p>
            <a:pPr>
              <a:buFont typeface="Arial" charset="0"/>
              <a:buChar char="•"/>
            </a:pPr>
            <a:endParaRPr lang="uk-UA" sz="900">
              <a:cs typeface="Arial" charset="0"/>
            </a:endParaRPr>
          </a:p>
          <a:p>
            <a:r>
              <a:rPr lang="uk-UA">
                <a:solidFill>
                  <a:srgbClr val="0033CC"/>
                </a:solidFill>
                <a:cs typeface="Arial" charset="0"/>
              </a:rPr>
              <a:t>Дуже відомий</a:t>
            </a:r>
          </a:p>
          <a:p>
            <a:pPr>
              <a:buFont typeface="Arial" charset="0"/>
              <a:buChar char="•"/>
            </a:pPr>
            <a:r>
              <a:rPr lang="uk-UA">
                <a:cs typeface="Arial" charset="0"/>
              </a:rPr>
              <a:t>Займенник</a:t>
            </a:r>
          </a:p>
          <a:p>
            <a:endParaRPr lang="uk-UA" sz="900">
              <a:cs typeface="Arial" charset="0"/>
            </a:endParaRPr>
          </a:p>
          <a:p>
            <a:r>
              <a:rPr lang="uk-UA">
                <a:solidFill>
                  <a:srgbClr val="0033CC"/>
                </a:solidFill>
                <a:cs typeface="Arial" charset="0"/>
              </a:rPr>
              <a:t>Дещо з речей</a:t>
            </a:r>
          </a:p>
          <a:p>
            <a:pPr>
              <a:buFont typeface="Arial" charset="0"/>
              <a:buChar char="•"/>
            </a:pPr>
            <a:r>
              <a:rPr lang="uk-UA">
                <a:cs typeface="Arial" charset="0"/>
              </a:rPr>
              <a:t>Числівник</a:t>
            </a:r>
          </a:p>
          <a:p>
            <a:pPr>
              <a:buFont typeface="Arial" charset="0"/>
              <a:buChar char="•"/>
            </a:pPr>
            <a:endParaRPr lang="uk-UA" sz="900">
              <a:cs typeface="Arial" charset="0"/>
            </a:endParaRPr>
          </a:p>
          <a:p>
            <a:r>
              <a:rPr lang="uk-UA">
                <a:solidFill>
                  <a:srgbClr val="0033CC"/>
                </a:solidFill>
                <a:cs typeface="Arial" charset="0"/>
              </a:rPr>
              <a:t>Двоє з нас</a:t>
            </a:r>
          </a:p>
          <a:p>
            <a:endParaRPr lang="uk-UA">
              <a:latin typeface="Calibri" pitchFamily="34" charset="0"/>
            </a:endParaRPr>
          </a:p>
        </p:txBody>
      </p:sp>
      <p:sp>
        <p:nvSpPr>
          <p:cNvPr id="116744" name="TextBox 11"/>
          <p:cNvSpPr txBox="1">
            <a:spLocks noChangeArrowheads="1"/>
          </p:cNvSpPr>
          <p:nvPr/>
        </p:nvSpPr>
        <p:spPr bwMode="auto">
          <a:xfrm>
            <a:off x="2268538" y="1773238"/>
            <a:ext cx="20161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b="1">
                <a:solidFill>
                  <a:srgbClr val="C00000"/>
                </a:solidFill>
                <a:cs typeface="Arial" charset="0"/>
              </a:rPr>
              <a:t>І М Е Н Н І:</a:t>
            </a:r>
          </a:p>
          <a:p>
            <a:r>
              <a:rPr lang="uk-UA" b="1">
                <a:cs typeface="Arial" charset="0"/>
              </a:rPr>
              <a:t>головне слово       </a:t>
            </a:r>
            <a:endParaRPr lang="uk-UA">
              <a:latin typeface="Calibri" pitchFamily="34" charset="0"/>
            </a:endParaRPr>
          </a:p>
        </p:txBody>
      </p:sp>
      <p:sp>
        <p:nvSpPr>
          <p:cNvPr id="116745" name="TextBox 12"/>
          <p:cNvSpPr txBox="1">
            <a:spLocks noChangeArrowheads="1"/>
          </p:cNvSpPr>
          <p:nvPr/>
        </p:nvSpPr>
        <p:spPr bwMode="auto">
          <a:xfrm>
            <a:off x="4716463" y="1773238"/>
            <a:ext cx="1943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b="1">
                <a:solidFill>
                  <a:srgbClr val="C00000"/>
                </a:solidFill>
                <a:cs typeface="Arial" charset="0"/>
              </a:rPr>
              <a:t>ДІЄСЛІВНІ</a:t>
            </a:r>
          </a:p>
          <a:p>
            <a:r>
              <a:rPr lang="uk-UA" b="1">
                <a:cs typeface="Arial" charset="0"/>
              </a:rPr>
              <a:t>головне слово</a:t>
            </a:r>
          </a:p>
        </p:txBody>
      </p:sp>
      <p:sp>
        <p:nvSpPr>
          <p:cNvPr id="14" name="Овал 13"/>
          <p:cNvSpPr/>
          <p:nvPr/>
        </p:nvSpPr>
        <p:spPr>
          <a:xfrm>
            <a:off x="2627313" y="2708275"/>
            <a:ext cx="215900" cy="144463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>
                <a:solidFill>
                  <a:schemeClr val="tx1"/>
                </a:solidFill>
              </a:rPr>
              <a:t>Х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3276600" y="3357563"/>
            <a:ext cx="215900" cy="14287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>
                <a:solidFill>
                  <a:schemeClr val="tx1"/>
                </a:solidFill>
              </a:rPr>
              <a:t>Х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2555875" y="4076700"/>
            <a:ext cx="215900" cy="144463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>
                <a:solidFill>
                  <a:schemeClr val="tx1"/>
                </a:solidFill>
              </a:rPr>
              <a:t>Х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2555875" y="4724400"/>
            <a:ext cx="215900" cy="144463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>
                <a:solidFill>
                  <a:schemeClr val="tx1"/>
                </a:solidFill>
              </a:rPr>
              <a:t>Х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116750" name="TextBox 18"/>
          <p:cNvSpPr txBox="1">
            <a:spLocks noChangeArrowheads="1"/>
          </p:cNvSpPr>
          <p:nvPr/>
        </p:nvSpPr>
        <p:spPr bwMode="auto">
          <a:xfrm>
            <a:off x="4572000" y="2349500"/>
            <a:ext cx="2016125" cy="286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uk-UA">
                <a:cs typeface="Arial" charset="0"/>
              </a:rPr>
              <a:t>Дієслово</a:t>
            </a:r>
          </a:p>
          <a:p>
            <a:pPr>
              <a:buFont typeface="Arial" charset="0"/>
              <a:buChar char="•"/>
            </a:pPr>
            <a:endParaRPr lang="uk-UA" sz="900">
              <a:latin typeface="Calibri" pitchFamily="34" charset="0"/>
            </a:endParaRPr>
          </a:p>
          <a:p>
            <a:r>
              <a:rPr lang="uk-UA">
                <a:solidFill>
                  <a:srgbClr val="0033CC"/>
                </a:solidFill>
                <a:cs typeface="Arial" charset="0"/>
              </a:rPr>
              <a:t>Переміг усіх</a:t>
            </a:r>
          </a:p>
          <a:p>
            <a:pPr>
              <a:buFont typeface="Arial" charset="0"/>
              <a:buChar char="•"/>
            </a:pPr>
            <a:r>
              <a:rPr lang="uk-UA">
                <a:cs typeface="Arial" charset="0"/>
              </a:rPr>
              <a:t>Дієприкметник</a:t>
            </a:r>
          </a:p>
          <a:p>
            <a:endParaRPr lang="uk-UA" sz="900">
              <a:cs typeface="Arial" charset="0"/>
            </a:endParaRPr>
          </a:p>
          <a:p>
            <a:r>
              <a:rPr lang="uk-UA">
                <a:solidFill>
                  <a:srgbClr val="0033CC"/>
                </a:solidFill>
                <a:cs typeface="Arial" charset="0"/>
              </a:rPr>
              <a:t>Бажаючий грати</a:t>
            </a:r>
          </a:p>
          <a:p>
            <a:pPr>
              <a:buFont typeface="Arial" charset="0"/>
              <a:buChar char="•"/>
            </a:pPr>
            <a:r>
              <a:rPr lang="uk-UA">
                <a:cs typeface="Arial" charset="0"/>
              </a:rPr>
              <a:t>Дієприслівник</a:t>
            </a:r>
          </a:p>
          <a:p>
            <a:r>
              <a:rPr lang="uk-UA">
                <a:cs typeface="Arial" charset="0"/>
              </a:rPr>
              <a:t> </a:t>
            </a:r>
          </a:p>
          <a:p>
            <a:r>
              <a:rPr lang="uk-UA">
                <a:solidFill>
                  <a:srgbClr val="0033CC"/>
                </a:solidFill>
                <a:cs typeface="Arial" charset="0"/>
              </a:rPr>
              <a:t>Чекаючи зустрічі</a:t>
            </a:r>
          </a:p>
          <a:p>
            <a:endParaRPr lang="uk-UA">
              <a:latin typeface="Calibri" pitchFamily="34" charset="0"/>
            </a:endParaRPr>
          </a:p>
          <a:p>
            <a:endParaRPr lang="uk-UA">
              <a:latin typeface="Calibri" pitchFamily="34" charset="0"/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4932363" y="2708275"/>
            <a:ext cx="215900" cy="144463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>
                <a:solidFill>
                  <a:schemeClr val="tx1"/>
                </a:solidFill>
              </a:rPr>
              <a:t>Х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4932363" y="3429000"/>
            <a:ext cx="215900" cy="144463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>
                <a:solidFill>
                  <a:schemeClr val="tx1"/>
                </a:solidFill>
              </a:rPr>
              <a:t>Х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22" name="Овал 21"/>
          <p:cNvSpPr/>
          <p:nvPr/>
        </p:nvSpPr>
        <p:spPr>
          <a:xfrm>
            <a:off x="5003800" y="4149725"/>
            <a:ext cx="215900" cy="14287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>
                <a:solidFill>
                  <a:schemeClr val="tx1"/>
                </a:solidFill>
              </a:rPr>
              <a:t>Х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116754" name="TextBox 22"/>
          <p:cNvSpPr txBox="1">
            <a:spLocks noChangeArrowheads="1"/>
          </p:cNvSpPr>
          <p:nvPr/>
        </p:nvSpPr>
        <p:spPr bwMode="auto">
          <a:xfrm>
            <a:off x="6875463" y="1844675"/>
            <a:ext cx="1944687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1600" b="1">
                <a:solidFill>
                  <a:srgbClr val="C00000"/>
                </a:solidFill>
                <a:cs typeface="Arial" charset="0"/>
              </a:rPr>
              <a:t>ПРИСЛІВНИКОВІ</a:t>
            </a:r>
          </a:p>
          <a:p>
            <a:r>
              <a:rPr lang="uk-UA" b="1">
                <a:cs typeface="Arial" charset="0"/>
              </a:rPr>
              <a:t>головне слово</a:t>
            </a:r>
          </a:p>
        </p:txBody>
      </p:sp>
      <p:sp>
        <p:nvSpPr>
          <p:cNvPr id="116755" name="TextBox 23"/>
          <p:cNvSpPr txBox="1">
            <a:spLocks noChangeArrowheads="1"/>
          </p:cNvSpPr>
          <p:nvPr/>
        </p:nvSpPr>
        <p:spPr bwMode="auto">
          <a:xfrm>
            <a:off x="6723063" y="2339975"/>
            <a:ext cx="2089150" cy="272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uk-UA">
                <a:cs typeface="Arial" charset="0"/>
              </a:rPr>
              <a:t>Прислівник</a:t>
            </a:r>
          </a:p>
          <a:p>
            <a:endParaRPr lang="uk-UA" sz="900">
              <a:cs typeface="Arial" charset="0"/>
            </a:endParaRPr>
          </a:p>
          <a:p>
            <a:pPr>
              <a:buFont typeface="Arial" charset="0"/>
              <a:buChar char="•"/>
            </a:pPr>
            <a:r>
              <a:rPr lang="uk-UA">
                <a:solidFill>
                  <a:srgbClr val="0033CC"/>
                </a:solidFill>
                <a:cs typeface="Arial" charset="0"/>
              </a:rPr>
              <a:t>Дуже добре</a:t>
            </a:r>
          </a:p>
          <a:p>
            <a:pPr>
              <a:buFont typeface="Arial" charset="0"/>
              <a:buChar char="•"/>
            </a:pPr>
            <a:endParaRPr lang="uk-UA" sz="900">
              <a:solidFill>
                <a:srgbClr val="0033CC"/>
              </a:solidFill>
              <a:cs typeface="Arial" charset="0"/>
            </a:endParaRPr>
          </a:p>
          <a:p>
            <a:pPr>
              <a:buFont typeface="Arial" charset="0"/>
              <a:buChar char="•"/>
            </a:pPr>
            <a:r>
              <a:rPr lang="uk-UA">
                <a:solidFill>
                  <a:srgbClr val="0033CC"/>
                </a:solidFill>
                <a:cs typeface="Arial" charset="0"/>
              </a:rPr>
              <a:t>Досить пізно</a:t>
            </a:r>
          </a:p>
          <a:p>
            <a:pPr>
              <a:buFont typeface="Arial" charset="0"/>
              <a:buChar char="•"/>
            </a:pPr>
            <a:endParaRPr lang="uk-UA" sz="900">
              <a:solidFill>
                <a:srgbClr val="0033CC"/>
              </a:solidFill>
              <a:cs typeface="Arial" charset="0"/>
            </a:endParaRPr>
          </a:p>
          <a:p>
            <a:pPr>
              <a:buFont typeface="Arial" charset="0"/>
              <a:buChar char="•"/>
            </a:pPr>
            <a:r>
              <a:rPr lang="uk-UA">
                <a:solidFill>
                  <a:srgbClr val="0033CC"/>
                </a:solidFill>
                <a:cs typeface="Arial" charset="0"/>
              </a:rPr>
              <a:t>Зовсім недавно</a:t>
            </a:r>
          </a:p>
          <a:p>
            <a:pPr>
              <a:buFont typeface="Arial" charset="0"/>
              <a:buChar char="•"/>
            </a:pPr>
            <a:endParaRPr lang="uk-UA" sz="900">
              <a:solidFill>
                <a:srgbClr val="0033CC"/>
              </a:solidFill>
              <a:cs typeface="Arial" charset="0"/>
            </a:endParaRPr>
          </a:p>
          <a:p>
            <a:pPr>
              <a:buFont typeface="Arial" charset="0"/>
              <a:buChar char="•"/>
            </a:pPr>
            <a:r>
              <a:rPr lang="uk-UA">
                <a:solidFill>
                  <a:srgbClr val="0033CC"/>
                </a:solidFill>
                <a:cs typeface="Arial" charset="0"/>
              </a:rPr>
              <a:t>Близько додому</a:t>
            </a:r>
          </a:p>
          <a:p>
            <a:endParaRPr lang="uk-UA" sz="900">
              <a:solidFill>
                <a:srgbClr val="0033CC"/>
              </a:solidFill>
              <a:cs typeface="Arial" charset="0"/>
            </a:endParaRPr>
          </a:p>
          <a:p>
            <a:pPr>
              <a:buFont typeface="Arial" charset="0"/>
              <a:buChar char="•"/>
            </a:pPr>
            <a:r>
              <a:rPr lang="uk-UA">
                <a:solidFill>
                  <a:srgbClr val="0033CC"/>
                </a:solidFill>
                <a:cs typeface="Arial" charset="0"/>
              </a:rPr>
              <a:t>Високо  в небі</a:t>
            </a:r>
          </a:p>
          <a:p>
            <a:pPr>
              <a:buFont typeface="Arial" charset="0"/>
              <a:buChar char="•"/>
            </a:pPr>
            <a:endParaRPr lang="uk-UA">
              <a:solidFill>
                <a:srgbClr val="0033CC"/>
              </a:solidFill>
              <a:cs typeface="Arial" charset="0"/>
            </a:endParaRPr>
          </a:p>
        </p:txBody>
      </p:sp>
      <p:sp>
        <p:nvSpPr>
          <p:cNvPr id="26" name="Овал 25"/>
          <p:cNvSpPr/>
          <p:nvPr/>
        </p:nvSpPr>
        <p:spPr>
          <a:xfrm>
            <a:off x="7667625" y="2636838"/>
            <a:ext cx="217488" cy="14446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>
                <a:solidFill>
                  <a:schemeClr val="tx1"/>
                </a:solidFill>
              </a:rPr>
              <a:t>Х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27" name="Овал 26"/>
          <p:cNvSpPr/>
          <p:nvPr/>
        </p:nvSpPr>
        <p:spPr>
          <a:xfrm>
            <a:off x="7885113" y="3068638"/>
            <a:ext cx="215900" cy="14446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>
                <a:solidFill>
                  <a:schemeClr val="tx1"/>
                </a:solidFill>
              </a:rPr>
              <a:t>Х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28" name="Овал 27"/>
          <p:cNvSpPr/>
          <p:nvPr/>
        </p:nvSpPr>
        <p:spPr>
          <a:xfrm>
            <a:off x="7956550" y="3429000"/>
            <a:ext cx="215900" cy="144463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>
                <a:solidFill>
                  <a:schemeClr val="tx1"/>
                </a:solidFill>
              </a:rPr>
              <a:t>Х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29" name="Овал 28"/>
          <p:cNvSpPr/>
          <p:nvPr/>
        </p:nvSpPr>
        <p:spPr>
          <a:xfrm>
            <a:off x="7164388" y="4365625"/>
            <a:ext cx="215900" cy="14287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>
                <a:solidFill>
                  <a:schemeClr val="tx1"/>
                </a:solidFill>
              </a:rPr>
              <a:t>Х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30" name="Овал 29"/>
          <p:cNvSpPr/>
          <p:nvPr/>
        </p:nvSpPr>
        <p:spPr>
          <a:xfrm>
            <a:off x="7164388" y="3933825"/>
            <a:ext cx="215900" cy="14287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>
                <a:solidFill>
                  <a:schemeClr val="tx1"/>
                </a:solidFill>
              </a:rPr>
              <a:t>Х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908175" y="5373688"/>
            <a:ext cx="7056438" cy="1295400"/>
          </a:xfrm>
          <a:prstGeom prst="round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 err="1"/>
              <a:t>потр</a:t>
            </a:r>
            <a:endParaRPr lang="uk-UA" dirty="0"/>
          </a:p>
        </p:txBody>
      </p:sp>
      <p:sp>
        <p:nvSpPr>
          <p:cNvPr id="34" name="TextBox 33"/>
          <p:cNvSpPr txBox="1">
            <a:spLocks noChangeArrowheads="1"/>
          </p:cNvSpPr>
          <p:nvPr/>
        </p:nvSpPr>
        <p:spPr bwMode="auto">
          <a:xfrm>
            <a:off x="1979613" y="5445125"/>
            <a:ext cx="6913562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1600" b="1">
                <a:cs typeface="Arial" charset="0"/>
              </a:rPr>
              <a:t>Користуючись таблицею, визнач вид словосполучення за способом вираження головного слова</a:t>
            </a:r>
            <a:r>
              <a:rPr lang="uk-UA" sz="1600">
                <a:cs typeface="Arial" charset="0"/>
              </a:rPr>
              <a:t>: </a:t>
            </a:r>
            <a:r>
              <a:rPr lang="uk-UA" sz="1600">
                <a:solidFill>
                  <a:srgbClr val="0033CC"/>
                </a:solidFill>
                <a:cs typeface="Arial" charset="0"/>
              </a:rPr>
              <a:t>рідний дім, добре знати,</a:t>
            </a:r>
          </a:p>
          <a:p>
            <a:r>
              <a:rPr lang="uk-UA" sz="1600">
                <a:solidFill>
                  <a:srgbClr val="0033CC"/>
                </a:solidFill>
                <a:cs typeface="Arial" charset="0"/>
              </a:rPr>
              <a:t>пам’ять серця, історія народу, пошепки молитися, вірити в народ  </a:t>
            </a:r>
          </a:p>
        </p:txBody>
      </p:sp>
      <p:pic>
        <p:nvPicPr>
          <p:cNvPr id="35" name="Picture 3" descr="C:\Users\pc\Pictures\картинки до презентаці\owl_reading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16913" y="5589588"/>
            <a:ext cx="719137" cy="665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" name="TextBox 35"/>
          <p:cNvSpPr txBox="1"/>
          <p:nvPr/>
        </p:nvSpPr>
        <p:spPr>
          <a:xfrm>
            <a:off x="8064500" y="6237288"/>
            <a:ext cx="1079500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05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Перевір себе</a:t>
            </a:r>
            <a:endParaRPr lang="uk-UA" sz="105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/>
      <p:bldP spid="3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1" name="Picture 5" descr="Заставка_Вин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6922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Овал 3"/>
          <p:cNvSpPr/>
          <p:nvPr/>
        </p:nvSpPr>
        <p:spPr>
          <a:xfrm>
            <a:off x="2555875" y="620713"/>
            <a:ext cx="215900" cy="14446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>
                <a:solidFill>
                  <a:schemeClr val="tx1"/>
                </a:solidFill>
              </a:rPr>
              <a:t>Х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5" name="Стрелка вниз 4"/>
          <p:cNvSpPr/>
          <p:nvPr/>
        </p:nvSpPr>
        <p:spPr>
          <a:xfrm>
            <a:off x="2627313" y="1125538"/>
            <a:ext cx="46037" cy="2159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117764" name="TextBox 5"/>
          <p:cNvSpPr txBox="1">
            <a:spLocks noChangeArrowheads="1"/>
          </p:cNvSpPr>
          <p:nvPr/>
        </p:nvSpPr>
        <p:spPr bwMode="auto">
          <a:xfrm>
            <a:off x="1619250" y="549275"/>
            <a:ext cx="3600450" cy="1354138"/>
          </a:xfrm>
          <a:prstGeom prst="rect">
            <a:avLst/>
          </a:prstGeom>
          <a:noFill/>
          <a:ln w="19050">
            <a:solidFill>
              <a:srgbClr val="66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uk-UA" sz="1600">
              <a:solidFill>
                <a:srgbClr val="0033CC"/>
              </a:solidFill>
              <a:cs typeface="Arial" charset="0"/>
            </a:endParaRPr>
          </a:p>
          <a:p>
            <a:r>
              <a:rPr lang="uk-UA">
                <a:solidFill>
                  <a:srgbClr val="0033CC"/>
                </a:solidFill>
                <a:cs typeface="Arial" charset="0"/>
              </a:rPr>
              <a:t>Рідний дім</a:t>
            </a:r>
          </a:p>
          <a:p>
            <a:endParaRPr lang="uk-UA" sz="1600">
              <a:solidFill>
                <a:srgbClr val="0033CC"/>
              </a:solidFill>
              <a:cs typeface="Arial" charset="0"/>
            </a:endParaRPr>
          </a:p>
          <a:p>
            <a:endParaRPr lang="uk-UA" sz="1600">
              <a:solidFill>
                <a:srgbClr val="0033CC"/>
              </a:solidFill>
              <a:cs typeface="Arial" charset="0"/>
            </a:endParaRPr>
          </a:p>
          <a:p>
            <a:r>
              <a:rPr lang="uk-UA" sz="1600">
                <a:solidFill>
                  <a:srgbClr val="0033CC"/>
                </a:solidFill>
                <a:cs typeface="Arial" charset="0"/>
              </a:rPr>
              <a:t> </a:t>
            </a:r>
          </a:p>
        </p:txBody>
      </p:sp>
      <p:sp>
        <p:nvSpPr>
          <p:cNvPr id="117765" name="TextBox 6"/>
          <p:cNvSpPr txBox="1">
            <a:spLocks noChangeArrowheads="1"/>
          </p:cNvSpPr>
          <p:nvPr/>
        </p:nvSpPr>
        <p:spPr bwMode="auto">
          <a:xfrm>
            <a:off x="2124075" y="1341438"/>
            <a:ext cx="93503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1600" i="1">
                <a:solidFill>
                  <a:srgbClr val="663300"/>
                </a:solidFill>
                <a:cs typeface="Arial" charset="0"/>
              </a:rPr>
              <a:t>іменник</a:t>
            </a:r>
          </a:p>
        </p:txBody>
      </p:sp>
      <p:sp>
        <p:nvSpPr>
          <p:cNvPr id="8" name="Правая фигурная скобка 7"/>
          <p:cNvSpPr/>
          <p:nvPr/>
        </p:nvSpPr>
        <p:spPr>
          <a:xfrm>
            <a:off x="3132138" y="836613"/>
            <a:ext cx="360362" cy="863600"/>
          </a:xfrm>
          <a:prstGeom prst="rightBrace">
            <a:avLst/>
          </a:prstGeom>
          <a:ln w="28575">
            <a:solidFill>
              <a:srgbClr val="00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117767" name="TextBox 8"/>
          <p:cNvSpPr txBox="1">
            <a:spLocks noChangeArrowheads="1"/>
          </p:cNvSpPr>
          <p:nvPr/>
        </p:nvSpPr>
        <p:spPr bwMode="auto">
          <a:xfrm>
            <a:off x="3635375" y="1052513"/>
            <a:ext cx="15128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b="1">
                <a:solidFill>
                  <a:srgbClr val="663300"/>
                </a:solidFill>
                <a:cs typeface="Arial" charset="0"/>
              </a:rPr>
              <a:t>іменникове</a:t>
            </a:r>
          </a:p>
        </p:txBody>
      </p:sp>
      <p:sp>
        <p:nvSpPr>
          <p:cNvPr id="12" name="Стрелка вниз 11"/>
          <p:cNvSpPr/>
          <p:nvPr/>
        </p:nvSpPr>
        <p:spPr>
          <a:xfrm>
            <a:off x="7019925" y="1196975"/>
            <a:ext cx="46038" cy="28733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13" name="Овал 12"/>
          <p:cNvSpPr/>
          <p:nvPr/>
        </p:nvSpPr>
        <p:spPr>
          <a:xfrm>
            <a:off x="2771775" y="2205038"/>
            <a:ext cx="215900" cy="14446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>
                <a:solidFill>
                  <a:schemeClr val="tx1"/>
                </a:solidFill>
              </a:rPr>
              <a:t>Х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14" name="Правая фигурная скобка 13"/>
          <p:cNvSpPr/>
          <p:nvPr/>
        </p:nvSpPr>
        <p:spPr>
          <a:xfrm>
            <a:off x="7451725" y="908050"/>
            <a:ext cx="360363" cy="865188"/>
          </a:xfrm>
          <a:prstGeom prst="rightBrace">
            <a:avLst/>
          </a:prstGeom>
          <a:ln w="28575">
            <a:solidFill>
              <a:srgbClr val="00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15" name="Стрелка вниз 14"/>
          <p:cNvSpPr/>
          <p:nvPr/>
        </p:nvSpPr>
        <p:spPr>
          <a:xfrm>
            <a:off x="5795963" y="2708275"/>
            <a:ext cx="71437" cy="2889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16" name="Стрелка вниз 15"/>
          <p:cNvSpPr/>
          <p:nvPr/>
        </p:nvSpPr>
        <p:spPr>
          <a:xfrm>
            <a:off x="5940425" y="4437063"/>
            <a:ext cx="71438" cy="28733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17" name="Стрелка вниз 16"/>
          <p:cNvSpPr/>
          <p:nvPr/>
        </p:nvSpPr>
        <p:spPr>
          <a:xfrm>
            <a:off x="2051050" y="4437063"/>
            <a:ext cx="73025" cy="2159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18" name="Стрелка вниз 17"/>
          <p:cNvSpPr/>
          <p:nvPr/>
        </p:nvSpPr>
        <p:spPr>
          <a:xfrm>
            <a:off x="2843213" y="2708275"/>
            <a:ext cx="73025" cy="2159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20" name="Овал 19"/>
          <p:cNvSpPr/>
          <p:nvPr/>
        </p:nvSpPr>
        <p:spPr>
          <a:xfrm>
            <a:off x="5724525" y="2205038"/>
            <a:ext cx="215900" cy="14446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>
                <a:solidFill>
                  <a:schemeClr val="tx1"/>
                </a:solidFill>
              </a:rPr>
              <a:t>Х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5867400" y="3933825"/>
            <a:ext cx="217488" cy="14287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>
                <a:solidFill>
                  <a:schemeClr val="tx1"/>
                </a:solidFill>
              </a:rPr>
              <a:t>Х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22" name="Овал 21"/>
          <p:cNvSpPr/>
          <p:nvPr/>
        </p:nvSpPr>
        <p:spPr>
          <a:xfrm>
            <a:off x="6948488" y="620713"/>
            <a:ext cx="215900" cy="14446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>
                <a:solidFill>
                  <a:schemeClr val="tx1"/>
                </a:solidFill>
              </a:rPr>
              <a:t>Х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24" name="Овал 23"/>
          <p:cNvSpPr/>
          <p:nvPr/>
        </p:nvSpPr>
        <p:spPr>
          <a:xfrm>
            <a:off x="1979613" y="3933825"/>
            <a:ext cx="215900" cy="14287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>
                <a:solidFill>
                  <a:schemeClr val="tx1"/>
                </a:solidFill>
              </a:rPr>
              <a:t>Х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25" name="Правая фигурная скобка 24"/>
          <p:cNvSpPr/>
          <p:nvPr/>
        </p:nvSpPr>
        <p:spPr>
          <a:xfrm>
            <a:off x="7092950" y="2276475"/>
            <a:ext cx="358775" cy="865188"/>
          </a:xfrm>
          <a:prstGeom prst="rightBrace">
            <a:avLst/>
          </a:prstGeom>
          <a:ln w="28575">
            <a:solidFill>
              <a:srgbClr val="00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28" name="Правая фигурная скобка 27"/>
          <p:cNvSpPr/>
          <p:nvPr/>
        </p:nvSpPr>
        <p:spPr>
          <a:xfrm>
            <a:off x="7019925" y="4149725"/>
            <a:ext cx="360363" cy="863600"/>
          </a:xfrm>
          <a:prstGeom prst="rightBrace">
            <a:avLst/>
          </a:prstGeom>
          <a:ln w="28575">
            <a:solidFill>
              <a:srgbClr val="00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29" name="Правая фигурная скобка 28"/>
          <p:cNvSpPr/>
          <p:nvPr/>
        </p:nvSpPr>
        <p:spPr>
          <a:xfrm>
            <a:off x="3276600" y="4149725"/>
            <a:ext cx="358775" cy="863600"/>
          </a:xfrm>
          <a:prstGeom prst="rightBrace">
            <a:avLst/>
          </a:prstGeom>
          <a:ln w="28575">
            <a:solidFill>
              <a:srgbClr val="00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30" name="Правая фигурная скобка 29"/>
          <p:cNvSpPr/>
          <p:nvPr/>
        </p:nvSpPr>
        <p:spPr>
          <a:xfrm>
            <a:off x="3203575" y="2276475"/>
            <a:ext cx="360363" cy="865188"/>
          </a:xfrm>
          <a:prstGeom prst="rightBrace">
            <a:avLst/>
          </a:prstGeom>
          <a:ln w="28575">
            <a:solidFill>
              <a:srgbClr val="00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117783" name="TextBox 40"/>
          <p:cNvSpPr txBox="1">
            <a:spLocks noChangeArrowheads="1"/>
          </p:cNvSpPr>
          <p:nvPr/>
        </p:nvSpPr>
        <p:spPr bwMode="auto">
          <a:xfrm>
            <a:off x="2339975" y="2781300"/>
            <a:ext cx="10795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>
                <a:solidFill>
                  <a:srgbClr val="663300"/>
                </a:solidFill>
                <a:latin typeface="Calibri" pitchFamily="34" charset="0"/>
              </a:rPr>
              <a:t>дієслово</a:t>
            </a:r>
          </a:p>
        </p:txBody>
      </p:sp>
      <p:sp>
        <p:nvSpPr>
          <p:cNvPr id="117784" name="TextBox 41"/>
          <p:cNvSpPr txBox="1">
            <a:spLocks noChangeArrowheads="1"/>
          </p:cNvSpPr>
          <p:nvPr/>
        </p:nvSpPr>
        <p:spPr bwMode="auto">
          <a:xfrm>
            <a:off x="3779838" y="2565400"/>
            <a:ext cx="129698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b="1">
                <a:solidFill>
                  <a:srgbClr val="663300"/>
                </a:solidFill>
                <a:cs typeface="Arial" charset="0"/>
              </a:rPr>
              <a:t>дієслівне</a:t>
            </a:r>
          </a:p>
        </p:txBody>
      </p:sp>
      <p:sp>
        <p:nvSpPr>
          <p:cNvPr id="117785" name="TextBox 45"/>
          <p:cNvSpPr txBox="1">
            <a:spLocks noChangeArrowheads="1"/>
          </p:cNvSpPr>
          <p:nvPr/>
        </p:nvSpPr>
        <p:spPr bwMode="auto">
          <a:xfrm>
            <a:off x="1619250" y="3860800"/>
            <a:ext cx="3600450" cy="1477963"/>
          </a:xfrm>
          <a:prstGeom prst="rect">
            <a:avLst/>
          </a:prstGeom>
          <a:noFill/>
          <a:ln w="19050">
            <a:solidFill>
              <a:srgbClr val="66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uk-UA">
              <a:latin typeface="Calibri" pitchFamily="34" charset="0"/>
            </a:endParaRPr>
          </a:p>
          <a:p>
            <a:endParaRPr lang="uk-UA">
              <a:latin typeface="Calibri" pitchFamily="34" charset="0"/>
            </a:endParaRPr>
          </a:p>
          <a:p>
            <a:endParaRPr lang="uk-UA">
              <a:latin typeface="Calibri" pitchFamily="34" charset="0"/>
            </a:endParaRPr>
          </a:p>
          <a:p>
            <a:endParaRPr lang="uk-UA">
              <a:latin typeface="Calibri" pitchFamily="34" charset="0"/>
            </a:endParaRPr>
          </a:p>
          <a:p>
            <a:endParaRPr lang="uk-UA">
              <a:latin typeface="Calibri" pitchFamily="34" charset="0"/>
            </a:endParaRPr>
          </a:p>
        </p:txBody>
      </p:sp>
      <p:sp>
        <p:nvSpPr>
          <p:cNvPr id="117786" name="TextBox 47"/>
          <p:cNvSpPr txBox="1">
            <a:spLocks noChangeArrowheads="1"/>
          </p:cNvSpPr>
          <p:nvPr/>
        </p:nvSpPr>
        <p:spPr bwMode="auto">
          <a:xfrm>
            <a:off x="1763713" y="4724400"/>
            <a:ext cx="9366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1600" i="1">
                <a:solidFill>
                  <a:srgbClr val="663300"/>
                </a:solidFill>
                <a:cs typeface="Arial" charset="0"/>
              </a:rPr>
              <a:t>іменник</a:t>
            </a:r>
          </a:p>
        </p:txBody>
      </p:sp>
      <p:sp>
        <p:nvSpPr>
          <p:cNvPr id="117787" name="TextBox 48"/>
          <p:cNvSpPr txBox="1">
            <a:spLocks noChangeArrowheads="1"/>
          </p:cNvSpPr>
          <p:nvPr/>
        </p:nvSpPr>
        <p:spPr bwMode="auto">
          <a:xfrm>
            <a:off x="1692275" y="4076700"/>
            <a:ext cx="19431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>
                <a:solidFill>
                  <a:srgbClr val="0033CC"/>
                </a:solidFill>
                <a:cs typeface="Arial" charset="0"/>
              </a:rPr>
              <a:t>Пам’ять серця</a:t>
            </a:r>
          </a:p>
        </p:txBody>
      </p:sp>
      <p:sp>
        <p:nvSpPr>
          <p:cNvPr id="117788" name="TextBox 50"/>
          <p:cNvSpPr txBox="1">
            <a:spLocks noChangeArrowheads="1"/>
          </p:cNvSpPr>
          <p:nvPr/>
        </p:nvSpPr>
        <p:spPr bwMode="auto">
          <a:xfrm>
            <a:off x="3708400" y="4365625"/>
            <a:ext cx="15113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b="1">
                <a:solidFill>
                  <a:srgbClr val="663300"/>
                </a:solidFill>
                <a:cs typeface="Arial" charset="0"/>
              </a:rPr>
              <a:t>іменникове</a:t>
            </a:r>
          </a:p>
        </p:txBody>
      </p:sp>
      <p:sp>
        <p:nvSpPr>
          <p:cNvPr id="117789" name="TextBox 53"/>
          <p:cNvSpPr txBox="1">
            <a:spLocks noChangeArrowheads="1"/>
          </p:cNvSpPr>
          <p:nvPr/>
        </p:nvSpPr>
        <p:spPr bwMode="auto">
          <a:xfrm>
            <a:off x="5364163" y="3860800"/>
            <a:ext cx="3600450" cy="1477963"/>
          </a:xfrm>
          <a:prstGeom prst="rect">
            <a:avLst/>
          </a:prstGeom>
          <a:noFill/>
          <a:ln w="19050">
            <a:solidFill>
              <a:srgbClr val="66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uk-UA">
              <a:latin typeface="Calibri" pitchFamily="34" charset="0"/>
            </a:endParaRPr>
          </a:p>
          <a:p>
            <a:endParaRPr lang="uk-UA">
              <a:latin typeface="Calibri" pitchFamily="34" charset="0"/>
            </a:endParaRPr>
          </a:p>
          <a:p>
            <a:endParaRPr lang="uk-UA">
              <a:latin typeface="Calibri" pitchFamily="34" charset="0"/>
            </a:endParaRPr>
          </a:p>
          <a:p>
            <a:endParaRPr lang="uk-UA">
              <a:latin typeface="Calibri" pitchFamily="34" charset="0"/>
            </a:endParaRPr>
          </a:p>
          <a:p>
            <a:endParaRPr lang="uk-UA">
              <a:latin typeface="Calibri" pitchFamily="34" charset="0"/>
            </a:endParaRPr>
          </a:p>
        </p:txBody>
      </p:sp>
      <p:sp>
        <p:nvSpPr>
          <p:cNvPr id="117790" name="TextBox 54"/>
          <p:cNvSpPr txBox="1">
            <a:spLocks noChangeArrowheads="1"/>
          </p:cNvSpPr>
          <p:nvPr/>
        </p:nvSpPr>
        <p:spPr bwMode="auto">
          <a:xfrm>
            <a:off x="5508625" y="4724400"/>
            <a:ext cx="935038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1600" i="1">
                <a:solidFill>
                  <a:srgbClr val="663300"/>
                </a:solidFill>
                <a:cs typeface="Arial" charset="0"/>
              </a:rPr>
              <a:t>іменник</a:t>
            </a:r>
          </a:p>
        </p:txBody>
      </p:sp>
      <p:sp>
        <p:nvSpPr>
          <p:cNvPr id="117791" name="TextBox 55"/>
          <p:cNvSpPr txBox="1">
            <a:spLocks noChangeArrowheads="1"/>
          </p:cNvSpPr>
          <p:nvPr/>
        </p:nvSpPr>
        <p:spPr bwMode="auto">
          <a:xfrm>
            <a:off x="5508625" y="4076700"/>
            <a:ext cx="19431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>
                <a:solidFill>
                  <a:srgbClr val="0033CC"/>
                </a:solidFill>
                <a:cs typeface="Arial" charset="0"/>
              </a:rPr>
              <a:t>Історія народу</a:t>
            </a:r>
          </a:p>
        </p:txBody>
      </p:sp>
      <p:sp>
        <p:nvSpPr>
          <p:cNvPr id="117792" name="TextBox 56"/>
          <p:cNvSpPr txBox="1">
            <a:spLocks noChangeArrowheads="1"/>
          </p:cNvSpPr>
          <p:nvPr/>
        </p:nvSpPr>
        <p:spPr bwMode="auto">
          <a:xfrm>
            <a:off x="7380288" y="4365625"/>
            <a:ext cx="151288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b="1">
                <a:solidFill>
                  <a:srgbClr val="663300"/>
                </a:solidFill>
                <a:cs typeface="Arial" charset="0"/>
              </a:rPr>
              <a:t>іменникове</a:t>
            </a:r>
          </a:p>
        </p:txBody>
      </p:sp>
      <p:sp>
        <p:nvSpPr>
          <p:cNvPr id="117793" name="TextBox 57"/>
          <p:cNvSpPr txBox="1">
            <a:spLocks noChangeArrowheads="1"/>
          </p:cNvSpPr>
          <p:nvPr/>
        </p:nvSpPr>
        <p:spPr bwMode="auto">
          <a:xfrm>
            <a:off x="5364163" y="549275"/>
            <a:ext cx="3600450" cy="1354138"/>
          </a:xfrm>
          <a:prstGeom prst="rect">
            <a:avLst/>
          </a:prstGeom>
          <a:noFill/>
          <a:ln w="19050">
            <a:solidFill>
              <a:srgbClr val="66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uk-UA" sz="1600">
              <a:solidFill>
                <a:srgbClr val="0033CC"/>
              </a:solidFill>
              <a:cs typeface="Arial" charset="0"/>
            </a:endParaRPr>
          </a:p>
          <a:p>
            <a:r>
              <a:rPr lang="uk-UA">
                <a:solidFill>
                  <a:srgbClr val="0033CC"/>
                </a:solidFill>
                <a:cs typeface="Arial" charset="0"/>
              </a:rPr>
              <a:t>Пошепки молитися</a:t>
            </a:r>
          </a:p>
          <a:p>
            <a:endParaRPr lang="uk-UA" sz="1600">
              <a:solidFill>
                <a:srgbClr val="0033CC"/>
              </a:solidFill>
              <a:cs typeface="Arial" charset="0"/>
            </a:endParaRPr>
          </a:p>
          <a:p>
            <a:endParaRPr lang="uk-UA" sz="1600">
              <a:solidFill>
                <a:srgbClr val="0033CC"/>
              </a:solidFill>
              <a:cs typeface="Arial" charset="0"/>
            </a:endParaRPr>
          </a:p>
          <a:p>
            <a:r>
              <a:rPr lang="uk-UA" sz="1600">
                <a:solidFill>
                  <a:srgbClr val="0033CC"/>
                </a:solidFill>
                <a:cs typeface="Arial" charset="0"/>
              </a:rPr>
              <a:t> </a:t>
            </a:r>
          </a:p>
        </p:txBody>
      </p:sp>
      <p:sp>
        <p:nvSpPr>
          <p:cNvPr id="117794" name="TextBox 58"/>
          <p:cNvSpPr txBox="1">
            <a:spLocks noChangeArrowheads="1"/>
          </p:cNvSpPr>
          <p:nvPr/>
        </p:nvSpPr>
        <p:spPr bwMode="auto">
          <a:xfrm>
            <a:off x="7740650" y="1125538"/>
            <a:ext cx="12954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b="1">
                <a:solidFill>
                  <a:srgbClr val="663300"/>
                </a:solidFill>
                <a:cs typeface="Arial" charset="0"/>
              </a:rPr>
              <a:t>дієслівне</a:t>
            </a:r>
          </a:p>
        </p:txBody>
      </p:sp>
      <p:sp>
        <p:nvSpPr>
          <p:cNvPr id="117795" name="TextBox 59"/>
          <p:cNvSpPr txBox="1">
            <a:spLocks noChangeArrowheads="1"/>
          </p:cNvSpPr>
          <p:nvPr/>
        </p:nvSpPr>
        <p:spPr bwMode="auto">
          <a:xfrm>
            <a:off x="6588125" y="1412875"/>
            <a:ext cx="10795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i="1">
                <a:solidFill>
                  <a:srgbClr val="663300"/>
                </a:solidFill>
                <a:latin typeface="Calibri" pitchFamily="34" charset="0"/>
              </a:rPr>
              <a:t>дієслово</a:t>
            </a:r>
          </a:p>
        </p:txBody>
      </p:sp>
      <p:sp>
        <p:nvSpPr>
          <p:cNvPr id="117796" name="TextBox 61"/>
          <p:cNvSpPr txBox="1">
            <a:spLocks noChangeArrowheads="1"/>
          </p:cNvSpPr>
          <p:nvPr/>
        </p:nvSpPr>
        <p:spPr bwMode="auto">
          <a:xfrm>
            <a:off x="5364163" y="2133600"/>
            <a:ext cx="3600450" cy="1354138"/>
          </a:xfrm>
          <a:prstGeom prst="rect">
            <a:avLst/>
          </a:prstGeom>
          <a:noFill/>
          <a:ln w="19050">
            <a:solidFill>
              <a:srgbClr val="66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uk-UA" sz="1600">
              <a:solidFill>
                <a:srgbClr val="0033CC"/>
              </a:solidFill>
              <a:cs typeface="Arial" charset="0"/>
            </a:endParaRPr>
          </a:p>
          <a:p>
            <a:r>
              <a:rPr lang="uk-UA">
                <a:solidFill>
                  <a:srgbClr val="0033CC"/>
                </a:solidFill>
                <a:cs typeface="Arial" charset="0"/>
              </a:rPr>
              <a:t>Вірити в народ</a:t>
            </a:r>
          </a:p>
          <a:p>
            <a:endParaRPr lang="uk-UA" sz="1600">
              <a:solidFill>
                <a:srgbClr val="0033CC"/>
              </a:solidFill>
              <a:cs typeface="Arial" charset="0"/>
            </a:endParaRPr>
          </a:p>
          <a:p>
            <a:endParaRPr lang="uk-UA" sz="1600">
              <a:solidFill>
                <a:srgbClr val="0033CC"/>
              </a:solidFill>
              <a:cs typeface="Arial" charset="0"/>
            </a:endParaRPr>
          </a:p>
          <a:p>
            <a:r>
              <a:rPr lang="uk-UA" sz="1600">
                <a:solidFill>
                  <a:srgbClr val="0033CC"/>
                </a:solidFill>
                <a:cs typeface="Arial" charset="0"/>
              </a:rPr>
              <a:t> </a:t>
            </a:r>
          </a:p>
        </p:txBody>
      </p:sp>
      <p:sp>
        <p:nvSpPr>
          <p:cNvPr id="117797" name="TextBox 62"/>
          <p:cNvSpPr txBox="1">
            <a:spLocks noChangeArrowheads="1"/>
          </p:cNvSpPr>
          <p:nvPr/>
        </p:nvSpPr>
        <p:spPr bwMode="auto">
          <a:xfrm>
            <a:off x="5435600" y="2997200"/>
            <a:ext cx="1081088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i="1">
                <a:solidFill>
                  <a:srgbClr val="663300"/>
                </a:solidFill>
                <a:latin typeface="Calibri" pitchFamily="34" charset="0"/>
              </a:rPr>
              <a:t>дієслово</a:t>
            </a:r>
          </a:p>
        </p:txBody>
      </p:sp>
      <p:sp>
        <p:nvSpPr>
          <p:cNvPr id="117798" name="TextBox 63"/>
          <p:cNvSpPr txBox="1">
            <a:spLocks noChangeArrowheads="1"/>
          </p:cNvSpPr>
          <p:nvPr/>
        </p:nvSpPr>
        <p:spPr bwMode="auto">
          <a:xfrm>
            <a:off x="7596188" y="2565400"/>
            <a:ext cx="129698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b="1">
                <a:solidFill>
                  <a:srgbClr val="663300"/>
                </a:solidFill>
                <a:cs typeface="Arial" charset="0"/>
              </a:rPr>
              <a:t>дієслівне</a:t>
            </a:r>
          </a:p>
        </p:txBody>
      </p:sp>
      <p:sp>
        <p:nvSpPr>
          <p:cNvPr id="117799" name="TextBox 66"/>
          <p:cNvSpPr txBox="1">
            <a:spLocks noChangeArrowheads="1"/>
          </p:cNvSpPr>
          <p:nvPr/>
        </p:nvSpPr>
        <p:spPr bwMode="auto">
          <a:xfrm>
            <a:off x="1692275" y="2133600"/>
            <a:ext cx="3600450" cy="1354138"/>
          </a:xfrm>
          <a:prstGeom prst="rect">
            <a:avLst/>
          </a:prstGeom>
          <a:noFill/>
          <a:ln w="19050">
            <a:solidFill>
              <a:srgbClr val="66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uk-UA" sz="1600">
              <a:solidFill>
                <a:srgbClr val="0033CC"/>
              </a:solidFill>
              <a:cs typeface="Arial" charset="0"/>
            </a:endParaRPr>
          </a:p>
          <a:p>
            <a:r>
              <a:rPr lang="uk-UA">
                <a:solidFill>
                  <a:srgbClr val="0033CC"/>
                </a:solidFill>
                <a:cs typeface="Arial" charset="0"/>
              </a:rPr>
              <a:t>Добре   знати</a:t>
            </a:r>
          </a:p>
          <a:p>
            <a:endParaRPr lang="uk-UA" sz="1600">
              <a:solidFill>
                <a:srgbClr val="0033CC"/>
              </a:solidFill>
              <a:cs typeface="Arial" charset="0"/>
            </a:endParaRPr>
          </a:p>
          <a:p>
            <a:endParaRPr lang="uk-UA" sz="1600">
              <a:solidFill>
                <a:srgbClr val="0033CC"/>
              </a:solidFill>
              <a:cs typeface="Arial" charset="0"/>
            </a:endParaRPr>
          </a:p>
          <a:p>
            <a:r>
              <a:rPr lang="uk-UA" sz="1600">
                <a:solidFill>
                  <a:srgbClr val="0033CC"/>
                </a:solidFill>
                <a:cs typeface="Arial" charset="0"/>
              </a:rPr>
              <a:t> </a:t>
            </a:r>
          </a:p>
        </p:txBody>
      </p:sp>
      <p:pic>
        <p:nvPicPr>
          <p:cNvPr id="117800" name="Picture 2" descr="C:\Users\pc\Pictures\словосполучення\index.jp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56325" y="5445125"/>
            <a:ext cx="2016125" cy="115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5" name="Волна 74"/>
          <p:cNvSpPr/>
          <p:nvPr/>
        </p:nvSpPr>
        <p:spPr>
          <a:xfrm>
            <a:off x="2339975" y="5589588"/>
            <a:ext cx="3744913" cy="719137"/>
          </a:xfrm>
          <a:prstGeom prst="wave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117802" name="TextBox 75"/>
          <p:cNvSpPr txBox="1">
            <a:spLocks noChangeArrowheads="1"/>
          </p:cNvSpPr>
          <p:nvPr/>
        </p:nvSpPr>
        <p:spPr bwMode="auto">
          <a:xfrm>
            <a:off x="2484438" y="5732463"/>
            <a:ext cx="34559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>
                <a:solidFill>
                  <a:srgbClr val="0000FF"/>
                </a:solidFill>
                <a:cs typeface="Arial" charset="0"/>
              </a:rPr>
              <a:t>Виконав</a:t>
            </a:r>
            <a:r>
              <a:rPr lang="uk-UA" b="1">
                <a:solidFill>
                  <a:srgbClr val="0000FF"/>
                </a:solidFill>
                <a:cs typeface="Arial" charset="0"/>
              </a:rPr>
              <a:t>?             </a:t>
            </a:r>
            <a:r>
              <a:rPr lang="uk-UA" b="1">
                <a:solidFill>
                  <a:srgbClr val="663300"/>
                </a:solidFill>
                <a:cs typeface="Arial" charset="0"/>
              </a:rPr>
              <a:t>Молодець!!!</a:t>
            </a:r>
          </a:p>
        </p:txBody>
      </p:sp>
      <p:sp>
        <p:nvSpPr>
          <p:cNvPr id="77" name="Овальная выноска 76"/>
          <p:cNvSpPr/>
          <p:nvPr/>
        </p:nvSpPr>
        <p:spPr>
          <a:xfrm>
            <a:off x="7631113" y="115888"/>
            <a:ext cx="1512887" cy="909637"/>
          </a:xfrm>
          <a:prstGeom prst="wedgeEllipseCallout">
            <a:avLst>
              <a:gd name="adj1" fmla="val -44176"/>
              <a:gd name="adj2" fmla="val 66909"/>
            </a:avLst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>Уважно перевір</a:t>
            </a:r>
            <a:endParaRPr lang="uk-UA" b="1" dirty="0">
              <a:solidFill>
                <a:srgbClr val="6633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785" name="Группа 33"/>
          <p:cNvGrpSpPr>
            <a:grpSpLocks/>
          </p:cNvGrpSpPr>
          <p:nvPr/>
        </p:nvGrpSpPr>
        <p:grpSpPr bwMode="auto">
          <a:xfrm>
            <a:off x="6213475" y="169863"/>
            <a:ext cx="2741613" cy="1444625"/>
            <a:chOff x="5286380" y="214290"/>
            <a:chExt cx="3643338" cy="1999908"/>
          </a:xfrm>
        </p:grpSpPr>
        <p:sp>
          <p:nvSpPr>
            <p:cNvPr id="18" name="Прямоугольник 17"/>
            <p:cNvSpPr/>
            <p:nvPr/>
          </p:nvSpPr>
          <p:spPr>
            <a:xfrm>
              <a:off x="5286380" y="214290"/>
              <a:ext cx="3643338" cy="1999908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270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solidFill>
                  <a:prstClr val="black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solidFill>
                  <a:prstClr val="black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solidFill>
                  <a:prstClr val="black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dirty="0">
                  <a:solidFill>
                    <a:prstClr val="black"/>
                  </a:solidFill>
                </a:rPr>
                <a:t>       </a:t>
              </a:r>
            </a:p>
          </p:txBody>
        </p:sp>
        <p:sp>
          <p:nvSpPr>
            <p:cNvPr id="118853" name="TextBox 24"/>
            <p:cNvSpPr txBox="1">
              <a:spLocks noChangeArrowheads="1"/>
            </p:cNvSpPr>
            <p:nvPr/>
          </p:nvSpPr>
          <p:spPr bwMode="auto">
            <a:xfrm>
              <a:off x="5357818" y="285715"/>
              <a:ext cx="3500460" cy="5117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uk-UA" b="1" i="1">
                  <a:solidFill>
                    <a:srgbClr val="953735"/>
                  </a:solidFill>
                  <a:cs typeface="Arial" charset="0"/>
                </a:rPr>
                <a:t>Уособлює красу</a:t>
              </a:r>
              <a:endParaRPr lang="ru-RU" b="1" i="1">
                <a:solidFill>
                  <a:srgbClr val="953735"/>
                </a:solidFill>
                <a:cs typeface="Arial" charset="0"/>
              </a:endParaRPr>
            </a:p>
          </p:txBody>
        </p:sp>
      </p:grpSp>
      <p:sp>
        <p:nvSpPr>
          <p:cNvPr id="21" name="Скругленный прямоугольник 20"/>
          <p:cNvSpPr>
            <a:spLocks/>
          </p:cNvSpPr>
          <p:nvPr/>
        </p:nvSpPr>
        <p:spPr>
          <a:xfrm>
            <a:off x="6999288" y="676275"/>
            <a:ext cx="314325" cy="215900"/>
          </a:xfrm>
          <a:prstGeom prst="roundRect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3" name="Скругленный прямоугольник 22"/>
          <p:cNvSpPr>
            <a:spLocks/>
          </p:cNvSpPr>
          <p:nvPr/>
        </p:nvSpPr>
        <p:spPr>
          <a:xfrm>
            <a:off x="6999288" y="1006475"/>
            <a:ext cx="314325" cy="215900"/>
          </a:xfrm>
          <a:prstGeom prst="roundRect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6284913" y="942975"/>
            <a:ext cx="6127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b="1" i="1">
                <a:solidFill>
                  <a:srgbClr val="4F6228"/>
                </a:solidFill>
                <a:latin typeface="Calibri" pitchFamily="34" charset="0"/>
              </a:rPr>
              <a:t>так</a:t>
            </a:r>
            <a:endParaRPr lang="ru-RU" b="1" i="1">
              <a:solidFill>
                <a:srgbClr val="4F6228"/>
              </a:solidFill>
              <a:latin typeface="Calibri" pitchFamily="34" charset="0"/>
            </a:endParaRPr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6296025" y="576263"/>
            <a:ext cx="6127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C00000"/>
                </a:solidFill>
                <a:latin typeface="Calibri" pitchFamily="34" charset="0"/>
              </a:rPr>
              <a:t>ні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137206" y="99647"/>
            <a:ext cx="5508104" cy="110799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spc="50" dirty="0" err="1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Виконаєш</a:t>
            </a:r>
            <a:r>
              <a:rPr lang="ru-RU" sz="2400" b="1" spc="50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правильно </a:t>
            </a:r>
            <a:r>
              <a:rPr lang="ru-RU" sz="2400" b="1" spc="50" dirty="0" err="1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завдання</a:t>
            </a:r>
            <a:r>
              <a:rPr lang="ru-RU" sz="2400" b="1" spc="50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-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spc="50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</a:t>
            </a:r>
            <a:r>
              <a:rPr lang="ru-RU" sz="2400" b="1" spc="50" dirty="0" err="1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отримаєш</a:t>
            </a:r>
            <a:r>
              <a:rPr lang="ru-RU" sz="2400" b="1" spc="50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spc="50" dirty="0" err="1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зображення</a:t>
            </a:r>
            <a:endParaRPr lang="ru-RU" sz="2400" b="1" spc="50" dirty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spc="50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</a:t>
            </a:r>
            <a:r>
              <a:rPr lang="ru-RU" b="1" spc="50" dirty="0" err="1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Визнач</a:t>
            </a:r>
            <a:r>
              <a:rPr lang="ru-RU" b="1" spc="50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вид </a:t>
            </a:r>
            <a:r>
              <a:rPr lang="ru-RU" b="1" spc="50" dirty="0" err="1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словосполучення</a:t>
            </a:r>
            <a:r>
              <a:rPr lang="ru-RU" b="1" spc="50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)</a:t>
            </a:r>
          </a:p>
        </p:txBody>
      </p:sp>
      <p:grpSp>
        <p:nvGrpSpPr>
          <p:cNvPr id="118791" name="Группа 38"/>
          <p:cNvGrpSpPr>
            <a:grpSpLocks/>
          </p:cNvGrpSpPr>
          <p:nvPr/>
        </p:nvGrpSpPr>
        <p:grpSpPr bwMode="auto">
          <a:xfrm>
            <a:off x="6213475" y="1744663"/>
            <a:ext cx="2751138" cy="1447800"/>
            <a:chOff x="5286380" y="214290"/>
            <a:chExt cx="3753514" cy="1999908"/>
          </a:xfrm>
        </p:grpSpPr>
        <p:sp>
          <p:nvSpPr>
            <p:cNvPr id="40" name="Прямоугольник 39"/>
            <p:cNvSpPr/>
            <p:nvPr/>
          </p:nvSpPr>
          <p:spPr>
            <a:xfrm>
              <a:off x="5286380" y="214290"/>
              <a:ext cx="3742684" cy="1999908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270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solidFill>
                  <a:prstClr val="black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solidFill>
                  <a:prstClr val="black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solidFill>
                  <a:prstClr val="black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dirty="0">
                  <a:solidFill>
                    <a:prstClr val="black"/>
                  </a:solidFill>
                </a:rPr>
                <a:t>       </a:t>
              </a:r>
            </a:p>
          </p:txBody>
        </p:sp>
        <p:sp>
          <p:nvSpPr>
            <p:cNvPr id="118850" name="TextBox 40"/>
            <p:cNvSpPr txBox="1">
              <a:spLocks noChangeArrowheads="1"/>
            </p:cNvSpPr>
            <p:nvPr/>
          </p:nvSpPr>
          <p:spPr bwMode="auto">
            <a:xfrm>
              <a:off x="5357817" y="285716"/>
              <a:ext cx="3500462" cy="5103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uk-UA" b="1" i="1">
                  <a:solidFill>
                    <a:srgbClr val="953735"/>
                  </a:solidFill>
                  <a:cs typeface="Arial" charset="0"/>
                </a:rPr>
                <a:t>Святий оберіг</a:t>
              </a:r>
              <a:endParaRPr lang="ru-RU" b="1" i="1">
                <a:solidFill>
                  <a:srgbClr val="953735"/>
                </a:solidFill>
                <a:cs typeface="Arial" charset="0"/>
              </a:endParaRPr>
            </a:p>
          </p:txBody>
        </p:sp>
        <p:sp>
          <p:nvSpPr>
            <p:cNvPr id="118851" name="TextBox 41"/>
            <p:cNvSpPr txBox="1">
              <a:spLocks noChangeArrowheads="1"/>
            </p:cNvSpPr>
            <p:nvPr/>
          </p:nvSpPr>
          <p:spPr bwMode="auto">
            <a:xfrm>
              <a:off x="6897571" y="743064"/>
              <a:ext cx="2142323" cy="14567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ts val="1500"/>
                </a:lnSpc>
              </a:pPr>
              <a:r>
                <a:rPr lang="ru-RU">
                  <a:solidFill>
                    <a:srgbClr val="403152"/>
                  </a:solidFill>
                  <a:latin typeface="Calibri" pitchFamily="34" charset="0"/>
                </a:rPr>
                <a:t>іменне</a:t>
              </a:r>
              <a:br>
                <a:rPr lang="ru-RU">
                  <a:solidFill>
                    <a:srgbClr val="403152"/>
                  </a:solidFill>
                  <a:latin typeface="Calibri" pitchFamily="34" charset="0"/>
                </a:rPr>
              </a:br>
              <a:endParaRPr lang="ru-RU">
                <a:solidFill>
                  <a:srgbClr val="403152"/>
                </a:solidFill>
                <a:latin typeface="Calibri" pitchFamily="34" charset="0"/>
              </a:endParaRPr>
            </a:p>
            <a:p>
              <a:pPr>
                <a:lnSpc>
                  <a:spcPts val="1500"/>
                </a:lnSpc>
              </a:pPr>
              <a:r>
                <a:rPr lang="uk-UA">
                  <a:solidFill>
                    <a:srgbClr val="403152"/>
                  </a:solidFill>
                  <a:latin typeface="Calibri" pitchFamily="34" charset="0"/>
                </a:rPr>
                <a:t>Дієслівне</a:t>
              </a:r>
              <a:endParaRPr lang="ru-RU">
                <a:solidFill>
                  <a:srgbClr val="403152"/>
                </a:solidFill>
                <a:latin typeface="Calibri" pitchFamily="34" charset="0"/>
              </a:endParaRPr>
            </a:p>
            <a:p>
              <a:pPr>
                <a:lnSpc>
                  <a:spcPts val="1500"/>
                </a:lnSpc>
              </a:pPr>
              <a:endParaRPr lang="ru-RU" sz="800">
                <a:solidFill>
                  <a:srgbClr val="403152"/>
                </a:solidFill>
                <a:latin typeface="Calibri" pitchFamily="34" charset="0"/>
              </a:endParaRPr>
            </a:p>
            <a:p>
              <a:pPr>
                <a:lnSpc>
                  <a:spcPts val="1500"/>
                </a:lnSpc>
              </a:pPr>
              <a:r>
                <a:rPr lang="ru-RU" sz="1700">
                  <a:solidFill>
                    <a:srgbClr val="403152"/>
                  </a:solidFill>
                  <a:latin typeface="Calibri" pitchFamily="34" charset="0"/>
                </a:rPr>
                <a:t>Прислівникове</a:t>
              </a:r>
            </a:p>
          </p:txBody>
        </p:sp>
      </p:grpSp>
      <p:grpSp>
        <p:nvGrpSpPr>
          <p:cNvPr id="118792" name="Группа 48"/>
          <p:cNvGrpSpPr>
            <a:grpSpLocks/>
          </p:cNvGrpSpPr>
          <p:nvPr/>
        </p:nvGrpSpPr>
        <p:grpSpPr bwMode="auto">
          <a:xfrm>
            <a:off x="6186488" y="3314700"/>
            <a:ext cx="2724150" cy="1447800"/>
            <a:chOff x="5286379" y="214290"/>
            <a:chExt cx="3750183" cy="1999908"/>
          </a:xfrm>
        </p:grpSpPr>
        <p:sp>
          <p:nvSpPr>
            <p:cNvPr id="50" name="Прямоугольник 49"/>
            <p:cNvSpPr/>
            <p:nvPr/>
          </p:nvSpPr>
          <p:spPr>
            <a:xfrm>
              <a:off x="5286379" y="214290"/>
              <a:ext cx="3750183" cy="1999908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270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solidFill>
                  <a:prstClr val="black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solidFill>
                  <a:prstClr val="black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solidFill>
                  <a:prstClr val="black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dirty="0">
                  <a:solidFill>
                    <a:prstClr val="black"/>
                  </a:solidFill>
                </a:rPr>
                <a:t>       </a:t>
              </a:r>
            </a:p>
          </p:txBody>
        </p:sp>
        <p:sp>
          <p:nvSpPr>
            <p:cNvPr id="118848" name="TextBox 50"/>
            <p:cNvSpPr txBox="1">
              <a:spLocks noChangeArrowheads="1"/>
            </p:cNvSpPr>
            <p:nvPr/>
          </p:nvSpPr>
          <p:spPr bwMode="auto">
            <a:xfrm>
              <a:off x="5357818" y="285716"/>
              <a:ext cx="3500462" cy="5103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uk-UA" b="1" i="1">
                  <a:solidFill>
                    <a:srgbClr val="953735"/>
                  </a:solidFill>
                  <a:cs typeface="Arial" charset="0"/>
                </a:rPr>
                <a:t>Особливо цікаво</a:t>
              </a:r>
              <a:endParaRPr lang="ru-RU" b="1" i="1">
                <a:solidFill>
                  <a:srgbClr val="953735"/>
                </a:solidFill>
                <a:cs typeface="Arial" charset="0"/>
              </a:endParaRPr>
            </a:p>
          </p:txBody>
        </p:sp>
      </p:grpSp>
      <p:sp>
        <p:nvSpPr>
          <p:cNvPr id="59" name="Скругленный прямоугольник 58"/>
          <p:cNvSpPr>
            <a:spLocks/>
          </p:cNvSpPr>
          <p:nvPr/>
        </p:nvSpPr>
        <p:spPr>
          <a:xfrm>
            <a:off x="6983413" y="2238375"/>
            <a:ext cx="314325" cy="215900"/>
          </a:xfrm>
          <a:prstGeom prst="roundRect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60" name="TextBox 59"/>
          <p:cNvSpPr txBox="1">
            <a:spLocks noChangeArrowheads="1"/>
          </p:cNvSpPr>
          <p:nvPr/>
        </p:nvSpPr>
        <p:spPr bwMode="auto">
          <a:xfrm>
            <a:off x="6284913" y="2157413"/>
            <a:ext cx="6127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b="1" i="1">
                <a:solidFill>
                  <a:srgbClr val="4F6228"/>
                </a:solidFill>
                <a:latin typeface="Calibri" pitchFamily="34" charset="0"/>
              </a:rPr>
              <a:t>так</a:t>
            </a:r>
            <a:endParaRPr lang="ru-RU" b="1" i="1">
              <a:solidFill>
                <a:srgbClr val="4F6228"/>
              </a:solidFill>
              <a:latin typeface="Calibri" pitchFamily="34" charset="0"/>
            </a:endParaRPr>
          </a:p>
        </p:txBody>
      </p:sp>
      <p:sp>
        <p:nvSpPr>
          <p:cNvPr id="61" name="Скругленный прямоугольник 60"/>
          <p:cNvSpPr>
            <a:spLocks/>
          </p:cNvSpPr>
          <p:nvPr/>
        </p:nvSpPr>
        <p:spPr>
          <a:xfrm>
            <a:off x="7035800" y="4446588"/>
            <a:ext cx="314325" cy="215900"/>
          </a:xfrm>
          <a:prstGeom prst="roundRect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62" name="TextBox 61"/>
          <p:cNvSpPr txBox="1">
            <a:spLocks noChangeArrowheads="1"/>
          </p:cNvSpPr>
          <p:nvPr/>
        </p:nvSpPr>
        <p:spPr bwMode="auto">
          <a:xfrm>
            <a:off x="6303963" y="4392613"/>
            <a:ext cx="6127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b="1" i="1">
                <a:solidFill>
                  <a:srgbClr val="4F6228"/>
                </a:solidFill>
                <a:latin typeface="Calibri" pitchFamily="34" charset="0"/>
              </a:rPr>
              <a:t>так</a:t>
            </a:r>
            <a:endParaRPr lang="ru-RU" b="1" i="1">
              <a:solidFill>
                <a:srgbClr val="4F6228"/>
              </a:solidFill>
              <a:latin typeface="Calibri" pitchFamily="34" charset="0"/>
            </a:endParaRPr>
          </a:p>
        </p:txBody>
      </p:sp>
      <p:sp>
        <p:nvSpPr>
          <p:cNvPr id="73" name="Скругленный прямоугольник 72"/>
          <p:cNvSpPr>
            <a:spLocks/>
          </p:cNvSpPr>
          <p:nvPr/>
        </p:nvSpPr>
        <p:spPr>
          <a:xfrm>
            <a:off x="7019925" y="1341438"/>
            <a:ext cx="314325" cy="215900"/>
          </a:xfrm>
          <a:prstGeom prst="roundRect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74" name="TextBox 73"/>
          <p:cNvSpPr txBox="1">
            <a:spLocks noChangeArrowheads="1"/>
          </p:cNvSpPr>
          <p:nvPr/>
        </p:nvSpPr>
        <p:spPr bwMode="auto">
          <a:xfrm>
            <a:off x="6284913" y="1219200"/>
            <a:ext cx="6127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C00000"/>
                </a:solidFill>
                <a:latin typeface="Calibri" pitchFamily="34" charset="0"/>
              </a:rPr>
              <a:t>ні</a:t>
            </a:r>
          </a:p>
        </p:txBody>
      </p:sp>
      <p:sp>
        <p:nvSpPr>
          <p:cNvPr id="75" name="Скругленный прямоугольник 74"/>
          <p:cNvSpPr>
            <a:spLocks/>
          </p:cNvSpPr>
          <p:nvPr/>
        </p:nvSpPr>
        <p:spPr>
          <a:xfrm>
            <a:off x="6999288" y="2546350"/>
            <a:ext cx="314325" cy="215900"/>
          </a:xfrm>
          <a:prstGeom prst="roundRect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76" name="TextBox 75"/>
          <p:cNvSpPr txBox="1">
            <a:spLocks noChangeArrowheads="1"/>
          </p:cNvSpPr>
          <p:nvPr/>
        </p:nvSpPr>
        <p:spPr bwMode="auto">
          <a:xfrm>
            <a:off x="6284913" y="2454275"/>
            <a:ext cx="6127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C00000"/>
                </a:solidFill>
                <a:latin typeface="Calibri" pitchFamily="34" charset="0"/>
              </a:rPr>
              <a:t>ні</a:t>
            </a:r>
          </a:p>
        </p:txBody>
      </p:sp>
      <p:sp>
        <p:nvSpPr>
          <p:cNvPr id="77" name="Скругленный прямоугольник 76"/>
          <p:cNvSpPr>
            <a:spLocks/>
          </p:cNvSpPr>
          <p:nvPr/>
        </p:nvSpPr>
        <p:spPr>
          <a:xfrm>
            <a:off x="6999288" y="2886075"/>
            <a:ext cx="314325" cy="215900"/>
          </a:xfrm>
          <a:prstGeom prst="roundRect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78" name="TextBox 77"/>
          <p:cNvSpPr txBox="1">
            <a:spLocks noChangeArrowheads="1"/>
          </p:cNvSpPr>
          <p:nvPr/>
        </p:nvSpPr>
        <p:spPr bwMode="auto">
          <a:xfrm>
            <a:off x="6284913" y="2822575"/>
            <a:ext cx="6127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C00000"/>
                </a:solidFill>
                <a:latin typeface="Calibri" pitchFamily="34" charset="0"/>
              </a:rPr>
              <a:t>ні</a:t>
            </a:r>
          </a:p>
        </p:txBody>
      </p:sp>
      <p:sp>
        <p:nvSpPr>
          <p:cNvPr id="79" name="Скругленный прямоугольник 78"/>
          <p:cNvSpPr>
            <a:spLocks/>
          </p:cNvSpPr>
          <p:nvPr/>
        </p:nvSpPr>
        <p:spPr>
          <a:xfrm>
            <a:off x="7035800" y="3751263"/>
            <a:ext cx="314325" cy="215900"/>
          </a:xfrm>
          <a:prstGeom prst="roundRect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80" name="TextBox 79"/>
          <p:cNvSpPr txBox="1">
            <a:spLocks noChangeArrowheads="1"/>
          </p:cNvSpPr>
          <p:nvPr/>
        </p:nvSpPr>
        <p:spPr bwMode="auto">
          <a:xfrm>
            <a:off x="6321425" y="3679825"/>
            <a:ext cx="6127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C00000"/>
                </a:solidFill>
                <a:latin typeface="Calibri" pitchFamily="34" charset="0"/>
              </a:rPr>
              <a:t>ні</a:t>
            </a:r>
          </a:p>
        </p:txBody>
      </p:sp>
      <p:sp>
        <p:nvSpPr>
          <p:cNvPr id="81" name="Скругленный прямоугольник 80"/>
          <p:cNvSpPr>
            <a:spLocks/>
          </p:cNvSpPr>
          <p:nvPr/>
        </p:nvSpPr>
        <p:spPr>
          <a:xfrm>
            <a:off x="7040563" y="4094163"/>
            <a:ext cx="314325" cy="215900"/>
          </a:xfrm>
          <a:prstGeom prst="roundRect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82" name="TextBox 81"/>
          <p:cNvSpPr txBox="1">
            <a:spLocks noChangeArrowheads="1"/>
          </p:cNvSpPr>
          <p:nvPr/>
        </p:nvSpPr>
        <p:spPr bwMode="auto">
          <a:xfrm>
            <a:off x="6350000" y="4037013"/>
            <a:ext cx="6127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C00000"/>
                </a:solidFill>
                <a:latin typeface="Calibri" pitchFamily="34" charset="0"/>
              </a:rPr>
              <a:t>ні</a:t>
            </a:r>
          </a:p>
        </p:txBody>
      </p:sp>
      <p:pic>
        <p:nvPicPr>
          <p:cNvPr id="43" name="Picture 4" descr="http://sadoved.com/sites/default/files/uploads/posts/big/1282826228_2.jpg"/>
          <p:cNvPicPr>
            <a:picLocks noChangeAspect="1" noChangeArrowheads="1"/>
          </p:cNvPicPr>
          <p:nvPr/>
        </p:nvPicPr>
        <p:blipFill>
          <a:blip r:embed="rId3"/>
          <a:srcRect r="49776" b="63556"/>
          <a:stretch>
            <a:fillRect/>
          </a:stretch>
        </p:blipFill>
        <p:spPr bwMode="auto">
          <a:xfrm>
            <a:off x="1162050" y="1265238"/>
            <a:ext cx="2033588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8808" name="TextBox 43"/>
          <p:cNvSpPr txBox="1">
            <a:spLocks noChangeArrowheads="1"/>
          </p:cNvSpPr>
          <p:nvPr/>
        </p:nvSpPr>
        <p:spPr bwMode="auto">
          <a:xfrm>
            <a:off x="7308850" y="620713"/>
            <a:ext cx="1655763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ts val="1500"/>
              </a:lnSpc>
            </a:pPr>
            <a:r>
              <a:rPr lang="ru-RU">
                <a:solidFill>
                  <a:srgbClr val="403152"/>
                </a:solidFill>
                <a:latin typeface="Calibri" pitchFamily="34" charset="0"/>
              </a:rPr>
              <a:t>іменне</a:t>
            </a:r>
            <a:br>
              <a:rPr lang="ru-RU">
                <a:solidFill>
                  <a:srgbClr val="403152"/>
                </a:solidFill>
                <a:latin typeface="Calibri" pitchFamily="34" charset="0"/>
              </a:rPr>
            </a:br>
            <a:endParaRPr lang="ru-RU">
              <a:solidFill>
                <a:srgbClr val="403152"/>
              </a:solidFill>
              <a:latin typeface="Calibri" pitchFamily="34" charset="0"/>
            </a:endParaRPr>
          </a:p>
          <a:p>
            <a:pPr>
              <a:lnSpc>
                <a:spcPts val="1500"/>
              </a:lnSpc>
            </a:pPr>
            <a:r>
              <a:rPr lang="uk-UA">
                <a:solidFill>
                  <a:srgbClr val="403152"/>
                </a:solidFill>
                <a:latin typeface="Calibri" pitchFamily="34" charset="0"/>
              </a:rPr>
              <a:t>Дієслівне</a:t>
            </a:r>
            <a:endParaRPr lang="ru-RU">
              <a:solidFill>
                <a:srgbClr val="403152"/>
              </a:solidFill>
              <a:latin typeface="Calibri" pitchFamily="34" charset="0"/>
            </a:endParaRPr>
          </a:p>
          <a:p>
            <a:pPr>
              <a:lnSpc>
                <a:spcPts val="1500"/>
              </a:lnSpc>
            </a:pPr>
            <a:endParaRPr lang="ru-RU" sz="800">
              <a:solidFill>
                <a:srgbClr val="403152"/>
              </a:solidFill>
              <a:latin typeface="Calibri" pitchFamily="34" charset="0"/>
            </a:endParaRPr>
          </a:p>
          <a:p>
            <a:pPr>
              <a:lnSpc>
                <a:spcPts val="1500"/>
              </a:lnSpc>
            </a:pPr>
            <a:r>
              <a:rPr lang="ru-RU">
                <a:solidFill>
                  <a:srgbClr val="403152"/>
                </a:solidFill>
                <a:latin typeface="Calibri" pitchFamily="34" charset="0"/>
              </a:rPr>
              <a:t>Прислівникове</a:t>
            </a:r>
          </a:p>
        </p:txBody>
      </p:sp>
      <p:grpSp>
        <p:nvGrpSpPr>
          <p:cNvPr id="118809" name="Группа 48"/>
          <p:cNvGrpSpPr>
            <a:grpSpLocks/>
          </p:cNvGrpSpPr>
          <p:nvPr/>
        </p:nvGrpSpPr>
        <p:grpSpPr bwMode="auto">
          <a:xfrm>
            <a:off x="6186488" y="4903788"/>
            <a:ext cx="2724150" cy="1447800"/>
            <a:chOff x="5286379" y="214290"/>
            <a:chExt cx="3750183" cy="1999908"/>
          </a:xfrm>
        </p:grpSpPr>
        <p:sp>
          <p:nvSpPr>
            <p:cNvPr id="46" name="Прямоугольник 45"/>
            <p:cNvSpPr/>
            <p:nvPr/>
          </p:nvSpPr>
          <p:spPr>
            <a:xfrm>
              <a:off x="5286379" y="214290"/>
              <a:ext cx="3750183" cy="1999908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270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solidFill>
                  <a:prstClr val="black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solidFill>
                  <a:prstClr val="black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solidFill>
                  <a:prstClr val="black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dirty="0">
                  <a:solidFill>
                    <a:prstClr val="black"/>
                  </a:solidFill>
                </a:rPr>
                <a:t>       </a:t>
              </a:r>
            </a:p>
          </p:txBody>
        </p:sp>
        <p:sp>
          <p:nvSpPr>
            <p:cNvPr id="118846" name="TextBox 46"/>
            <p:cNvSpPr txBox="1">
              <a:spLocks noChangeArrowheads="1"/>
            </p:cNvSpPr>
            <p:nvPr/>
          </p:nvSpPr>
          <p:spPr bwMode="auto">
            <a:xfrm>
              <a:off x="5286379" y="251756"/>
              <a:ext cx="3500462" cy="5103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uk-UA" b="1" i="1">
                  <a:solidFill>
                    <a:srgbClr val="953735"/>
                  </a:solidFill>
                  <a:latin typeface="Calibri" pitchFamily="34" charset="0"/>
                </a:rPr>
                <a:t>  </a:t>
              </a:r>
              <a:endParaRPr lang="ru-RU" b="1" i="1">
                <a:solidFill>
                  <a:srgbClr val="953735"/>
                </a:solidFill>
                <a:latin typeface="Calibri" pitchFamily="34" charset="0"/>
              </a:endParaRPr>
            </a:p>
          </p:txBody>
        </p:sp>
      </p:grpSp>
      <p:sp>
        <p:nvSpPr>
          <p:cNvPr id="65" name="Скругленный прямоугольник 64"/>
          <p:cNvSpPr>
            <a:spLocks/>
          </p:cNvSpPr>
          <p:nvPr/>
        </p:nvSpPr>
        <p:spPr>
          <a:xfrm>
            <a:off x="7019925" y="6083300"/>
            <a:ext cx="314325" cy="215900"/>
          </a:xfrm>
          <a:prstGeom prst="roundRect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66" name="TextBox 65"/>
          <p:cNvSpPr txBox="1">
            <a:spLocks noChangeArrowheads="1"/>
          </p:cNvSpPr>
          <p:nvPr/>
        </p:nvSpPr>
        <p:spPr bwMode="auto">
          <a:xfrm>
            <a:off x="6305550" y="6011863"/>
            <a:ext cx="6127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b="1" i="1">
                <a:solidFill>
                  <a:srgbClr val="4F6228"/>
                </a:solidFill>
                <a:latin typeface="Calibri" pitchFamily="34" charset="0"/>
              </a:rPr>
              <a:t>так</a:t>
            </a:r>
            <a:endParaRPr lang="ru-RU" b="1" i="1">
              <a:solidFill>
                <a:srgbClr val="4F6228"/>
              </a:solidFill>
              <a:latin typeface="Calibri" pitchFamily="34" charset="0"/>
            </a:endParaRPr>
          </a:p>
        </p:txBody>
      </p:sp>
      <p:sp>
        <p:nvSpPr>
          <p:cNvPr id="67" name="Скругленный прямоугольник 66"/>
          <p:cNvSpPr>
            <a:spLocks/>
          </p:cNvSpPr>
          <p:nvPr/>
        </p:nvSpPr>
        <p:spPr>
          <a:xfrm>
            <a:off x="7019925" y="5297488"/>
            <a:ext cx="314325" cy="215900"/>
          </a:xfrm>
          <a:prstGeom prst="roundRect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68" name="TextBox 67"/>
          <p:cNvSpPr txBox="1">
            <a:spLocks noChangeArrowheads="1"/>
          </p:cNvSpPr>
          <p:nvPr/>
        </p:nvSpPr>
        <p:spPr bwMode="auto">
          <a:xfrm>
            <a:off x="6305550" y="5226050"/>
            <a:ext cx="6127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C00000"/>
                </a:solidFill>
                <a:latin typeface="Calibri" pitchFamily="34" charset="0"/>
              </a:rPr>
              <a:t>ні</a:t>
            </a:r>
          </a:p>
        </p:txBody>
      </p:sp>
      <p:sp>
        <p:nvSpPr>
          <p:cNvPr id="69" name="Скругленный прямоугольник 68"/>
          <p:cNvSpPr>
            <a:spLocks/>
          </p:cNvSpPr>
          <p:nvPr/>
        </p:nvSpPr>
        <p:spPr>
          <a:xfrm>
            <a:off x="7019925" y="5700713"/>
            <a:ext cx="314325" cy="215900"/>
          </a:xfrm>
          <a:prstGeom prst="roundRect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70" name="TextBox 69"/>
          <p:cNvSpPr txBox="1">
            <a:spLocks noChangeArrowheads="1"/>
          </p:cNvSpPr>
          <p:nvPr/>
        </p:nvSpPr>
        <p:spPr bwMode="auto">
          <a:xfrm>
            <a:off x="6305550" y="5627688"/>
            <a:ext cx="6127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C00000"/>
                </a:solidFill>
                <a:latin typeface="Calibri" pitchFamily="34" charset="0"/>
              </a:rPr>
              <a:t>ні</a:t>
            </a:r>
          </a:p>
        </p:txBody>
      </p:sp>
      <p:grpSp>
        <p:nvGrpSpPr>
          <p:cNvPr id="118816" name="Группа 38"/>
          <p:cNvGrpSpPr>
            <a:grpSpLocks/>
          </p:cNvGrpSpPr>
          <p:nvPr/>
        </p:nvGrpSpPr>
        <p:grpSpPr bwMode="auto">
          <a:xfrm>
            <a:off x="179388" y="4941888"/>
            <a:ext cx="2808287" cy="1606550"/>
            <a:chOff x="5150788" y="265732"/>
            <a:chExt cx="3832253" cy="2220095"/>
          </a:xfrm>
        </p:grpSpPr>
        <p:sp>
          <p:nvSpPr>
            <p:cNvPr id="72" name="Прямоугольник 71"/>
            <p:cNvSpPr/>
            <p:nvPr/>
          </p:nvSpPr>
          <p:spPr>
            <a:xfrm>
              <a:off x="5150788" y="265732"/>
              <a:ext cx="3741267" cy="2000718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270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solidFill>
                  <a:prstClr val="black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solidFill>
                  <a:prstClr val="black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solidFill>
                  <a:prstClr val="black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dirty="0">
                  <a:solidFill>
                    <a:prstClr val="black"/>
                  </a:solidFill>
                </a:rPr>
                <a:t>       </a:t>
              </a:r>
            </a:p>
          </p:txBody>
        </p:sp>
        <p:sp>
          <p:nvSpPr>
            <p:cNvPr id="118843" name="TextBox 82"/>
            <p:cNvSpPr txBox="1">
              <a:spLocks noChangeArrowheads="1"/>
            </p:cNvSpPr>
            <p:nvPr/>
          </p:nvSpPr>
          <p:spPr bwMode="auto">
            <a:xfrm>
              <a:off x="5150788" y="285716"/>
              <a:ext cx="3733990" cy="4678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uk-UA" sz="1600" b="1" i="1">
                  <a:solidFill>
                    <a:srgbClr val="953735"/>
                  </a:solidFill>
                  <a:cs typeface="Arial" charset="0"/>
                </a:rPr>
                <a:t>Найчарівніша рослина</a:t>
              </a:r>
              <a:endParaRPr lang="ru-RU" sz="1600" b="1" i="1">
                <a:solidFill>
                  <a:srgbClr val="953735"/>
                </a:solidFill>
                <a:cs typeface="Arial" charset="0"/>
              </a:endParaRPr>
            </a:p>
          </p:txBody>
        </p:sp>
        <p:sp>
          <p:nvSpPr>
            <p:cNvPr id="118844" name="TextBox 83"/>
            <p:cNvSpPr txBox="1">
              <a:spLocks noChangeArrowheads="1"/>
            </p:cNvSpPr>
            <p:nvPr/>
          </p:nvSpPr>
          <p:spPr bwMode="auto">
            <a:xfrm>
              <a:off x="6722994" y="763277"/>
              <a:ext cx="2260047" cy="1722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ts val="1500"/>
                </a:lnSpc>
              </a:pPr>
              <a:r>
                <a:rPr lang="ru-RU">
                  <a:solidFill>
                    <a:srgbClr val="403152"/>
                  </a:solidFill>
                  <a:latin typeface="Calibri" pitchFamily="34" charset="0"/>
                </a:rPr>
                <a:t>іменне</a:t>
              </a:r>
              <a:br>
                <a:rPr lang="ru-RU">
                  <a:solidFill>
                    <a:srgbClr val="403152"/>
                  </a:solidFill>
                  <a:latin typeface="Calibri" pitchFamily="34" charset="0"/>
                </a:rPr>
              </a:br>
              <a:endParaRPr lang="ru-RU">
                <a:solidFill>
                  <a:srgbClr val="403152"/>
                </a:solidFill>
                <a:latin typeface="Calibri" pitchFamily="34" charset="0"/>
              </a:endParaRPr>
            </a:p>
            <a:p>
              <a:pPr>
                <a:lnSpc>
                  <a:spcPts val="1500"/>
                </a:lnSpc>
              </a:pPr>
              <a:r>
                <a:rPr lang="uk-UA">
                  <a:solidFill>
                    <a:srgbClr val="403152"/>
                  </a:solidFill>
                  <a:latin typeface="Calibri" pitchFamily="34" charset="0"/>
                </a:rPr>
                <a:t>Дієслівне</a:t>
              </a:r>
              <a:endParaRPr lang="ru-RU">
                <a:solidFill>
                  <a:srgbClr val="403152"/>
                </a:solidFill>
                <a:latin typeface="Calibri" pitchFamily="34" charset="0"/>
              </a:endParaRPr>
            </a:p>
            <a:p>
              <a:pPr>
                <a:lnSpc>
                  <a:spcPts val="1500"/>
                </a:lnSpc>
              </a:pPr>
              <a:endParaRPr lang="ru-RU" sz="800">
                <a:solidFill>
                  <a:srgbClr val="403152"/>
                </a:solidFill>
                <a:latin typeface="Calibri" pitchFamily="34" charset="0"/>
              </a:endParaRPr>
            </a:p>
            <a:p>
              <a:pPr>
                <a:lnSpc>
                  <a:spcPts val="1500"/>
                </a:lnSpc>
              </a:pPr>
              <a:r>
                <a:rPr lang="ru-RU" sz="1700">
                  <a:solidFill>
                    <a:srgbClr val="403152"/>
                  </a:solidFill>
                  <a:latin typeface="Calibri" pitchFamily="34" charset="0"/>
                </a:rPr>
                <a:t>Прислівникове</a:t>
              </a:r>
            </a:p>
            <a:p>
              <a:pPr>
                <a:lnSpc>
                  <a:spcPts val="1500"/>
                </a:lnSpc>
              </a:pPr>
              <a:endParaRPr lang="ru-RU">
                <a:solidFill>
                  <a:srgbClr val="403152"/>
                </a:solidFill>
                <a:latin typeface="Calibri" pitchFamily="34" charset="0"/>
              </a:endParaRPr>
            </a:p>
          </p:txBody>
        </p:sp>
      </p:grpSp>
      <p:sp>
        <p:nvSpPr>
          <p:cNvPr id="85" name="Скругленный прямоугольник 84"/>
          <p:cNvSpPr>
            <a:spLocks/>
          </p:cNvSpPr>
          <p:nvPr/>
        </p:nvSpPr>
        <p:spPr>
          <a:xfrm>
            <a:off x="977900" y="5397500"/>
            <a:ext cx="314325" cy="215900"/>
          </a:xfrm>
          <a:prstGeom prst="roundRect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86" name="TextBox 85"/>
          <p:cNvSpPr txBox="1">
            <a:spLocks noChangeArrowheads="1"/>
          </p:cNvSpPr>
          <p:nvPr/>
        </p:nvSpPr>
        <p:spPr bwMode="auto">
          <a:xfrm>
            <a:off x="279400" y="5316538"/>
            <a:ext cx="6127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b="1" i="1">
                <a:solidFill>
                  <a:srgbClr val="4F6228"/>
                </a:solidFill>
                <a:latin typeface="Calibri" pitchFamily="34" charset="0"/>
              </a:rPr>
              <a:t>так</a:t>
            </a:r>
            <a:endParaRPr lang="ru-RU" b="1" i="1">
              <a:solidFill>
                <a:srgbClr val="4F6228"/>
              </a:solidFill>
              <a:latin typeface="Calibri" pitchFamily="34" charset="0"/>
            </a:endParaRPr>
          </a:p>
        </p:txBody>
      </p:sp>
      <p:sp>
        <p:nvSpPr>
          <p:cNvPr id="87" name="Скругленный прямоугольник 86"/>
          <p:cNvSpPr>
            <a:spLocks/>
          </p:cNvSpPr>
          <p:nvPr/>
        </p:nvSpPr>
        <p:spPr>
          <a:xfrm>
            <a:off x="993775" y="5705475"/>
            <a:ext cx="314325" cy="215900"/>
          </a:xfrm>
          <a:prstGeom prst="roundRect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88" name="TextBox 87"/>
          <p:cNvSpPr txBox="1">
            <a:spLocks noChangeArrowheads="1"/>
          </p:cNvSpPr>
          <p:nvPr/>
        </p:nvSpPr>
        <p:spPr bwMode="auto">
          <a:xfrm>
            <a:off x="279400" y="5613400"/>
            <a:ext cx="6127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C00000"/>
                </a:solidFill>
                <a:latin typeface="Calibri" pitchFamily="34" charset="0"/>
              </a:rPr>
              <a:t>ні</a:t>
            </a:r>
          </a:p>
        </p:txBody>
      </p:sp>
      <p:sp>
        <p:nvSpPr>
          <p:cNvPr id="89" name="Скругленный прямоугольник 88"/>
          <p:cNvSpPr>
            <a:spLocks/>
          </p:cNvSpPr>
          <p:nvPr/>
        </p:nvSpPr>
        <p:spPr>
          <a:xfrm>
            <a:off x="993775" y="6045200"/>
            <a:ext cx="314325" cy="215900"/>
          </a:xfrm>
          <a:prstGeom prst="roundRect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90" name="TextBox 89"/>
          <p:cNvSpPr txBox="1">
            <a:spLocks noChangeArrowheads="1"/>
          </p:cNvSpPr>
          <p:nvPr/>
        </p:nvSpPr>
        <p:spPr bwMode="auto">
          <a:xfrm>
            <a:off x="279400" y="5981700"/>
            <a:ext cx="6127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C00000"/>
                </a:solidFill>
                <a:latin typeface="Calibri" pitchFamily="34" charset="0"/>
              </a:rPr>
              <a:t>ні</a:t>
            </a:r>
          </a:p>
        </p:txBody>
      </p:sp>
      <p:grpSp>
        <p:nvGrpSpPr>
          <p:cNvPr id="118823" name="Группа 33"/>
          <p:cNvGrpSpPr>
            <a:grpSpLocks/>
          </p:cNvGrpSpPr>
          <p:nvPr/>
        </p:nvGrpSpPr>
        <p:grpSpPr bwMode="auto">
          <a:xfrm>
            <a:off x="3255963" y="4897438"/>
            <a:ext cx="2741612" cy="1443037"/>
            <a:chOff x="5286380" y="214290"/>
            <a:chExt cx="3643338" cy="1999908"/>
          </a:xfrm>
        </p:grpSpPr>
        <p:sp>
          <p:nvSpPr>
            <p:cNvPr id="102" name="Прямоугольник 101"/>
            <p:cNvSpPr/>
            <p:nvPr/>
          </p:nvSpPr>
          <p:spPr>
            <a:xfrm>
              <a:off x="5286380" y="214290"/>
              <a:ext cx="3643338" cy="1999908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270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solidFill>
                  <a:prstClr val="black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solidFill>
                  <a:prstClr val="black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solidFill>
                  <a:prstClr val="black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dirty="0">
                  <a:solidFill>
                    <a:prstClr val="black"/>
                  </a:solidFill>
                </a:rPr>
                <a:t>       </a:t>
              </a:r>
            </a:p>
          </p:txBody>
        </p:sp>
        <p:sp>
          <p:nvSpPr>
            <p:cNvPr id="118841" name="TextBox 102"/>
            <p:cNvSpPr txBox="1">
              <a:spLocks noChangeArrowheads="1"/>
            </p:cNvSpPr>
            <p:nvPr/>
          </p:nvSpPr>
          <p:spPr bwMode="auto">
            <a:xfrm>
              <a:off x="5357818" y="285715"/>
              <a:ext cx="3500460" cy="5117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uk-UA" b="1" i="1">
                  <a:solidFill>
                    <a:srgbClr val="953735"/>
                  </a:solidFill>
                  <a:cs typeface="Arial" charset="0"/>
                </a:rPr>
                <a:t>Лікує від хвороб</a:t>
              </a:r>
              <a:endParaRPr lang="ru-RU" b="1" i="1">
                <a:solidFill>
                  <a:srgbClr val="953735"/>
                </a:solidFill>
                <a:cs typeface="Arial" charset="0"/>
              </a:endParaRPr>
            </a:p>
          </p:txBody>
        </p:sp>
      </p:grpSp>
      <p:sp>
        <p:nvSpPr>
          <p:cNvPr id="104" name="Скругленный прямоугольник 103"/>
          <p:cNvSpPr>
            <a:spLocks/>
          </p:cNvSpPr>
          <p:nvPr/>
        </p:nvSpPr>
        <p:spPr>
          <a:xfrm>
            <a:off x="4030663" y="5394325"/>
            <a:ext cx="314325" cy="215900"/>
          </a:xfrm>
          <a:prstGeom prst="roundRect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05" name="Скругленный прямоугольник 104"/>
          <p:cNvSpPr>
            <a:spLocks/>
          </p:cNvSpPr>
          <p:nvPr/>
        </p:nvSpPr>
        <p:spPr>
          <a:xfrm>
            <a:off x="4030663" y="5722938"/>
            <a:ext cx="314325" cy="215900"/>
          </a:xfrm>
          <a:prstGeom prst="roundRect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06" name="TextBox 105"/>
          <p:cNvSpPr txBox="1">
            <a:spLocks noChangeArrowheads="1"/>
          </p:cNvSpPr>
          <p:nvPr/>
        </p:nvSpPr>
        <p:spPr bwMode="auto">
          <a:xfrm>
            <a:off x="3316288" y="5659438"/>
            <a:ext cx="6127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b="1" i="1">
                <a:solidFill>
                  <a:srgbClr val="4F6228"/>
                </a:solidFill>
                <a:latin typeface="Calibri" pitchFamily="34" charset="0"/>
              </a:rPr>
              <a:t>так</a:t>
            </a:r>
            <a:endParaRPr lang="ru-RU" b="1" i="1">
              <a:solidFill>
                <a:srgbClr val="4F6228"/>
              </a:solidFill>
              <a:latin typeface="Calibri" pitchFamily="34" charset="0"/>
            </a:endParaRPr>
          </a:p>
        </p:txBody>
      </p:sp>
      <p:sp>
        <p:nvSpPr>
          <p:cNvPr id="107" name="TextBox 106"/>
          <p:cNvSpPr txBox="1">
            <a:spLocks noChangeArrowheads="1"/>
          </p:cNvSpPr>
          <p:nvPr/>
        </p:nvSpPr>
        <p:spPr bwMode="auto">
          <a:xfrm>
            <a:off x="3327400" y="5294313"/>
            <a:ext cx="6127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C00000"/>
                </a:solidFill>
                <a:latin typeface="Calibri" pitchFamily="34" charset="0"/>
              </a:rPr>
              <a:t>ні</a:t>
            </a:r>
          </a:p>
        </p:txBody>
      </p:sp>
      <p:sp>
        <p:nvSpPr>
          <p:cNvPr id="108" name="Скругленный прямоугольник 107"/>
          <p:cNvSpPr>
            <a:spLocks/>
          </p:cNvSpPr>
          <p:nvPr/>
        </p:nvSpPr>
        <p:spPr>
          <a:xfrm>
            <a:off x="4038600" y="6035675"/>
            <a:ext cx="314325" cy="215900"/>
          </a:xfrm>
          <a:prstGeom prst="roundRect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09" name="TextBox 108"/>
          <p:cNvSpPr txBox="1">
            <a:spLocks noChangeArrowheads="1"/>
          </p:cNvSpPr>
          <p:nvPr/>
        </p:nvSpPr>
        <p:spPr bwMode="auto">
          <a:xfrm>
            <a:off x="3316288" y="5935663"/>
            <a:ext cx="6127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C00000"/>
                </a:solidFill>
                <a:latin typeface="Calibri" pitchFamily="34" charset="0"/>
              </a:rPr>
              <a:t>ні</a:t>
            </a:r>
          </a:p>
        </p:txBody>
      </p:sp>
      <p:sp>
        <p:nvSpPr>
          <p:cNvPr id="118830" name="TextBox 109"/>
          <p:cNvSpPr txBox="1">
            <a:spLocks noChangeArrowheads="1"/>
          </p:cNvSpPr>
          <p:nvPr/>
        </p:nvSpPr>
        <p:spPr bwMode="auto">
          <a:xfrm>
            <a:off x="4356100" y="5319713"/>
            <a:ext cx="1576388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ts val="1500"/>
              </a:lnSpc>
            </a:pPr>
            <a:r>
              <a:rPr lang="ru-RU">
                <a:solidFill>
                  <a:srgbClr val="403152"/>
                </a:solidFill>
                <a:latin typeface="Calibri" pitchFamily="34" charset="0"/>
              </a:rPr>
              <a:t>іменне</a:t>
            </a:r>
            <a:br>
              <a:rPr lang="ru-RU">
                <a:solidFill>
                  <a:srgbClr val="403152"/>
                </a:solidFill>
                <a:latin typeface="Calibri" pitchFamily="34" charset="0"/>
              </a:rPr>
            </a:br>
            <a:endParaRPr lang="ru-RU">
              <a:solidFill>
                <a:srgbClr val="403152"/>
              </a:solidFill>
              <a:latin typeface="Calibri" pitchFamily="34" charset="0"/>
            </a:endParaRPr>
          </a:p>
          <a:p>
            <a:pPr>
              <a:lnSpc>
                <a:spcPts val="1500"/>
              </a:lnSpc>
            </a:pPr>
            <a:r>
              <a:rPr lang="uk-UA">
                <a:solidFill>
                  <a:srgbClr val="403152"/>
                </a:solidFill>
                <a:latin typeface="Calibri" pitchFamily="34" charset="0"/>
              </a:rPr>
              <a:t>Дієслівне</a:t>
            </a:r>
            <a:endParaRPr lang="ru-RU">
              <a:solidFill>
                <a:srgbClr val="403152"/>
              </a:solidFill>
              <a:latin typeface="Calibri" pitchFamily="34" charset="0"/>
            </a:endParaRPr>
          </a:p>
          <a:p>
            <a:pPr>
              <a:lnSpc>
                <a:spcPts val="1500"/>
              </a:lnSpc>
            </a:pPr>
            <a:endParaRPr lang="ru-RU" sz="800">
              <a:solidFill>
                <a:srgbClr val="403152"/>
              </a:solidFill>
              <a:latin typeface="Calibri" pitchFamily="34" charset="0"/>
            </a:endParaRPr>
          </a:p>
          <a:p>
            <a:pPr>
              <a:lnSpc>
                <a:spcPts val="1500"/>
              </a:lnSpc>
            </a:pPr>
            <a:r>
              <a:rPr lang="ru-RU" sz="1700">
                <a:solidFill>
                  <a:srgbClr val="403152"/>
                </a:solidFill>
                <a:latin typeface="Calibri" pitchFamily="34" charset="0"/>
              </a:rPr>
              <a:t>Прислівникове</a:t>
            </a:r>
          </a:p>
        </p:txBody>
      </p:sp>
      <p:pic>
        <p:nvPicPr>
          <p:cNvPr id="111" name="Picture 4" descr="http://sadoved.com/sites/default/files/uploads/posts/big/1282826228_2.jpg"/>
          <p:cNvPicPr>
            <a:picLocks noChangeAspect="1" noChangeArrowheads="1"/>
          </p:cNvPicPr>
          <p:nvPr/>
        </p:nvPicPr>
        <p:blipFill>
          <a:blip r:embed="rId3"/>
          <a:srcRect l="50000" b="63556"/>
          <a:stretch>
            <a:fillRect/>
          </a:stretch>
        </p:blipFill>
        <p:spPr bwMode="auto">
          <a:xfrm>
            <a:off x="3175000" y="1273175"/>
            <a:ext cx="2024063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" name="Picture 4" descr="http://sadoved.com/sites/default/files/uploads/posts/big/1282826228_2.jpg"/>
          <p:cNvPicPr>
            <a:picLocks noChangeAspect="1" noChangeArrowheads="1"/>
          </p:cNvPicPr>
          <p:nvPr/>
        </p:nvPicPr>
        <p:blipFill>
          <a:blip r:embed="rId3"/>
          <a:srcRect t="36768" r="49969" b="30881"/>
          <a:stretch>
            <a:fillRect/>
          </a:stretch>
        </p:blipFill>
        <p:spPr bwMode="auto">
          <a:xfrm>
            <a:off x="1162050" y="2446338"/>
            <a:ext cx="2027238" cy="1049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3" name="Picture 4" descr="http://sadoved.com/sites/default/files/uploads/posts/big/1282826228_2.jpg"/>
          <p:cNvPicPr>
            <a:picLocks noChangeAspect="1" noChangeArrowheads="1"/>
          </p:cNvPicPr>
          <p:nvPr/>
        </p:nvPicPr>
        <p:blipFill>
          <a:blip r:embed="rId3"/>
          <a:srcRect l="50031" t="36768" b="30881"/>
          <a:stretch>
            <a:fillRect/>
          </a:stretch>
        </p:blipFill>
        <p:spPr bwMode="auto">
          <a:xfrm>
            <a:off x="3184525" y="2446338"/>
            <a:ext cx="2022475" cy="1049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8834" name="TextBox 113"/>
          <p:cNvSpPr txBox="1">
            <a:spLocks noChangeArrowheads="1"/>
          </p:cNvSpPr>
          <p:nvPr/>
        </p:nvSpPr>
        <p:spPr bwMode="auto">
          <a:xfrm>
            <a:off x="7380288" y="3675063"/>
            <a:ext cx="1584325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ts val="1500"/>
              </a:lnSpc>
            </a:pPr>
            <a:r>
              <a:rPr lang="ru-RU">
                <a:solidFill>
                  <a:srgbClr val="403152"/>
                </a:solidFill>
                <a:latin typeface="Calibri" pitchFamily="34" charset="0"/>
              </a:rPr>
              <a:t>іменне</a:t>
            </a:r>
            <a:br>
              <a:rPr lang="ru-RU">
                <a:solidFill>
                  <a:srgbClr val="403152"/>
                </a:solidFill>
                <a:latin typeface="Calibri" pitchFamily="34" charset="0"/>
              </a:rPr>
            </a:br>
            <a:endParaRPr lang="ru-RU">
              <a:solidFill>
                <a:srgbClr val="403152"/>
              </a:solidFill>
              <a:latin typeface="Calibri" pitchFamily="34" charset="0"/>
            </a:endParaRPr>
          </a:p>
          <a:p>
            <a:pPr>
              <a:lnSpc>
                <a:spcPts val="1500"/>
              </a:lnSpc>
            </a:pPr>
            <a:r>
              <a:rPr lang="uk-UA">
                <a:solidFill>
                  <a:srgbClr val="403152"/>
                </a:solidFill>
                <a:latin typeface="Calibri" pitchFamily="34" charset="0"/>
              </a:rPr>
              <a:t>Дієслівне</a:t>
            </a:r>
            <a:endParaRPr lang="ru-RU">
              <a:solidFill>
                <a:srgbClr val="403152"/>
              </a:solidFill>
              <a:latin typeface="Calibri" pitchFamily="34" charset="0"/>
            </a:endParaRPr>
          </a:p>
          <a:p>
            <a:pPr>
              <a:lnSpc>
                <a:spcPts val="1500"/>
              </a:lnSpc>
            </a:pPr>
            <a:endParaRPr lang="ru-RU" sz="800">
              <a:solidFill>
                <a:srgbClr val="403152"/>
              </a:solidFill>
              <a:latin typeface="Calibri" pitchFamily="34" charset="0"/>
            </a:endParaRPr>
          </a:p>
          <a:p>
            <a:pPr>
              <a:lnSpc>
                <a:spcPts val="1500"/>
              </a:lnSpc>
            </a:pPr>
            <a:r>
              <a:rPr lang="ru-RU" sz="1700">
                <a:solidFill>
                  <a:srgbClr val="403152"/>
                </a:solidFill>
                <a:latin typeface="Calibri" pitchFamily="34" charset="0"/>
              </a:rPr>
              <a:t>Прислівникове</a:t>
            </a:r>
          </a:p>
        </p:txBody>
      </p:sp>
      <p:sp>
        <p:nvSpPr>
          <p:cNvPr id="118835" name="TextBox 114"/>
          <p:cNvSpPr txBox="1">
            <a:spLocks noChangeArrowheads="1"/>
          </p:cNvSpPr>
          <p:nvPr/>
        </p:nvSpPr>
        <p:spPr bwMode="auto">
          <a:xfrm>
            <a:off x="7380288" y="5253038"/>
            <a:ext cx="1584325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ts val="1500"/>
              </a:lnSpc>
            </a:pPr>
            <a:r>
              <a:rPr lang="ru-RU">
                <a:solidFill>
                  <a:srgbClr val="403152"/>
                </a:solidFill>
                <a:latin typeface="Calibri" pitchFamily="34" charset="0"/>
              </a:rPr>
              <a:t>іменне</a:t>
            </a:r>
            <a:br>
              <a:rPr lang="ru-RU">
                <a:solidFill>
                  <a:srgbClr val="403152"/>
                </a:solidFill>
                <a:latin typeface="Calibri" pitchFamily="34" charset="0"/>
              </a:rPr>
            </a:br>
            <a:endParaRPr lang="ru-RU">
              <a:solidFill>
                <a:srgbClr val="403152"/>
              </a:solidFill>
              <a:latin typeface="Calibri" pitchFamily="34" charset="0"/>
            </a:endParaRPr>
          </a:p>
          <a:p>
            <a:pPr>
              <a:lnSpc>
                <a:spcPts val="1500"/>
              </a:lnSpc>
            </a:pPr>
            <a:r>
              <a:rPr lang="uk-UA">
                <a:solidFill>
                  <a:srgbClr val="403152"/>
                </a:solidFill>
                <a:latin typeface="Calibri" pitchFamily="34" charset="0"/>
              </a:rPr>
              <a:t>Дієслівне</a:t>
            </a:r>
            <a:endParaRPr lang="ru-RU">
              <a:solidFill>
                <a:srgbClr val="403152"/>
              </a:solidFill>
              <a:latin typeface="Calibri" pitchFamily="34" charset="0"/>
            </a:endParaRPr>
          </a:p>
          <a:p>
            <a:pPr>
              <a:lnSpc>
                <a:spcPts val="1500"/>
              </a:lnSpc>
            </a:pPr>
            <a:endParaRPr lang="ru-RU" sz="800">
              <a:solidFill>
                <a:srgbClr val="403152"/>
              </a:solidFill>
              <a:latin typeface="Calibri" pitchFamily="34" charset="0"/>
            </a:endParaRPr>
          </a:p>
          <a:p>
            <a:pPr>
              <a:lnSpc>
                <a:spcPts val="1500"/>
              </a:lnSpc>
            </a:pPr>
            <a:r>
              <a:rPr lang="ru-RU" sz="1700">
                <a:solidFill>
                  <a:srgbClr val="403152"/>
                </a:solidFill>
                <a:latin typeface="Calibri" pitchFamily="34" charset="0"/>
              </a:rPr>
              <a:t>Прислівникове</a:t>
            </a:r>
          </a:p>
        </p:txBody>
      </p:sp>
      <p:pic>
        <p:nvPicPr>
          <p:cNvPr id="116" name="Picture 4" descr="http://sadoved.com/sites/default/files/uploads/posts/big/1282826228_2.jpg"/>
          <p:cNvPicPr>
            <a:picLocks noChangeAspect="1" noChangeArrowheads="1"/>
          </p:cNvPicPr>
          <p:nvPr/>
        </p:nvPicPr>
        <p:blipFill>
          <a:blip r:embed="rId3"/>
          <a:srcRect t="70221" r="49969" b="641"/>
          <a:stretch>
            <a:fillRect/>
          </a:stretch>
        </p:blipFill>
        <p:spPr bwMode="auto">
          <a:xfrm>
            <a:off x="1157288" y="3487738"/>
            <a:ext cx="2027237" cy="94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7" name="Picture 4" descr="http://sadoved.com/sites/default/files/uploads/posts/big/1282826228_2.jpg"/>
          <p:cNvPicPr>
            <a:picLocks noChangeAspect="1" noChangeArrowheads="1"/>
          </p:cNvPicPr>
          <p:nvPr/>
        </p:nvPicPr>
        <p:blipFill>
          <a:blip r:embed="rId3"/>
          <a:srcRect l="50000" t="70221" b="641"/>
          <a:stretch>
            <a:fillRect/>
          </a:stretch>
        </p:blipFill>
        <p:spPr bwMode="auto">
          <a:xfrm>
            <a:off x="3175000" y="3481388"/>
            <a:ext cx="2024063" cy="94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Управляющая кнопка: далее 1">
            <a:hlinkClick r:id="" action="ppaction://hlinkshowjump?jump=nextslide" highlightClick="1"/>
          </p:cNvPr>
          <p:cNvSpPr/>
          <p:nvPr/>
        </p:nvSpPr>
        <p:spPr>
          <a:xfrm>
            <a:off x="8216900" y="6381750"/>
            <a:ext cx="387350" cy="360363"/>
          </a:xfrm>
          <a:prstGeom prst="actionButtonForwardNext">
            <a:avLst/>
          </a:prstGeom>
          <a:solidFill>
            <a:srgbClr val="92D050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18839" name="TextBox 93"/>
          <p:cNvSpPr txBox="1">
            <a:spLocks noChangeArrowheads="1"/>
          </p:cNvSpPr>
          <p:nvPr/>
        </p:nvSpPr>
        <p:spPr bwMode="auto">
          <a:xfrm>
            <a:off x="6443663" y="4941888"/>
            <a:ext cx="2089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b="1">
                <a:solidFill>
                  <a:srgbClr val="953735"/>
                </a:solidFill>
                <a:cs typeface="Arial" charset="0"/>
              </a:rPr>
              <a:t>Вище неба</a:t>
            </a:r>
          </a:p>
        </p:txBody>
      </p:sp>
    </p:spTree>
  </p:cSld>
  <p:clrMapOvr>
    <a:masterClrMapping/>
  </p:clrMapOvr>
  <p:transition spd="slow"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7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9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5"/>
                  </p:tgtEl>
                </p:cond>
              </p:nextCondLst>
            </p:seq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>
                      <p:stCondLst>
                        <p:cond delay="0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7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9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1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5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10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1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8"/>
                  </p:tgtEl>
                </p:cond>
              </p:nextCondLst>
            </p:seq>
          </p:childTnLst>
        </p:cTn>
      </p:par>
    </p:tnLst>
    <p:bldLst>
      <p:bldP spid="28" grpId="0"/>
      <p:bldP spid="32" grpId="0"/>
      <p:bldP spid="60" grpId="0"/>
      <p:bldP spid="62" grpId="0"/>
      <p:bldP spid="74" grpId="0"/>
      <p:bldP spid="76" grpId="0"/>
      <p:bldP spid="78" grpId="0"/>
      <p:bldP spid="80" grpId="0"/>
      <p:bldP spid="82" grpId="0"/>
      <p:bldP spid="66" grpId="0"/>
      <p:bldP spid="68" grpId="0"/>
      <p:bldP spid="70" grpId="0"/>
      <p:bldP spid="86" grpId="0"/>
      <p:bldP spid="88" grpId="0"/>
      <p:bldP spid="90" grpId="0"/>
      <p:bldP spid="106" grpId="0"/>
      <p:bldP spid="107" grpId="0"/>
      <p:bldP spid="10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title"/>
          </p:nvPr>
        </p:nvSpPr>
        <p:spPr>
          <a:xfrm>
            <a:off x="2411760" y="188640"/>
            <a:ext cx="5544616" cy="792088"/>
          </a:xfrm>
          <a:ln/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2400" b="1" dirty="0" err="1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>Запам</a:t>
            </a:r>
            <a:r>
              <a:rPr lang="el-GR" sz="2400" b="1" dirty="0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>΄</a:t>
            </a:r>
            <a:r>
              <a:rPr lang="ru-RU" sz="2400" b="1" dirty="0" err="1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>ятай</a:t>
            </a:r>
            <a:r>
              <a:rPr lang="ru-RU" sz="2400" b="1" dirty="0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>! </a:t>
            </a:r>
            <a:r>
              <a:rPr lang="ru-RU" sz="2400" b="1" dirty="0" err="1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>Це</a:t>
            </a:r>
            <a:r>
              <a:rPr lang="ru-RU" sz="2400" b="1" dirty="0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>важливо</a:t>
            </a:r>
            <a:r>
              <a:rPr lang="ru-RU" sz="2400" b="1" dirty="0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>!</a:t>
            </a:r>
            <a:endParaRPr lang="el-GR" sz="2400" b="1" dirty="0" smtClean="0">
              <a:solidFill>
                <a:srgbClr val="66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4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68538" y="1268413"/>
            <a:ext cx="6264275" cy="4392612"/>
          </a:xfrm>
          <a:solidFill>
            <a:schemeClr val="accent3">
              <a:lumMod val="20000"/>
              <a:lumOff val="80000"/>
            </a:schemeClr>
          </a:solidFill>
          <a:ln w="19050">
            <a:solidFill>
              <a:srgbClr val="C00000"/>
            </a:solidFill>
          </a:ln>
        </p:spPr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uk-UA" sz="2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пробачте мені </a:t>
            </a:r>
            <a:r>
              <a:rPr lang="uk-UA" sz="2800" b="1" dirty="0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>(а не мене);</a:t>
            </a:r>
          </a:p>
          <a:p>
            <a:pPr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uk-UA" sz="2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дотримати слова </a:t>
            </a:r>
            <a:r>
              <a:rPr lang="uk-UA" sz="2800" b="1" dirty="0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>(а не слово);</a:t>
            </a:r>
          </a:p>
          <a:p>
            <a:pPr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uk-UA" sz="2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опанувати науку</a:t>
            </a:r>
            <a:r>
              <a:rPr lang="uk-UA" sz="2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2800" b="1" dirty="0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>( а не наукою);</a:t>
            </a:r>
          </a:p>
          <a:p>
            <a:pPr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uk-UA" sz="2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учитися ремесла </a:t>
            </a:r>
            <a:r>
              <a:rPr lang="uk-UA" sz="2800" b="1" dirty="0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>( а не ремеслу);</a:t>
            </a:r>
          </a:p>
          <a:p>
            <a:pPr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uk-UA" sz="2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зазнати невдачі </a:t>
            </a:r>
            <a:r>
              <a:rPr lang="uk-UA" sz="2800" b="1" dirty="0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>( а не невдачу);</a:t>
            </a:r>
          </a:p>
          <a:p>
            <a:pPr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uk-UA" sz="2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називати на </a:t>
            </a:r>
            <a:r>
              <a:rPr lang="uk-UA" sz="28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ім</a:t>
            </a:r>
            <a:r>
              <a:rPr lang="el-GR" sz="2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΄</a:t>
            </a:r>
            <a:r>
              <a:rPr lang="uk-UA" sz="2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я </a:t>
            </a:r>
            <a:r>
              <a:rPr lang="uk-UA" sz="2800" b="1" dirty="0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>( а не по імені);</a:t>
            </a:r>
          </a:p>
          <a:p>
            <a:pPr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uk-UA" sz="2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сміятися з себе </a:t>
            </a:r>
            <a:r>
              <a:rPr lang="uk-UA" sz="2800" b="1" dirty="0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>( а не над собою);</a:t>
            </a:r>
          </a:p>
          <a:p>
            <a:pPr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uk-UA" sz="2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дякувати братові </a:t>
            </a:r>
            <a:r>
              <a:rPr lang="uk-UA" sz="2800" b="1" dirty="0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>(а не брата);</a:t>
            </a:r>
          </a:p>
          <a:p>
            <a:pPr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uk-UA" sz="2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розмовляти мовою</a:t>
            </a:r>
            <a:r>
              <a:rPr lang="uk-UA" sz="2800" b="1" dirty="0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>(а не на мові).</a:t>
            </a:r>
            <a:endParaRPr lang="el-GR" sz="2800" b="1" dirty="0" smtClean="0">
              <a:solidFill>
                <a:srgbClr val="6633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20837" name="Picture 5" descr="Заставка_Вин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2685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0838" name="Picture 2" descr="C:\Users\pc\Pictures\картинки до презентаці\poznavajka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72388" y="188913"/>
            <a:ext cx="1471612" cy="122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C:\Users\pc\Pictures\картинки до презентаці\48b2e95936698d6712cc82449fec26bc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24750" y="5805488"/>
            <a:ext cx="1284288" cy="1052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125 0.12122  L 0.077 0.31704  L -0.077 0.31704  L -0.125 0.12122  L 0 0  Z" pathEditMode="relative" ptsTypes="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051050" y="2492375"/>
            <a:ext cx="6769100" cy="3489325"/>
          </a:xfrm>
        </p:spPr>
        <p:txBody>
          <a:bodyPr rtlCol="0">
            <a:normAutofit fontScale="92500"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2200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i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   Я </a:t>
            </a:r>
            <a:r>
              <a:rPr lang="ru-RU" b="1" i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вже</a:t>
            </a:r>
            <a:r>
              <a:rPr lang="ru-RU" b="1" i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i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втретє</a:t>
            </a:r>
            <a:r>
              <a:rPr lang="ru-RU" b="1" i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i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приїжджаю</a:t>
            </a:r>
            <a:r>
              <a:rPr lang="ru-RU" b="1" i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i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Україна</a:t>
            </a:r>
            <a:r>
              <a:rPr lang="ru-RU" b="1" i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, тому </a:t>
            </a:r>
            <a:r>
              <a:rPr lang="ru-RU" b="1" i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краще</a:t>
            </a:r>
            <a:r>
              <a:rPr lang="ru-RU" b="1" i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i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розмовляю</a:t>
            </a:r>
            <a:r>
              <a:rPr lang="ru-RU" b="1" i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на </a:t>
            </a:r>
            <a:r>
              <a:rPr lang="ru-RU" b="1" i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українськiй</a:t>
            </a:r>
            <a:r>
              <a:rPr lang="ru-RU" b="1" i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i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мова</a:t>
            </a:r>
            <a:r>
              <a:rPr lang="ru-RU" b="1" i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b="1" i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Менi</a:t>
            </a:r>
            <a:r>
              <a:rPr lang="ru-RU" b="1" i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i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дуже</a:t>
            </a:r>
            <a:r>
              <a:rPr lang="ru-RU" b="1" i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i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сподобалась</a:t>
            </a:r>
            <a:r>
              <a:rPr lang="ru-RU" b="1" i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ваша </a:t>
            </a:r>
            <a:r>
              <a:rPr lang="ru-RU" b="1" i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країна</a:t>
            </a:r>
            <a:r>
              <a:rPr lang="ru-RU" b="1" i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, особливо </a:t>
            </a:r>
            <a:r>
              <a:rPr lang="ru-RU" b="1" i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красивi</a:t>
            </a:r>
            <a:r>
              <a:rPr lang="ru-RU" b="1" i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i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Карпати</a:t>
            </a:r>
            <a:r>
              <a:rPr lang="ru-RU" b="1" i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i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й</a:t>
            </a:r>
            <a:r>
              <a:rPr lang="ru-RU" b="1" i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i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широке</a:t>
            </a:r>
            <a:r>
              <a:rPr lang="ru-RU" b="1" i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i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Днiпро</a:t>
            </a:r>
            <a:r>
              <a:rPr lang="ru-RU" b="1" i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b="1" i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Дякую</a:t>
            </a:r>
            <a:r>
              <a:rPr lang="ru-RU" b="1" i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вас за </a:t>
            </a:r>
            <a:r>
              <a:rPr lang="ru-RU" b="1" i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гостиннiсть</a:t>
            </a:r>
            <a:r>
              <a:rPr lang="ru-RU" b="1" i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pic>
        <p:nvPicPr>
          <p:cNvPr id="121858" name="Рисунок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40650" y="5300663"/>
            <a:ext cx="1289050" cy="1354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1859" name="Text Box 5"/>
          <p:cNvSpPr txBox="1">
            <a:spLocks noChangeArrowheads="1"/>
          </p:cNvSpPr>
          <p:nvPr/>
        </p:nvSpPr>
        <p:spPr bwMode="auto">
          <a:xfrm>
            <a:off x="1908175" y="188913"/>
            <a:ext cx="6767513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2800" b="1">
                <a:solidFill>
                  <a:srgbClr val="663300"/>
                </a:solidFill>
                <a:cs typeface="Arial" charset="0"/>
              </a:rPr>
              <a:t>ЗЛОВИ ПОМИЛКУ</a:t>
            </a:r>
            <a:endParaRPr lang="ru-RU" sz="2800" b="1">
              <a:solidFill>
                <a:srgbClr val="663300"/>
              </a:solidFill>
              <a:cs typeface="Arial" charset="0"/>
            </a:endParaRPr>
          </a:p>
          <a:p>
            <a:pPr algn="ctr"/>
            <a:r>
              <a:rPr lang="ru-RU" sz="2400" b="1">
                <a:solidFill>
                  <a:srgbClr val="663300"/>
                </a:solidFill>
                <a:cs typeface="Arial" charset="0"/>
              </a:rPr>
              <a:t>Спробуй себе в ролi вчителя. Запиши без граматичних помилок текст, автором якого є iноземець, що тiльки починає засвоювати закони української мови</a:t>
            </a:r>
          </a:p>
        </p:txBody>
      </p:sp>
      <p:pic>
        <p:nvPicPr>
          <p:cNvPr id="121860" name="Picture 5" descr="Заставка_Вин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20431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вальная выноска 8"/>
          <p:cNvSpPr/>
          <p:nvPr/>
        </p:nvSpPr>
        <p:spPr>
          <a:xfrm>
            <a:off x="1979613" y="188913"/>
            <a:ext cx="5905500" cy="863600"/>
          </a:xfrm>
          <a:prstGeom prst="wedgeEllipseCallout">
            <a:avLst>
              <a:gd name="adj1" fmla="val -44176"/>
              <a:gd name="adj2" fmla="val 66909"/>
            </a:avLst>
          </a:prstGeom>
          <a:solidFill>
            <a:srgbClr val="FEB80A">
              <a:lumMod val="20000"/>
              <a:lumOff val="80000"/>
            </a:srgbClr>
          </a:solidFill>
          <a:ln w="19050" cap="flat" cmpd="sng" algn="ctr">
            <a:solidFill>
              <a:srgbClr val="7FD13B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r>
              <a:rPr lang="uk-UA" sz="2000" b="1">
                <a:solidFill>
                  <a:srgbClr val="663300"/>
                </a:solidFill>
                <a:cs typeface="Arial" charset="0"/>
              </a:rPr>
              <a:t>Синтаксичний розбір словосполучення</a:t>
            </a:r>
          </a:p>
        </p:txBody>
      </p:sp>
      <p:pic>
        <p:nvPicPr>
          <p:cNvPr id="122882" name="Picture 5" descr="Заставка_Вин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52400"/>
            <a:ext cx="20431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883" name="Picture 5" descr="Заставка_Вин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0431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884" name="Picture 2" descr="C:\Users\pc\Pictures\картинки до презентаці\poznavajka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67625" y="188913"/>
            <a:ext cx="1476375" cy="1227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TextBox 25"/>
          <p:cNvSpPr txBox="1"/>
          <p:nvPr/>
        </p:nvSpPr>
        <p:spPr>
          <a:xfrm>
            <a:off x="1835150" y="1052513"/>
            <a:ext cx="7308850" cy="28384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У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реченні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підкресли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граматичну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основу. </a:t>
            </a:r>
            <a:endParaRPr lang="uk-UA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Вичленуй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із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речення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словосполучення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  <a:endParaRPr lang="uk-UA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Визнач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головне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залежне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слова.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Постав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питання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від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головного до залежного</a:t>
            </a:r>
            <a:endParaRPr lang="uk-UA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Визнач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якою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частиною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мови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виражене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головне слово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Назви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вид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словосполучення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за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головним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словом.</a:t>
            </a:r>
            <a:endParaRPr lang="uk-UA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Визнач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вид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словосполучення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за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будовою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(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просте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чи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складне). </a:t>
            </a:r>
            <a:endParaRPr lang="uk-UA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Вкажи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як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залежне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слово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зв’язане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головним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/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граматично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/- за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допомогою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закінчення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чи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закінчення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прикметника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endParaRPr lang="uk-UA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uk-UA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Накресли схему</a:t>
            </a:r>
            <a:endParaRPr lang="uk-UA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2886" name="TextBox 26"/>
          <p:cNvSpPr txBox="1">
            <a:spLocks noChangeArrowheads="1"/>
          </p:cNvSpPr>
          <p:nvPr/>
        </p:nvSpPr>
        <p:spPr bwMode="auto">
          <a:xfrm>
            <a:off x="2987675" y="4076700"/>
            <a:ext cx="3384550" cy="258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uk-UA" i="1">
                <a:solidFill>
                  <a:srgbClr val="0000FF"/>
                </a:solidFill>
                <a:latin typeface="Calibri" pitchFamily="34" charset="0"/>
              </a:rPr>
              <a:t>1</a:t>
            </a:r>
            <a:r>
              <a:rPr lang="uk-UA" i="1" u="sng">
                <a:solidFill>
                  <a:srgbClr val="0000FF"/>
                </a:solidFill>
                <a:latin typeface="Calibri" pitchFamily="34" charset="0"/>
              </a:rPr>
              <a:t>. Набралася</a:t>
            </a:r>
            <a:r>
              <a:rPr lang="uk-UA" i="1">
                <a:solidFill>
                  <a:srgbClr val="0000FF"/>
                </a:solidFill>
                <a:latin typeface="Calibri" pitchFamily="34" charset="0"/>
              </a:rPr>
              <a:t> </a:t>
            </a:r>
            <a:r>
              <a:rPr lang="uk-UA" i="1" u="sng">
                <a:solidFill>
                  <a:srgbClr val="0000FF"/>
                </a:solidFill>
                <a:latin typeface="Calibri" pitchFamily="34" charset="0"/>
              </a:rPr>
              <a:t>калинонька</a:t>
            </a:r>
            <a:r>
              <a:rPr lang="uk-UA" i="1">
                <a:solidFill>
                  <a:srgbClr val="0000FF"/>
                </a:solidFill>
                <a:latin typeface="Calibri" pitchFamily="34" charset="0"/>
              </a:rPr>
              <a:t> соком.</a:t>
            </a:r>
          </a:p>
          <a:p>
            <a:pPr marL="342900" indent="-342900"/>
            <a:endParaRPr lang="uk-UA" i="1">
              <a:solidFill>
                <a:srgbClr val="0000FF"/>
              </a:solidFill>
              <a:latin typeface="Calibri" pitchFamily="34" charset="0"/>
            </a:endParaRPr>
          </a:p>
          <a:p>
            <a:pPr marL="342900" indent="-342900"/>
            <a:r>
              <a:rPr lang="uk-UA" i="1">
                <a:solidFill>
                  <a:srgbClr val="0000FF"/>
                </a:solidFill>
                <a:latin typeface="Calibri" pitchFamily="34" charset="0"/>
              </a:rPr>
              <a:t>2. Набралася соком</a:t>
            </a:r>
          </a:p>
          <a:p>
            <a:pPr marL="342900" indent="-342900">
              <a:buFont typeface="Calibri" pitchFamily="34" charset="0"/>
              <a:buAutoNum type="arabicPeriod"/>
            </a:pPr>
            <a:endParaRPr lang="uk-UA" i="1">
              <a:solidFill>
                <a:srgbClr val="0000FF"/>
              </a:solidFill>
              <a:latin typeface="Calibri" pitchFamily="34" charset="0"/>
            </a:endParaRPr>
          </a:p>
          <a:p>
            <a:pPr marL="342900" indent="-342900">
              <a:buFont typeface="Calibri" pitchFamily="34" charset="0"/>
              <a:buAutoNum type="arabicPeriod"/>
            </a:pPr>
            <a:endParaRPr lang="uk-UA" i="1">
              <a:solidFill>
                <a:srgbClr val="0000FF"/>
              </a:solidFill>
              <a:latin typeface="Calibri" pitchFamily="34" charset="0"/>
            </a:endParaRPr>
          </a:p>
          <a:p>
            <a:pPr marL="342900" indent="-342900"/>
            <a:r>
              <a:rPr lang="uk-UA" i="1">
                <a:solidFill>
                  <a:srgbClr val="0000FF"/>
                </a:solidFill>
                <a:latin typeface="Calibri" pitchFamily="34" charset="0"/>
              </a:rPr>
              <a:t>3. Набралася     сок</a:t>
            </a:r>
            <a:r>
              <a:rPr lang="uk-UA" i="1">
                <a:solidFill>
                  <a:srgbClr val="C00000"/>
                </a:solidFill>
                <a:latin typeface="Calibri" pitchFamily="34" charset="0"/>
              </a:rPr>
              <a:t>ом</a:t>
            </a:r>
          </a:p>
          <a:p>
            <a:pPr marL="342900" indent="-342900">
              <a:buFont typeface="Calibri" pitchFamily="34" charset="0"/>
              <a:buAutoNum type="arabicPeriod"/>
            </a:pPr>
            <a:endParaRPr lang="uk-UA" i="1">
              <a:solidFill>
                <a:srgbClr val="0000FF"/>
              </a:solidFill>
              <a:latin typeface="Calibri" pitchFamily="34" charset="0"/>
            </a:endParaRPr>
          </a:p>
          <a:p>
            <a:pPr marL="342900" indent="-342900"/>
            <a:endParaRPr lang="uk-UA" i="1">
              <a:solidFill>
                <a:srgbClr val="0000FF"/>
              </a:solidFill>
              <a:latin typeface="Calibri" pitchFamily="34" charset="0"/>
            </a:endParaRPr>
          </a:p>
          <a:p>
            <a:pPr marL="342900" indent="-342900"/>
            <a:endParaRPr lang="uk-UA" i="1">
              <a:solidFill>
                <a:srgbClr val="0000FF"/>
              </a:solidFill>
              <a:latin typeface="Calibri" pitchFamily="34" charset="0"/>
            </a:endParaRPr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>
            <a:off x="3132138" y="4437063"/>
            <a:ext cx="1223962" cy="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2888" name="Блок-схема: узел суммирования 14"/>
          <p:cNvGrpSpPr>
            <a:grpSpLocks/>
          </p:cNvGrpSpPr>
          <p:nvPr/>
        </p:nvGrpSpPr>
        <p:grpSpPr bwMode="auto">
          <a:xfrm>
            <a:off x="3492500" y="5300663"/>
            <a:ext cx="358775" cy="288925"/>
            <a:chOff x="630" y="3172"/>
            <a:chExt cx="361" cy="361"/>
          </a:xfrm>
        </p:grpSpPr>
        <p:pic>
          <p:nvPicPr>
            <p:cNvPr id="122895" name="Блок-схема: узел суммирования 14"/>
            <p:cNvPicPr>
              <a:picLocks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630" y="3172"/>
              <a:ext cx="361" cy="3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2896" name="Text Box 10"/>
            <p:cNvSpPr txBox="1">
              <a:spLocks noChangeArrowheads="1"/>
            </p:cNvSpPr>
            <p:nvPr/>
          </p:nvSpPr>
          <p:spPr bwMode="auto">
            <a:xfrm>
              <a:off x="715" y="3235"/>
              <a:ext cx="190" cy="1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ru-RU">
                <a:solidFill>
                  <a:srgbClr val="000000"/>
                </a:solidFill>
                <a:latin typeface="Constantia" pitchFamily="18" charset="0"/>
              </a:endParaRPr>
            </a:p>
          </p:txBody>
        </p:sp>
      </p:grpSp>
      <p:sp>
        <p:nvSpPr>
          <p:cNvPr id="34" name="Выгнутая вверх стрелка 33"/>
          <p:cNvSpPr/>
          <p:nvPr/>
        </p:nvSpPr>
        <p:spPr>
          <a:xfrm>
            <a:off x="3851275" y="5300663"/>
            <a:ext cx="1008063" cy="21590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>
              <a:solidFill>
                <a:schemeClr val="tx1"/>
              </a:solidFill>
            </a:endParaRPr>
          </a:p>
        </p:txBody>
      </p:sp>
      <p:sp>
        <p:nvSpPr>
          <p:cNvPr id="35" name="Стрелка вниз 34"/>
          <p:cNvSpPr/>
          <p:nvPr/>
        </p:nvSpPr>
        <p:spPr>
          <a:xfrm>
            <a:off x="3779838" y="5949950"/>
            <a:ext cx="46037" cy="2159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122891" name="TextBox 35"/>
          <p:cNvSpPr txBox="1">
            <a:spLocks noChangeArrowheads="1"/>
          </p:cNvSpPr>
          <p:nvPr/>
        </p:nvSpPr>
        <p:spPr bwMode="auto">
          <a:xfrm>
            <a:off x="3276600" y="6165850"/>
            <a:ext cx="1150938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>
                <a:solidFill>
                  <a:srgbClr val="0000FF"/>
                </a:solidFill>
                <a:latin typeface="Calibri" pitchFamily="34" charset="0"/>
              </a:rPr>
              <a:t>дієслово</a:t>
            </a:r>
          </a:p>
        </p:txBody>
      </p:sp>
      <p:sp>
        <p:nvSpPr>
          <p:cNvPr id="122892" name="TextBox 36"/>
          <p:cNvSpPr txBox="1">
            <a:spLocks noChangeArrowheads="1"/>
          </p:cNvSpPr>
          <p:nvPr/>
        </p:nvSpPr>
        <p:spPr bwMode="auto">
          <a:xfrm>
            <a:off x="3924300" y="4868863"/>
            <a:ext cx="10080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>
                <a:solidFill>
                  <a:srgbClr val="0000FF"/>
                </a:solidFill>
                <a:latin typeface="Calibri" pitchFamily="34" charset="0"/>
              </a:rPr>
              <a:t>Чим?</a:t>
            </a:r>
          </a:p>
        </p:txBody>
      </p:sp>
      <p:sp>
        <p:nvSpPr>
          <p:cNvPr id="122893" name="TextBox 38"/>
          <p:cNvSpPr txBox="1">
            <a:spLocks noChangeArrowheads="1"/>
          </p:cNvSpPr>
          <p:nvPr/>
        </p:nvSpPr>
        <p:spPr bwMode="auto">
          <a:xfrm>
            <a:off x="6804025" y="5516563"/>
            <a:ext cx="19446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b="1">
                <a:solidFill>
                  <a:srgbClr val="0000FF"/>
                </a:solidFill>
                <a:latin typeface="Calibri" pitchFamily="34" charset="0"/>
              </a:rPr>
              <a:t>Дієслівне, просте</a:t>
            </a:r>
          </a:p>
        </p:txBody>
      </p:sp>
      <p:sp>
        <p:nvSpPr>
          <p:cNvPr id="41" name="Правая фигурная скобка 40"/>
          <p:cNvSpPr/>
          <p:nvPr/>
        </p:nvSpPr>
        <p:spPr>
          <a:xfrm>
            <a:off x="5940425" y="4797425"/>
            <a:ext cx="719138" cy="1800225"/>
          </a:xfrm>
          <a:prstGeom prst="rightBrace">
            <a:avLst/>
          </a:prstGeom>
          <a:noFill/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1907704" y="404664"/>
            <a:ext cx="3024336" cy="936104"/>
          </a:xfrm>
          <a:prstGeom prst="ellipse">
            <a:avLst/>
          </a:prstGeom>
          <a:solidFill>
            <a:schemeClr val="bg2">
              <a:lumMod val="90000"/>
            </a:schemeClr>
          </a:solidFill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kern="0" dirty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>Узагальнюємо вивчене</a:t>
            </a:r>
            <a:endParaRPr lang="uk-UA" b="1" kern="0" dirty="0">
              <a:solidFill>
                <a:srgbClr val="66330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sz="half" idx="2"/>
          </p:nvPr>
        </p:nvGraphicFramePr>
        <p:xfrm>
          <a:off x="107504" y="1600200"/>
          <a:ext cx="8856984" cy="49971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Стрелка вниз 7"/>
          <p:cNvSpPr/>
          <p:nvPr/>
        </p:nvSpPr>
        <p:spPr>
          <a:xfrm>
            <a:off x="4932363" y="487363"/>
            <a:ext cx="2879725" cy="996950"/>
          </a:xfrm>
          <a:prstGeom prst="downArrow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uk-UA" sz="2400" b="1">
                <a:solidFill>
                  <a:srgbClr val="FFFFFF"/>
                </a:solidFill>
                <a:latin typeface="Calibri" pitchFamily="34" charset="0"/>
              </a:rPr>
              <a:t>Довідка</a:t>
            </a:r>
            <a:endParaRPr lang="ru-RU" sz="2400" b="1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067175" y="1628775"/>
            <a:ext cx="4897438" cy="93662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b="1">
                <a:solidFill>
                  <a:srgbClr val="000000"/>
                </a:solidFill>
                <a:latin typeface="Calibri" pitchFamily="34" charset="0"/>
              </a:rPr>
              <a:t>синтаксис</a:t>
            </a:r>
          </a:p>
        </p:txBody>
      </p:sp>
      <p:sp>
        <p:nvSpPr>
          <p:cNvPr id="10" name="Стрелка вправо 9"/>
          <p:cNvSpPr/>
          <p:nvPr/>
        </p:nvSpPr>
        <p:spPr>
          <a:xfrm>
            <a:off x="3563938" y="1989138"/>
            <a:ext cx="287337" cy="36036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1" name="Стрелка вправо 10"/>
          <p:cNvSpPr/>
          <p:nvPr/>
        </p:nvSpPr>
        <p:spPr>
          <a:xfrm>
            <a:off x="3503613" y="2906713"/>
            <a:ext cx="288925" cy="36036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2" name="Стрелка вправо 11"/>
          <p:cNvSpPr/>
          <p:nvPr/>
        </p:nvSpPr>
        <p:spPr>
          <a:xfrm>
            <a:off x="3635375" y="4005263"/>
            <a:ext cx="288925" cy="36036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3" name="Стрелка вправо 12"/>
          <p:cNvSpPr/>
          <p:nvPr/>
        </p:nvSpPr>
        <p:spPr>
          <a:xfrm>
            <a:off x="3525838" y="4859338"/>
            <a:ext cx="287337" cy="3587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067175" y="2636838"/>
            <a:ext cx="4897438" cy="936625"/>
          </a:xfrm>
          <a:prstGeom prst="roundRect">
            <a:avLst/>
          </a:prstGeom>
          <a:gradFill>
            <a:gsLst>
              <a:gs pos="0">
                <a:srgbClr val="EBF9F2"/>
              </a:gs>
              <a:gs pos="79000">
                <a:schemeClr val="accent3">
                  <a:hueOff val="-1706251"/>
                  <a:satOff val="1450"/>
                  <a:lumOff val="2843"/>
                  <a:alphaOff val="0"/>
                  <a:tint val="75000"/>
                  <a:satMod val="210000"/>
                </a:schemeClr>
              </a:gs>
              <a:gs pos="90000">
                <a:srgbClr val="A7D8BF"/>
              </a:gs>
              <a:gs pos="100000">
                <a:srgbClr val="D0F0E0"/>
              </a:gs>
            </a:gsLst>
            <a:lin ang="5400000" scaled="1"/>
          </a:gra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b="1">
                <a:solidFill>
                  <a:srgbClr val="000000"/>
                </a:solidFill>
                <a:latin typeface="Calibri" pitchFamily="34" charset="0"/>
              </a:rPr>
              <a:t>словосполучення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067175" y="3659188"/>
            <a:ext cx="4897438" cy="936625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50000">
                <a:srgbClr val="AEE4AE">
                  <a:tint val="44500"/>
                  <a:satMod val="160000"/>
                </a:srgbClr>
              </a:gs>
              <a:gs pos="100000">
                <a:srgbClr val="9DDF9D"/>
              </a:gs>
            </a:gsLst>
            <a:lin ang="5400000" scaled="1"/>
            <a:tileRect/>
          </a:gradFill>
          <a:ln>
            <a:solidFill>
              <a:srgbClr val="A8E2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b="1">
                <a:solidFill>
                  <a:srgbClr val="262626"/>
                </a:solidFill>
                <a:latin typeface="Calibri" pitchFamily="34" charset="0"/>
              </a:rPr>
              <a:t>прості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4067175" y="4648200"/>
            <a:ext cx="4897438" cy="936625"/>
          </a:xfrm>
          <a:prstGeom prst="roundRect">
            <a:avLst/>
          </a:prstGeom>
          <a:gradFill flip="none" rotWithShape="1">
            <a:gsLst>
              <a:gs pos="0">
                <a:schemeClr val="bg2"/>
              </a:gs>
              <a:gs pos="50000">
                <a:srgbClr val="CCF595">
                  <a:tint val="44500"/>
                  <a:satMod val="160000"/>
                </a:srgbClr>
              </a:gs>
              <a:gs pos="100000">
                <a:srgbClr val="92D050"/>
              </a:gs>
            </a:gsLst>
            <a:lin ang="5400000" scaled="1"/>
            <a:tileRect/>
          </a:gradFill>
          <a:ln>
            <a:solidFill>
              <a:srgbClr val="C8F5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b="1">
                <a:solidFill>
                  <a:srgbClr val="262626"/>
                </a:solidFill>
                <a:latin typeface="Calibri" pitchFamily="34" charset="0"/>
              </a:rPr>
              <a:t>складні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4067175" y="5661025"/>
            <a:ext cx="4897438" cy="936625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50000">
                <a:srgbClr val="FFFF85">
                  <a:tint val="44500"/>
                  <a:satMod val="160000"/>
                </a:srgbClr>
              </a:gs>
              <a:gs pos="100000">
                <a:srgbClr val="FFFF85"/>
              </a:gs>
            </a:gsLst>
            <a:lin ang="16200000" scaled="1"/>
            <a:tileRect/>
          </a:gradFill>
          <a:ln>
            <a:solidFill>
              <a:srgbClr val="FFFF8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uk-UA" b="1">
                <a:solidFill>
                  <a:srgbClr val="262626"/>
                </a:solidFill>
                <a:latin typeface="Calibri" pitchFamily="34" charset="0"/>
              </a:rPr>
              <a:t>головного</a:t>
            </a:r>
            <a:endParaRPr lang="ru-RU" b="1">
              <a:solidFill>
                <a:srgbClr val="262626"/>
              </a:solidFill>
            </a:endParaRPr>
          </a:p>
        </p:txBody>
      </p:sp>
      <p:sp>
        <p:nvSpPr>
          <p:cNvPr id="20" name="Стрелка вправо 19"/>
          <p:cNvSpPr/>
          <p:nvPr/>
        </p:nvSpPr>
        <p:spPr>
          <a:xfrm>
            <a:off x="3563938" y="6092825"/>
            <a:ext cx="287337" cy="3349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2" name="Управляющая кнопка: далее 1">
            <a:hlinkClick r:id="" action="ppaction://hlinkshowjump?jump=nextslide" highlightClick="1"/>
          </p:cNvPr>
          <p:cNvSpPr/>
          <p:nvPr/>
        </p:nvSpPr>
        <p:spPr>
          <a:xfrm>
            <a:off x="8532813" y="6381750"/>
            <a:ext cx="436562" cy="360363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prstClr val="white"/>
              </a:solidFill>
            </a:endParaRPr>
          </a:p>
        </p:txBody>
      </p:sp>
      <p:pic>
        <p:nvPicPr>
          <p:cNvPr id="21" name="Picture 1" descr="C:\Users\pc\Pictures\картинки до презентаці\52.gif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188913"/>
            <a:ext cx="1709738" cy="136842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</p:pic>
      <p:sp>
        <p:nvSpPr>
          <p:cNvPr id="123922" name="TextBox 21"/>
          <p:cNvSpPr txBox="1">
            <a:spLocks noChangeArrowheads="1"/>
          </p:cNvSpPr>
          <p:nvPr/>
        </p:nvSpPr>
        <p:spPr bwMode="auto">
          <a:xfrm>
            <a:off x="2700338" y="5445125"/>
            <a:ext cx="2873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>
                <a:solidFill>
                  <a:srgbClr val="C00000"/>
                </a:solidFill>
                <a:latin typeface="Franklin Gothic Book" pitchFamily="34" charset="0"/>
              </a:rPr>
              <a:t>?</a:t>
            </a:r>
          </a:p>
        </p:txBody>
      </p:sp>
    </p:spTree>
  </p:cSld>
  <p:clrMapOvr>
    <a:masterClrMapping/>
  </p:clrMapOvr>
  <p:transition spd="slow" advClick="0">
    <p:circl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9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29" name="Picture 5" descr="Заставка_Вин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4844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Волна 2"/>
          <p:cNvSpPr/>
          <p:nvPr/>
        </p:nvSpPr>
        <p:spPr>
          <a:xfrm>
            <a:off x="2555875" y="908050"/>
            <a:ext cx="6048375" cy="2952750"/>
          </a:xfrm>
          <a:prstGeom prst="wave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124931" name="TextBox 3"/>
          <p:cNvSpPr txBox="1">
            <a:spLocks noChangeArrowheads="1"/>
          </p:cNvSpPr>
          <p:nvPr/>
        </p:nvSpPr>
        <p:spPr bwMode="auto">
          <a:xfrm>
            <a:off x="2555875" y="1844675"/>
            <a:ext cx="5903913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2400" b="1">
                <a:solidFill>
                  <a:srgbClr val="C00000"/>
                </a:solidFill>
                <a:cs typeface="Arial" charset="0"/>
              </a:rPr>
              <a:t>ВИКОНАЙ ТЕСТОВІ ЗАВДАННЯ</a:t>
            </a:r>
          </a:p>
          <a:p>
            <a:pPr algn="ctr"/>
            <a:r>
              <a:rPr lang="uk-UA" sz="2400" b="1">
                <a:solidFill>
                  <a:srgbClr val="C00000"/>
                </a:solidFill>
                <a:cs typeface="Arial" charset="0"/>
              </a:rPr>
              <a:t>БАЖАЮ УСПІХУ</a:t>
            </a:r>
          </a:p>
        </p:txBody>
      </p:sp>
      <p:pic>
        <p:nvPicPr>
          <p:cNvPr id="124932" name="Picture 2" descr="C:\Users\pc\Pictures\картинки до презентаці\poznavajka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48488" y="2420938"/>
            <a:ext cx="1471612" cy="122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4933" name="Picture 2" descr="C:\Users\pc\Pictures\картинки до презентаці\0_d8a98_58720028_orig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68538" y="3543300"/>
            <a:ext cx="489585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uk-UA" sz="2800" b="1" smtClean="0">
                <a:solidFill>
                  <a:srgbClr val="0000FF"/>
                </a:solidFill>
              </a:rPr>
              <a:t>Познач словосполучення, в якому правильно визначене головне слово</a:t>
            </a:r>
            <a:endParaRPr lang="uk-UA" sz="2800" smtClean="0">
              <a:solidFill>
                <a:srgbClr val="0000FF"/>
              </a:solidFill>
            </a:endParaRPr>
          </a:p>
        </p:txBody>
      </p:sp>
      <p:sp>
        <p:nvSpPr>
          <p:cNvPr id="6148" name="AutoShape 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1916113"/>
            <a:ext cx="431800" cy="433387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333399"/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rgbClr val="000000"/>
                </a:solidFill>
              </a:rPr>
              <a:t>1</a:t>
            </a:r>
            <a:endParaRPr lang="ru-RU">
              <a:solidFill>
                <a:srgbClr val="000000"/>
              </a:solidFill>
            </a:endParaRPr>
          </a:p>
        </p:txBody>
      </p:sp>
      <p:sp>
        <p:nvSpPr>
          <p:cNvPr id="125955" name="Text Box 5"/>
          <p:cNvSpPr txBox="1">
            <a:spLocks noChangeArrowheads="1"/>
          </p:cNvSpPr>
          <p:nvPr/>
        </p:nvSpPr>
        <p:spPr bwMode="auto">
          <a:xfrm>
            <a:off x="1476375" y="1916113"/>
            <a:ext cx="38877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>
                <a:solidFill>
                  <a:srgbClr val="000000"/>
                </a:solidFill>
              </a:rPr>
              <a:t> </a:t>
            </a:r>
            <a:r>
              <a:rPr lang="uk-UA" b="1"/>
              <a:t>боронити</a:t>
            </a:r>
            <a:r>
              <a:rPr lang="uk-UA"/>
              <a:t> ворога</a:t>
            </a:r>
            <a:endParaRPr lang="ru-RU">
              <a:solidFill>
                <a:srgbClr val="000000"/>
              </a:solidFill>
            </a:endParaRPr>
          </a:p>
        </p:txBody>
      </p:sp>
      <p:sp>
        <p:nvSpPr>
          <p:cNvPr id="6150" name="AutoShape 6"/>
          <p:cNvSpPr>
            <a:spLocks noChangeArrowheads="1"/>
          </p:cNvSpPr>
          <p:nvPr/>
        </p:nvSpPr>
        <p:spPr bwMode="auto">
          <a:xfrm>
            <a:off x="3924300" y="1484313"/>
            <a:ext cx="1800225" cy="431800"/>
          </a:xfrm>
          <a:prstGeom prst="wedgeEllipseCallout">
            <a:avLst>
              <a:gd name="adj1" fmla="val -88361"/>
              <a:gd name="adj2" fmla="val 66176"/>
            </a:avLst>
          </a:prstGeom>
          <a:gradFill rotWithShape="1">
            <a:gsLst>
              <a:gs pos="0">
                <a:srgbClr val="EE86AB"/>
              </a:gs>
              <a:gs pos="100000">
                <a:srgbClr val="FFC1C1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EE86AB"/>
            </a:extrusionClr>
          </a:sp3d>
        </p:spPr>
        <p:txBody>
          <a:bodyPr>
            <a:flatTx/>
          </a:bodyPr>
          <a:lstStyle/>
          <a:p>
            <a:pPr algn="ctr"/>
            <a:r>
              <a:rPr lang="uk-UA" sz="2000">
                <a:solidFill>
                  <a:srgbClr val="000000"/>
                </a:solidFill>
              </a:rPr>
              <a:t>Вірно </a:t>
            </a:r>
            <a:endParaRPr lang="ru-RU" sz="2000">
              <a:solidFill>
                <a:srgbClr val="000000"/>
              </a:solidFill>
            </a:endParaRPr>
          </a:p>
        </p:txBody>
      </p:sp>
      <p:sp>
        <p:nvSpPr>
          <p:cNvPr id="6151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6021388"/>
            <a:ext cx="1943100" cy="431800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660033"/>
              </a:gs>
            </a:gsLst>
            <a:path path="rect">
              <a:fillToRect l="50000" t="50000" r="50000" b="50000"/>
            </a:path>
          </a:gradFill>
          <a:ln w="38100">
            <a:solidFill>
              <a:srgbClr val="993366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uk-UA" sz="2400">
                <a:solidFill>
                  <a:srgbClr val="000000"/>
                </a:solidFill>
              </a:rPr>
              <a:t>Перевірка</a:t>
            </a:r>
            <a:endParaRPr lang="ru-RU" sz="2400">
              <a:solidFill>
                <a:srgbClr val="000000"/>
              </a:solidFill>
            </a:endParaRPr>
          </a:p>
        </p:txBody>
      </p:sp>
      <p:sp>
        <p:nvSpPr>
          <p:cNvPr id="6152" name="AutoShape 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2636838"/>
            <a:ext cx="431800" cy="433387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333399"/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uk-UA">
                <a:solidFill>
                  <a:srgbClr val="000000"/>
                </a:solidFill>
              </a:rPr>
              <a:t>2</a:t>
            </a:r>
            <a:endParaRPr lang="ru-RU">
              <a:solidFill>
                <a:srgbClr val="000000"/>
              </a:solidFill>
            </a:endParaRPr>
          </a:p>
        </p:txBody>
      </p:sp>
      <p:sp>
        <p:nvSpPr>
          <p:cNvPr id="125959" name="Text Box 9"/>
          <p:cNvSpPr txBox="1">
            <a:spLocks noChangeArrowheads="1"/>
          </p:cNvSpPr>
          <p:nvPr/>
        </p:nvSpPr>
        <p:spPr bwMode="auto">
          <a:xfrm>
            <a:off x="1403350" y="2636838"/>
            <a:ext cx="38877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>
                <a:solidFill>
                  <a:srgbClr val="000000"/>
                </a:solidFill>
              </a:rPr>
              <a:t> </a:t>
            </a:r>
            <a:r>
              <a:rPr lang="uk-UA" b="1"/>
              <a:t>у згуртованому</a:t>
            </a:r>
            <a:r>
              <a:rPr lang="uk-UA"/>
              <a:t> колективі</a:t>
            </a:r>
          </a:p>
        </p:txBody>
      </p:sp>
      <p:sp>
        <p:nvSpPr>
          <p:cNvPr id="6154" name="AutoShape 10"/>
          <p:cNvSpPr>
            <a:spLocks noChangeArrowheads="1"/>
          </p:cNvSpPr>
          <p:nvPr/>
        </p:nvSpPr>
        <p:spPr bwMode="auto">
          <a:xfrm>
            <a:off x="3851275" y="2205038"/>
            <a:ext cx="1800225" cy="431800"/>
          </a:xfrm>
          <a:prstGeom prst="wedgeEllipseCallout">
            <a:avLst>
              <a:gd name="adj1" fmla="val -88361"/>
              <a:gd name="adj2" fmla="val 66176"/>
            </a:avLst>
          </a:prstGeom>
          <a:gradFill rotWithShape="1">
            <a:gsLst>
              <a:gs pos="0">
                <a:srgbClr val="6699FF"/>
              </a:gs>
              <a:gs pos="100000">
                <a:srgbClr val="CCECFF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6699FF"/>
            </a:extrusionClr>
          </a:sp3d>
        </p:spPr>
        <p:txBody>
          <a:bodyPr>
            <a:flatTx/>
          </a:bodyPr>
          <a:lstStyle/>
          <a:p>
            <a:pPr algn="ctr"/>
            <a:r>
              <a:rPr lang="uk-UA" sz="2000">
                <a:solidFill>
                  <a:srgbClr val="000000"/>
                </a:solidFill>
              </a:rPr>
              <a:t>Поміркуй</a:t>
            </a:r>
            <a:endParaRPr lang="ru-RU" sz="2000">
              <a:solidFill>
                <a:srgbClr val="000000"/>
              </a:solidFill>
            </a:endParaRPr>
          </a:p>
        </p:txBody>
      </p:sp>
      <p:sp>
        <p:nvSpPr>
          <p:cNvPr id="6155" name="AutoShape 1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3429000"/>
            <a:ext cx="431800" cy="4333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333399"/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uk-UA">
                <a:solidFill>
                  <a:srgbClr val="000000"/>
                </a:solidFill>
              </a:rPr>
              <a:t>3</a:t>
            </a:r>
            <a:endParaRPr lang="ru-RU">
              <a:solidFill>
                <a:srgbClr val="000000"/>
              </a:solidFill>
            </a:endParaRPr>
          </a:p>
        </p:txBody>
      </p:sp>
      <p:sp>
        <p:nvSpPr>
          <p:cNvPr id="125962" name="Text Box 12"/>
          <p:cNvSpPr txBox="1">
            <a:spLocks noChangeArrowheads="1"/>
          </p:cNvSpPr>
          <p:nvPr/>
        </p:nvSpPr>
        <p:spPr bwMode="auto">
          <a:xfrm>
            <a:off x="1476375" y="3429000"/>
            <a:ext cx="38877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>
                <a:solidFill>
                  <a:srgbClr val="000000"/>
                </a:solidFill>
              </a:rPr>
              <a:t> </a:t>
            </a:r>
            <a:r>
              <a:rPr lang="uk-UA"/>
              <a:t>співати </a:t>
            </a:r>
            <a:r>
              <a:rPr lang="uk-UA" b="1"/>
              <a:t>над колискою</a:t>
            </a:r>
            <a:endParaRPr lang="uk-UA"/>
          </a:p>
        </p:txBody>
      </p:sp>
      <p:sp>
        <p:nvSpPr>
          <p:cNvPr id="6157" name="AutoShape 13"/>
          <p:cNvSpPr>
            <a:spLocks noChangeArrowheads="1"/>
          </p:cNvSpPr>
          <p:nvPr/>
        </p:nvSpPr>
        <p:spPr bwMode="auto">
          <a:xfrm>
            <a:off x="3924300" y="2997200"/>
            <a:ext cx="1800225" cy="431800"/>
          </a:xfrm>
          <a:prstGeom prst="wedgeEllipseCallout">
            <a:avLst>
              <a:gd name="adj1" fmla="val -88361"/>
              <a:gd name="adj2" fmla="val 66176"/>
            </a:avLst>
          </a:prstGeom>
          <a:gradFill rotWithShape="1">
            <a:gsLst>
              <a:gs pos="0">
                <a:srgbClr val="6699FF"/>
              </a:gs>
              <a:gs pos="100000">
                <a:srgbClr val="CCECFF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6699FF"/>
            </a:extrusionClr>
          </a:sp3d>
        </p:spPr>
        <p:txBody>
          <a:bodyPr>
            <a:flatTx/>
          </a:bodyPr>
          <a:lstStyle/>
          <a:p>
            <a:pPr algn="ctr"/>
            <a:r>
              <a:rPr lang="uk-UA" sz="2000">
                <a:solidFill>
                  <a:srgbClr val="000000"/>
                </a:solidFill>
              </a:rPr>
              <a:t>Поміркуй</a:t>
            </a:r>
            <a:endParaRPr lang="ru-RU" sz="2000">
              <a:solidFill>
                <a:srgbClr val="000000"/>
              </a:solidFill>
            </a:endParaRPr>
          </a:p>
        </p:txBody>
      </p:sp>
      <p:sp>
        <p:nvSpPr>
          <p:cNvPr id="6164" name="AutoShape 2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4149725"/>
            <a:ext cx="431800" cy="4333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333399"/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uk-UA">
                <a:solidFill>
                  <a:srgbClr val="000000"/>
                </a:solidFill>
              </a:rPr>
              <a:t>4</a:t>
            </a:r>
            <a:endParaRPr lang="ru-RU">
              <a:solidFill>
                <a:srgbClr val="000000"/>
              </a:solidFill>
            </a:endParaRPr>
          </a:p>
        </p:txBody>
      </p:sp>
      <p:sp>
        <p:nvSpPr>
          <p:cNvPr id="125965" name="Text Box 21"/>
          <p:cNvSpPr txBox="1">
            <a:spLocks noChangeArrowheads="1"/>
          </p:cNvSpPr>
          <p:nvPr/>
        </p:nvSpPr>
        <p:spPr bwMode="auto">
          <a:xfrm>
            <a:off x="1476375" y="4149725"/>
            <a:ext cx="38877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b="1">
                <a:solidFill>
                  <a:srgbClr val="000000"/>
                </a:solidFill>
              </a:rPr>
              <a:t>другий</a:t>
            </a:r>
            <a:r>
              <a:rPr lang="uk-UA">
                <a:solidFill>
                  <a:srgbClr val="000000"/>
                </a:solidFill>
              </a:rPr>
              <a:t> поверх</a:t>
            </a:r>
            <a:endParaRPr lang="ru-RU">
              <a:solidFill>
                <a:srgbClr val="000000"/>
              </a:solidFill>
            </a:endParaRPr>
          </a:p>
        </p:txBody>
      </p:sp>
      <p:sp>
        <p:nvSpPr>
          <p:cNvPr id="6166" name="AutoShape 22"/>
          <p:cNvSpPr>
            <a:spLocks noChangeArrowheads="1"/>
          </p:cNvSpPr>
          <p:nvPr/>
        </p:nvSpPr>
        <p:spPr bwMode="auto">
          <a:xfrm>
            <a:off x="3924300" y="3717925"/>
            <a:ext cx="1800225" cy="431800"/>
          </a:xfrm>
          <a:prstGeom prst="wedgeEllipseCallout">
            <a:avLst>
              <a:gd name="adj1" fmla="val -88361"/>
              <a:gd name="adj2" fmla="val 66176"/>
            </a:avLst>
          </a:prstGeom>
          <a:gradFill rotWithShape="1">
            <a:gsLst>
              <a:gs pos="0">
                <a:srgbClr val="6699FF"/>
              </a:gs>
              <a:gs pos="100000">
                <a:srgbClr val="CCECFF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6699FF"/>
            </a:extrusionClr>
          </a:sp3d>
        </p:spPr>
        <p:txBody>
          <a:bodyPr>
            <a:flatTx/>
          </a:bodyPr>
          <a:lstStyle/>
          <a:p>
            <a:pPr algn="ctr"/>
            <a:r>
              <a:rPr lang="uk-UA" sz="2000">
                <a:solidFill>
                  <a:srgbClr val="000000"/>
                </a:solidFill>
              </a:rPr>
              <a:t>Поміркуй</a:t>
            </a:r>
            <a:endParaRPr lang="ru-RU" sz="2000">
              <a:solidFill>
                <a:srgbClr val="000000"/>
              </a:solidFill>
            </a:endParaRPr>
          </a:p>
        </p:txBody>
      </p:sp>
      <p:sp>
        <p:nvSpPr>
          <p:cNvPr id="125967" name="AutoShape 27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459788" y="6381750"/>
            <a:ext cx="360362" cy="287338"/>
          </a:xfrm>
          <a:prstGeom prst="actionButtonForwardNext">
            <a:avLst/>
          </a:prstGeom>
          <a:solidFill>
            <a:srgbClr val="99336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1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48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1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52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61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6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6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55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61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6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61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64"/>
                  </p:tgtEl>
                </p:cond>
              </p:nextCondLst>
            </p:seq>
          </p:childTnLst>
        </p:cTn>
      </p:par>
    </p:tnLst>
    <p:bldLst>
      <p:bldP spid="6150" grpId="0" animBg="1"/>
      <p:bldP spid="6151" grpId="0" animBg="1"/>
      <p:bldP spid="6154" grpId="0" animBg="1"/>
      <p:bldP spid="6154" grpId="1" animBg="1"/>
      <p:bldP spid="6157" grpId="0" animBg="1"/>
      <p:bldP spid="6157" grpId="1" animBg="1"/>
      <p:bldP spid="6166" grpId="0" animBg="1"/>
      <p:bldP spid="6166" grpId="1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uk-UA" sz="2800" b="1" smtClean="0">
                <a:solidFill>
                  <a:srgbClr val="0000FF"/>
                </a:solidFill>
              </a:rPr>
              <a:t>Лише словосполучення наведено в рядку</a:t>
            </a:r>
            <a:endParaRPr lang="uk-UA" sz="2800" smtClean="0">
              <a:solidFill>
                <a:srgbClr val="0000FF"/>
              </a:solidFill>
            </a:endParaRPr>
          </a:p>
        </p:txBody>
      </p:sp>
      <p:sp>
        <p:nvSpPr>
          <p:cNvPr id="8195" name="AutoShape 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2708275"/>
            <a:ext cx="431800" cy="4333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333399"/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uk-UA">
                <a:solidFill>
                  <a:srgbClr val="000000"/>
                </a:solidFill>
              </a:rPr>
              <a:t>2</a:t>
            </a:r>
            <a:endParaRPr lang="ru-RU">
              <a:solidFill>
                <a:srgbClr val="000000"/>
              </a:solidFill>
            </a:endParaRPr>
          </a:p>
        </p:txBody>
      </p:sp>
      <p:sp>
        <p:nvSpPr>
          <p:cNvPr id="126979" name="Text Box 4"/>
          <p:cNvSpPr txBox="1">
            <a:spLocks noChangeArrowheads="1"/>
          </p:cNvSpPr>
          <p:nvPr/>
        </p:nvSpPr>
        <p:spPr bwMode="auto">
          <a:xfrm>
            <a:off x="1476375" y="1916113"/>
            <a:ext cx="38877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/>
              <a:t>вимогливий керівник, минають дні</a:t>
            </a:r>
            <a:endParaRPr lang="ru-RU">
              <a:solidFill>
                <a:srgbClr val="000000"/>
              </a:solidFill>
            </a:endParaRPr>
          </a:p>
        </p:txBody>
      </p:sp>
      <p:sp>
        <p:nvSpPr>
          <p:cNvPr id="8197" name="AutoShape 5"/>
          <p:cNvSpPr>
            <a:spLocks noChangeArrowheads="1"/>
          </p:cNvSpPr>
          <p:nvPr/>
        </p:nvSpPr>
        <p:spPr bwMode="auto">
          <a:xfrm>
            <a:off x="3995738" y="2276475"/>
            <a:ext cx="1800225" cy="431800"/>
          </a:xfrm>
          <a:prstGeom prst="wedgeEllipseCallout">
            <a:avLst>
              <a:gd name="adj1" fmla="val -88361"/>
              <a:gd name="adj2" fmla="val 66176"/>
            </a:avLst>
          </a:prstGeom>
          <a:gradFill rotWithShape="1">
            <a:gsLst>
              <a:gs pos="0">
                <a:srgbClr val="EE86AB"/>
              </a:gs>
              <a:gs pos="100000">
                <a:srgbClr val="FFC1C1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EE86AB"/>
            </a:extrusionClr>
          </a:sp3d>
        </p:spPr>
        <p:txBody>
          <a:bodyPr>
            <a:flatTx/>
          </a:bodyPr>
          <a:lstStyle/>
          <a:p>
            <a:pPr algn="ctr"/>
            <a:r>
              <a:rPr lang="uk-UA" sz="2000">
                <a:solidFill>
                  <a:srgbClr val="000000"/>
                </a:solidFill>
              </a:rPr>
              <a:t>Вірно </a:t>
            </a:r>
            <a:endParaRPr lang="ru-RU" sz="2000">
              <a:solidFill>
                <a:srgbClr val="000000"/>
              </a:solidFill>
            </a:endParaRPr>
          </a:p>
        </p:txBody>
      </p:sp>
      <p:sp>
        <p:nvSpPr>
          <p:cNvPr id="8198" name="AutoShape 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6021388"/>
            <a:ext cx="1943100" cy="431800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660033"/>
              </a:gs>
            </a:gsLst>
            <a:path path="rect">
              <a:fillToRect l="50000" t="50000" r="50000" b="50000"/>
            </a:path>
          </a:gradFill>
          <a:ln w="38100">
            <a:solidFill>
              <a:srgbClr val="993366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uk-UA" sz="2400">
                <a:solidFill>
                  <a:srgbClr val="000000"/>
                </a:solidFill>
              </a:rPr>
              <a:t>Перевірка</a:t>
            </a:r>
            <a:endParaRPr lang="ru-RU" sz="2400">
              <a:solidFill>
                <a:srgbClr val="000000"/>
              </a:solidFill>
            </a:endParaRPr>
          </a:p>
        </p:txBody>
      </p:sp>
      <p:sp>
        <p:nvSpPr>
          <p:cNvPr id="8199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1989138"/>
            <a:ext cx="431800" cy="433387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333399"/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uk-UA">
                <a:solidFill>
                  <a:srgbClr val="000000"/>
                </a:solidFill>
              </a:rPr>
              <a:t>1</a:t>
            </a:r>
            <a:endParaRPr lang="ru-RU">
              <a:solidFill>
                <a:srgbClr val="000000"/>
              </a:solidFill>
            </a:endParaRPr>
          </a:p>
        </p:txBody>
      </p:sp>
      <p:sp>
        <p:nvSpPr>
          <p:cNvPr id="126983" name="Text Box 8"/>
          <p:cNvSpPr txBox="1">
            <a:spLocks noChangeArrowheads="1"/>
          </p:cNvSpPr>
          <p:nvPr/>
        </p:nvSpPr>
        <p:spPr bwMode="auto">
          <a:xfrm>
            <a:off x="1403350" y="2636838"/>
            <a:ext cx="51133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>
                <a:solidFill>
                  <a:srgbClr val="000000"/>
                </a:solidFill>
              </a:rPr>
              <a:t>  </a:t>
            </a:r>
            <a:r>
              <a:rPr lang="uk-UA"/>
              <a:t>шукай друга, оригінальний за формою</a:t>
            </a:r>
          </a:p>
        </p:txBody>
      </p:sp>
      <p:sp>
        <p:nvSpPr>
          <p:cNvPr id="8201" name="AutoShape 9"/>
          <p:cNvSpPr>
            <a:spLocks noChangeArrowheads="1"/>
          </p:cNvSpPr>
          <p:nvPr/>
        </p:nvSpPr>
        <p:spPr bwMode="auto">
          <a:xfrm>
            <a:off x="4067175" y="1557338"/>
            <a:ext cx="1800225" cy="431800"/>
          </a:xfrm>
          <a:prstGeom prst="wedgeEllipseCallout">
            <a:avLst>
              <a:gd name="adj1" fmla="val -88361"/>
              <a:gd name="adj2" fmla="val 66176"/>
            </a:avLst>
          </a:prstGeom>
          <a:gradFill rotWithShape="1">
            <a:gsLst>
              <a:gs pos="0">
                <a:srgbClr val="6699FF"/>
              </a:gs>
              <a:gs pos="100000">
                <a:srgbClr val="CCECFF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6699FF"/>
            </a:extrusionClr>
          </a:sp3d>
        </p:spPr>
        <p:txBody>
          <a:bodyPr>
            <a:flatTx/>
          </a:bodyPr>
          <a:lstStyle/>
          <a:p>
            <a:pPr algn="ctr"/>
            <a:r>
              <a:rPr lang="uk-UA" sz="2000">
                <a:solidFill>
                  <a:srgbClr val="000000"/>
                </a:solidFill>
              </a:rPr>
              <a:t>Поміркуй</a:t>
            </a:r>
            <a:endParaRPr lang="ru-RU" sz="2000">
              <a:solidFill>
                <a:srgbClr val="000000"/>
              </a:solidFill>
            </a:endParaRPr>
          </a:p>
        </p:txBody>
      </p:sp>
      <p:sp>
        <p:nvSpPr>
          <p:cNvPr id="8202" name="AutoShape 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3429000"/>
            <a:ext cx="431800" cy="4333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333399"/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uk-UA">
                <a:solidFill>
                  <a:srgbClr val="000000"/>
                </a:solidFill>
              </a:rPr>
              <a:t>3</a:t>
            </a:r>
            <a:endParaRPr lang="ru-RU">
              <a:solidFill>
                <a:srgbClr val="000000"/>
              </a:solidFill>
            </a:endParaRPr>
          </a:p>
        </p:txBody>
      </p:sp>
      <p:sp>
        <p:nvSpPr>
          <p:cNvPr id="126986" name="Text Box 11"/>
          <p:cNvSpPr txBox="1">
            <a:spLocks noChangeArrowheads="1"/>
          </p:cNvSpPr>
          <p:nvPr/>
        </p:nvSpPr>
        <p:spPr bwMode="auto">
          <a:xfrm>
            <a:off x="1476375" y="3429000"/>
            <a:ext cx="38877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>
                <a:solidFill>
                  <a:srgbClr val="000000"/>
                </a:solidFill>
              </a:rPr>
              <a:t> </a:t>
            </a:r>
            <a:r>
              <a:rPr lang="uk-UA"/>
              <a:t>покласти на стіл, крізь двері</a:t>
            </a:r>
          </a:p>
        </p:txBody>
      </p:sp>
      <p:sp>
        <p:nvSpPr>
          <p:cNvPr id="8204" name="AutoShape 12"/>
          <p:cNvSpPr>
            <a:spLocks noChangeArrowheads="1"/>
          </p:cNvSpPr>
          <p:nvPr/>
        </p:nvSpPr>
        <p:spPr bwMode="auto">
          <a:xfrm>
            <a:off x="3924300" y="2997200"/>
            <a:ext cx="1800225" cy="431800"/>
          </a:xfrm>
          <a:prstGeom prst="wedgeEllipseCallout">
            <a:avLst>
              <a:gd name="adj1" fmla="val -88361"/>
              <a:gd name="adj2" fmla="val 66176"/>
            </a:avLst>
          </a:prstGeom>
          <a:gradFill rotWithShape="1">
            <a:gsLst>
              <a:gs pos="0">
                <a:srgbClr val="6699FF"/>
              </a:gs>
              <a:gs pos="100000">
                <a:srgbClr val="CCECFF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6699FF"/>
            </a:extrusionClr>
          </a:sp3d>
        </p:spPr>
        <p:txBody>
          <a:bodyPr>
            <a:flatTx/>
          </a:bodyPr>
          <a:lstStyle/>
          <a:p>
            <a:pPr algn="ctr"/>
            <a:r>
              <a:rPr lang="uk-UA" sz="2000">
                <a:solidFill>
                  <a:srgbClr val="000000"/>
                </a:solidFill>
              </a:rPr>
              <a:t>Поміркуй</a:t>
            </a:r>
            <a:endParaRPr lang="ru-RU" sz="2000">
              <a:solidFill>
                <a:srgbClr val="000000"/>
              </a:solidFill>
            </a:endParaRPr>
          </a:p>
        </p:txBody>
      </p:sp>
      <p:sp>
        <p:nvSpPr>
          <p:cNvPr id="8205" name="AutoShape 1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4149725"/>
            <a:ext cx="431800" cy="4333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333399"/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uk-UA">
                <a:solidFill>
                  <a:srgbClr val="000000"/>
                </a:solidFill>
              </a:rPr>
              <a:t>4</a:t>
            </a:r>
            <a:endParaRPr lang="ru-RU">
              <a:solidFill>
                <a:srgbClr val="000000"/>
              </a:solidFill>
            </a:endParaRPr>
          </a:p>
        </p:txBody>
      </p:sp>
      <p:sp>
        <p:nvSpPr>
          <p:cNvPr id="126989" name="Text Box 14"/>
          <p:cNvSpPr txBox="1">
            <a:spLocks noChangeArrowheads="1"/>
          </p:cNvSpPr>
          <p:nvPr/>
        </p:nvSpPr>
        <p:spPr bwMode="auto">
          <a:xfrm>
            <a:off x="1476375" y="4149725"/>
            <a:ext cx="38877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/>
              <a:t>шалений успіх, пасти задніх</a:t>
            </a:r>
          </a:p>
        </p:txBody>
      </p:sp>
      <p:sp>
        <p:nvSpPr>
          <p:cNvPr id="8207" name="AutoShape 15"/>
          <p:cNvSpPr>
            <a:spLocks noChangeArrowheads="1"/>
          </p:cNvSpPr>
          <p:nvPr/>
        </p:nvSpPr>
        <p:spPr bwMode="auto">
          <a:xfrm>
            <a:off x="3924300" y="3717925"/>
            <a:ext cx="1800225" cy="431800"/>
          </a:xfrm>
          <a:prstGeom prst="wedgeEllipseCallout">
            <a:avLst>
              <a:gd name="adj1" fmla="val -88361"/>
              <a:gd name="adj2" fmla="val 66176"/>
            </a:avLst>
          </a:prstGeom>
          <a:gradFill rotWithShape="1">
            <a:gsLst>
              <a:gs pos="0">
                <a:srgbClr val="6699FF"/>
              </a:gs>
              <a:gs pos="100000">
                <a:srgbClr val="CCECFF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6699FF"/>
            </a:extrusionClr>
          </a:sp3d>
        </p:spPr>
        <p:txBody>
          <a:bodyPr>
            <a:flatTx/>
          </a:bodyPr>
          <a:lstStyle/>
          <a:p>
            <a:pPr algn="ctr"/>
            <a:r>
              <a:rPr lang="uk-UA" sz="2000">
                <a:solidFill>
                  <a:srgbClr val="000000"/>
                </a:solidFill>
              </a:rPr>
              <a:t>Поміркуй</a:t>
            </a:r>
            <a:endParaRPr lang="ru-RU" sz="2000">
              <a:solidFill>
                <a:srgbClr val="000000"/>
              </a:solidFill>
            </a:endParaRPr>
          </a:p>
        </p:txBody>
      </p:sp>
      <p:sp>
        <p:nvSpPr>
          <p:cNvPr id="126991" name="AutoShape 16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459788" y="6381750"/>
            <a:ext cx="360362" cy="287338"/>
          </a:xfrm>
          <a:prstGeom prst="actionButtonForwardNext">
            <a:avLst/>
          </a:prstGeom>
          <a:solidFill>
            <a:srgbClr val="99336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1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95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81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8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82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99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82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8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82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02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82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8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82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05"/>
                  </p:tgtEl>
                </p:cond>
              </p:nextCondLst>
            </p:seq>
          </p:childTnLst>
        </p:cTn>
      </p:par>
    </p:tnLst>
    <p:bldLst>
      <p:bldP spid="8197" grpId="0" animBg="1"/>
      <p:bldP spid="8198" grpId="0" animBg="1"/>
      <p:bldP spid="8201" grpId="0" animBg="1"/>
      <p:bldP spid="8201" grpId="1" animBg="1"/>
      <p:bldP spid="8204" grpId="0" animBg="1"/>
      <p:bldP spid="8204" grpId="1" animBg="1"/>
      <p:bldP spid="8207" grpId="0" animBg="1"/>
      <p:bldP spid="8207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uk-UA" sz="2800" b="1" smtClean="0">
                <a:solidFill>
                  <a:srgbClr val="0000FF"/>
                </a:solidFill>
              </a:rPr>
              <a:t>Простим за будовою є словосполучення </a:t>
            </a:r>
            <a:endParaRPr lang="uk-UA" sz="2800" smtClean="0">
              <a:solidFill>
                <a:srgbClr val="0000FF"/>
              </a:solidFill>
            </a:endParaRPr>
          </a:p>
        </p:txBody>
      </p:sp>
      <p:sp>
        <p:nvSpPr>
          <p:cNvPr id="9219" name="AutoShape 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3429000"/>
            <a:ext cx="431800" cy="4333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333399"/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uk-UA">
                <a:solidFill>
                  <a:srgbClr val="000000"/>
                </a:solidFill>
              </a:rPr>
              <a:t>3</a:t>
            </a:r>
            <a:endParaRPr lang="ru-RU">
              <a:solidFill>
                <a:srgbClr val="000000"/>
              </a:solidFill>
            </a:endParaRPr>
          </a:p>
        </p:txBody>
      </p:sp>
      <p:sp>
        <p:nvSpPr>
          <p:cNvPr id="128003" name="Text Box 4"/>
          <p:cNvSpPr txBox="1">
            <a:spLocks noChangeArrowheads="1"/>
          </p:cNvSpPr>
          <p:nvPr/>
        </p:nvSpPr>
        <p:spPr bwMode="auto">
          <a:xfrm>
            <a:off x="1476375" y="1916113"/>
            <a:ext cx="38877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>
                <a:solidFill>
                  <a:srgbClr val="000000"/>
                </a:solidFill>
              </a:rPr>
              <a:t> </a:t>
            </a:r>
            <a:r>
              <a:rPr lang="uk-UA"/>
              <a:t>агент у справах продажу</a:t>
            </a:r>
          </a:p>
        </p:txBody>
      </p:sp>
      <p:sp>
        <p:nvSpPr>
          <p:cNvPr id="9221" name="AutoShape 5"/>
          <p:cNvSpPr>
            <a:spLocks noChangeArrowheads="1"/>
          </p:cNvSpPr>
          <p:nvPr/>
        </p:nvSpPr>
        <p:spPr bwMode="auto">
          <a:xfrm>
            <a:off x="3995738" y="2997200"/>
            <a:ext cx="1800225" cy="431800"/>
          </a:xfrm>
          <a:prstGeom prst="wedgeEllipseCallout">
            <a:avLst>
              <a:gd name="adj1" fmla="val -88361"/>
              <a:gd name="adj2" fmla="val 66176"/>
            </a:avLst>
          </a:prstGeom>
          <a:gradFill rotWithShape="1">
            <a:gsLst>
              <a:gs pos="0">
                <a:srgbClr val="EE86AB"/>
              </a:gs>
              <a:gs pos="100000">
                <a:srgbClr val="FFC1C1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EE86AB"/>
            </a:extrusionClr>
          </a:sp3d>
        </p:spPr>
        <p:txBody>
          <a:bodyPr>
            <a:flatTx/>
          </a:bodyPr>
          <a:lstStyle/>
          <a:p>
            <a:pPr algn="ctr"/>
            <a:r>
              <a:rPr lang="uk-UA" sz="2000">
                <a:solidFill>
                  <a:srgbClr val="000000"/>
                </a:solidFill>
              </a:rPr>
              <a:t>Вірно </a:t>
            </a:r>
            <a:endParaRPr lang="ru-RU" sz="2000">
              <a:solidFill>
                <a:srgbClr val="000000"/>
              </a:solidFill>
            </a:endParaRPr>
          </a:p>
        </p:txBody>
      </p:sp>
      <p:sp>
        <p:nvSpPr>
          <p:cNvPr id="9222" name="AutoShape 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6021388"/>
            <a:ext cx="1943100" cy="431800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660033"/>
              </a:gs>
            </a:gsLst>
            <a:path path="rect">
              <a:fillToRect l="50000" t="50000" r="50000" b="50000"/>
            </a:path>
          </a:gradFill>
          <a:ln w="38100">
            <a:solidFill>
              <a:srgbClr val="993366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uk-UA" sz="2400">
                <a:solidFill>
                  <a:srgbClr val="000000"/>
                </a:solidFill>
              </a:rPr>
              <a:t>Перевірка</a:t>
            </a:r>
            <a:endParaRPr lang="ru-RU" sz="2400">
              <a:solidFill>
                <a:srgbClr val="000000"/>
              </a:solidFill>
            </a:endParaRPr>
          </a:p>
        </p:txBody>
      </p:sp>
      <p:sp>
        <p:nvSpPr>
          <p:cNvPr id="9223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1989138"/>
            <a:ext cx="431800" cy="433387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333399"/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uk-UA">
                <a:solidFill>
                  <a:srgbClr val="000000"/>
                </a:solidFill>
              </a:rPr>
              <a:t>1</a:t>
            </a:r>
            <a:endParaRPr lang="ru-RU">
              <a:solidFill>
                <a:srgbClr val="000000"/>
              </a:solidFill>
            </a:endParaRPr>
          </a:p>
        </p:txBody>
      </p:sp>
      <p:sp>
        <p:nvSpPr>
          <p:cNvPr id="128007" name="Text Box 8"/>
          <p:cNvSpPr txBox="1">
            <a:spLocks noChangeArrowheads="1"/>
          </p:cNvSpPr>
          <p:nvPr/>
        </p:nvSpPr>
        <p:spPr bwMode="auto">
          <a:xfrm>
            <a:off x="1403350" y="2636838"/>
            <a:ext cx="38877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>
                <a:solidFill>
                  <a:srgbClr val="000000"/>
                </a:solidFill>
              </a:rPr>
              <a:t>  </a:t>
            </a:r>
            <a:r>
              <a:rPr lang="uk-UA"/>
              <a:t>мандрувати містами Європи</a:t>
            </a:r>
          </a:p>
        </p:txBody>
      </p:sp>
      <p:sp>
        <p:nvSpPr>
          <p:cNvPr id="9225" name="AutoShape 9"/>
          <p:cNvSpPr>
            <a:spLocks noChangeArrowheads="1"/>
          </p:cNvSpPr>
          <p:nvPr/>
        </p:nvSpPr>
        <p:spPr bwMode="auto">
          <a:xfrm>
            <a:off x="4067175" y="1557338"/>
            <a:ext cx="1800225" cy="431800"/>
          </a:xfrm>
          <a:prstGeom prst="wedgeEllipseCallout">
            <a:avLst>
              <a:gd name="adj1" fmla="val -88361"/>
              <a:gd name="adj2" fmla="val 66176"/>
            </a:avLst>
          </a:prstGeom>
          <a:gradFill rotWithShape="1">
            <a:gsLst>
              <a:gs pos="0">
                <a:srgbClr val="6699FF"/>
              </a:gs>
              <a:gs pos="100000">
                <a:srgbClr val="CCECFF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6699FF"/>
            </a:extrusionClr>
          </a:sp3d>
        </p:spPr>
        <p:txBody>
          <a:bodyPr>
            <a:flatTx/>
          </a:bodyPr>
          <a:lstStyle/>
          <a:p>
            <a:pPr algn="ctr"/>
            <a:r>
              <a:rPr lang="uk-UA" sz="2000">
                <a:solidFill>
                  <a:srgbClr val="000000"/>
                </a:solidFill>
              </a:rPr>
              <a:t>Поміркуй</a:t>
            </a:r>
            <a:endParaRPr lang="ru-RU" sz="2000">
              <a:solidFill>
                <a:srgbClr val="000000"/>
              </a:solidFill>
            </a:endParaRPr>
          </a:p>
        </p:txBody>
      </p:sp>
      <p:sp>
        <p:nvSpPr>
          <p:cNvPr id="9226" name="AutoShape 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2708275"/>
            <a:ext cx="431800" cy="4333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333399"/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uk-UA">
                <a:solidFill>
                  <a:srgbClr val="000000"/>
                </a:solidFill>
              </a:rPr>
              <a:t>2</a:t>
            </a:r>
            <a:endParaRPr lang="ru-RU">
              <a:solidFill>
                <a:srgbClr val="000000"/>
              </a:solidFill>
            </a:endParaRPr>
          </a:p>
        </p:txBody>
      </p:sp>
      <p:sp>
        <p:nvSpPr>
          <p:cNvPr id="128010" name="Text Box 11"/>
          <p:cNvSpPr txBox="1">
            <a:spLocks noChangeArrowheads="1"/>
          </p:cNvSpPr>
          <p:nvPr/>
        </p:nvSpPr>
        <p:spPr bwMode="auto">
          <a:xfrm>
            <a:off x="1403350" y="3429000"/>
            <a:ext cx="38877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>
                <a:solidFill>
                  <a:srgbClr val="000000"/>
                </a:solidFill>
              </a:rPr>
              <a:t> </a:t>
            </a:r>
            <a:r>
              <a:rPr lang="uk-UA"/>
              <a:t>найбільш продуктивна праця</a:t>
            </a:r>
          </a:p>
        </p:txBody>
      </p:sp>
      <p:sp>
        <p:nvSpPr>
          <p:cNvPr id="9228" name="AutoShape 12"/>
          <p:cNvSpPr>
            <a:spLocks noChangeArrowheads="1"/>
          </p:cNvSpPr>
          <p:nvPr/>
        </p:nvSpPr>
        <p:spPr bwMode="auto">
          <a:xfrm>
            <a:off x="3995738" y="2205038"/>
            <a:ext cx="1800225" cy="431800"/>
          </a:xfrm>
          <a:prstGeom prst="wedgeEllipseCallout">
            <a:avLst>
              <a:gd name="adj1" fmla="val -88361"/>
              <a:gd name="adj2" fmla="val 66176"/>
            </a:avLst>
          </a:prstGeom>
          <a:gradFill rotWithShape="1">
            <a:gsLst>
              <a:gs pos="0">
                <a:srgbClr val="6699FF"/>
              </a:gs>
              <a:gs pos="100000">
                <a:srgbClr val="CCECFF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6699FF"/>
            </a:extrusionClr>
          </a:sp3d>
        </p:spPr>
        <p:txBody>
          <a:bodyPr>
            <a:flatTx/>
          </a:bodyPr>
          <a:lstStyle/>
          <a:p>
            <a:pPr algn="ctr"/>
            <a:r>
              <a:rPr lang="uk-UA" sz="2000">
                <a:solidFill>
                  <a:srgbClr val="000000"/>
                </a:solidFill>
              </a:rPr>
              <a:t>Поміркуй</a:t>
            </a:r>
            <a:endParaRPr lang="ru-RU" sz="2000">
              <a:solidFill>
                <a:srgbClr val="000000"/>
              </a:solidFill>
            </a:endParaRPr>
          </a:p>
        </p:txBody>
      </p:sp>
      <p:sp>
        <p:nvSpPr>
          <p:cNvPr id="9229" name="AutoShape 1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4149725"/>
            <a:ext cx="431800" cy="4333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333399"/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uk-UA">
                <a:solidFill>
                  <a:srgbClr val="000000"/>
                </a:solidFill>
              </a:rPr>
              <a:t>4</a:t>
            </a:r>
            <a:endParaRPr lang="ru-RU">
              <a:solidFill>
                <a:srgbClr val="000000"/>
              </a:solidFill>
            </a:endParaRPr>
          </a:p>
        </p:txBody>
      </p:sp>
      <p:sp>
        <p:nvSpPr>
          <p:cNvPr id="128013" name="Text Box 14"/>
          <p:cNvSpPr txBox="1">
            <a:spLocks noChangeArrowheads="1"/>
          </p:cNvSpPr>
          <p:nvPr/>
        </p:nvSpPr>
        <p:spPr bwMode="auto">
          <a:xfrm>
            <a:off x="1476375" y="4149725"/>
            <a:ext cx="38877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/>
              <a:t>усе добре обмірковувати</a:t>
            </a:r>
          </a:p>
        </p:txBody>
      </p:sp>
      <p:sp>
        <p:nvSpPr>
          <p:cNvPr id="9231" name="AutoShape 15"/>
          <p:cNvSpPr>
            <a:spLocks noChangeArrowheads="1"/>
          </p:cNvSpPr>
          <p:nvPr/>
        </p:nvSpPr>
        <p:spPr bwMode="auto">
          <a:xfrm>
            <a:off x="3924300" y="3717925"/>
            <a:ext cx="1800225" cy="431800"/>
          </a:xfrm>
          <a:prstGeom prst="wedgeEllipseCallout">
            <a:avLst>
              <a:gd name="adj1" fmla="val -88361"/>
              <a:gd name="adj2" fmla="val 66176"/>
            </a:avLst>
          </a:prstGeom>
          <a:gradFill rotWithShape="1">
            <a:gsLst>
              <a:gs pos="0">
                <a:srgbClr val="6699FF"/>
              </a:gs>
              <a:gs pos="100000">
                <a:srgbClr val="CCECFF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6699FF"/>
            </a:extrusionClr>
          </a:sp3d>
        </p:spPr>
        <p:txBody>
          <a:bodyPr>
            <a:flatTx/>
          </a:bodyPr>
          <a:lstStyle/>
          <a:p>
            <a:pPr algn="ctr"/>
            <a:r>
              <a:rPr lang="uk-UA" sz="2000">
                <a:solidFill>
                  <a:srgbClr val="000000"/>
                </a:solidFill>
              </a:rPr>
              <a:t>Поміркуй</a:t>
            </a:r>
            <a:endParaRPr lang="ru-RU" sz="2000">
              <a:solidFill>
                <a:srgbClr val="000000"/>
              </a:solidFill>
            </a:endParaRPr>
          </a:p>
        </p:txBody>
      </p:sp>
      <p:sp>
        <p:nvSpPr>
          <p:cNvPr id="128015" name="AutoShape 16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459788" y="6381750"/>
            <a:ext cx="360362" cy="287338"/>
          </a:xfrm>
          <a:prstGeom prst="actionButtonForwardNext">
            <a:avLst/>
          </a:prstGeom>
          <a:solidFill>
            <a:srgbClr val="99336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2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19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92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23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92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9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92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26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92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9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92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29"/>
                  </p:tgtEl>
                </p:cond>
              </p:nextCondLst>
            </p:seq>
          </p:childTnLst>
        </p:cTn>
      </p:par>
    </p:tnLst>
    <p:bldLst>
      <p:bldP spid="9221" grpId="0" animBg="1"/>
      <p:bldP spid="9222" grpId="0" animBg="1"/>
      <p:bldP spid="9225" grpId="0" animBg="1"/>
      <p:bldP spid="9225" grpId="1" animBg="1"/>
      <p:bldP spid="9228" grpId="0" animBg="1"/>
      <p:bldP spid="9228" grpId="1" animBg="1"/>
      <p:bldP spid="9231" grpId="0" animBg="1"/>
      <p:bldP spid="9231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uk-UA" sz="2800" b="1" smtClean="0">
                <a:solidFill>
                  <a:srgbClr val="0000FF"/>
                </a:solidFill>
              </a:rPr>
              <a:t>Складним за будовою є словосполучення</a:t>
            </a:r>
            <a:endParaRPr lang="uk-UA" sz="2800" smtClean="0">
              <a:solidFill>
                <a:srgbClr val="0000FF"/>
              </a:solidFill>
            </a:endParaRPr>
          </a:p>
        </p:txBody>
      </p:sp>
      <p:sp>
        <p:nvSpPr>
          <p:cNvPr id="10243" name="AutoShape 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4149725"/>
            <a:ext cx="431800" cy="4333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333399"/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uk-UA">
                <a:solidFill>
                  <a:srgbClr val="000000"/>
                </a:solidFill>
              </a:rPr>
              <a:t>4</a:t>
            </a:r>
            <a:endParaRPr lang="ru-RU">
              <a:solidFill>
                <a:srgbClr val="000000"/>
              </a:solidFill>
            </a:endParaRPr>
          </a:p>
        </p:txBody>
      </p:sp>
      <p:sp>
        <p:nvSpPr>
          <p:cNvPr id="129027" name="Text Box 4"/>
          <p:cNvSpPr txBox="1">
            <a:spLocks noChangeArrowheads="1"/>
          </p:cNvSpPr>
          <p:nvPr/>
        </p:nvSpPr>
        <p:spPr bwMode="auto">
          <a:xfrm>
            <a:off x="1476375" y="1916113"/>
            <a:ext cx="38877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>
                <a:solidFill>
                  <a:srgbClr val="000000"/>
                </a:solidFill>
              </a:rPr>
              <a:t> </a:t>
            </a:r>
            <a:r>
              <a:rPr lang="uk-UA"/>
              <a:t>спробувати перейти рубікон</a:t>
            </a:r>
          </a:p>
        </p:txBody>
      </p:sp>
      <p:sp>
        <p:nvSpPr>
          <p:cNvPr id="10245" name="AutoShape 5"/>
          <p:cNvSpPr>
            <a:spLocks noChangeArrowheads="1"/>
          </p:cNvSpPr>
          <p:nvPr/>
        </p:nvSpPr>
        <p:spPr bwMode="auto">
          <a:xfrm>
            <a:off x="3924300" y="3860800"/>
            <a:ext cx="1800225" cy="431800"/>
          </a:xfrm>
          <a:prstGeom prst="wedgeEllipseCallout">
            <a:avLst>
              <a:gd name="adj1" fmla="val -88361"/>
              <a:gd name="adj2" fmla="val 66176"/>
            </a:avLst>
          </a:prstGeom>
          <a:gradFill rotWithShape="1">
            <a:gsLst>
              <a:gs pos="0">
                <a:srgbClr val="EE86AB"/>
              </a:gs>
              <a:gs pos="100000">
                <a:srgbClr val="FFC1C1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EE86AB"/>
            </a:extrusionClr>
          </a:sp3d>
        </p:spPr>
        <p:txBody>
          <a:bodyPr>
            <a:flatTx/>
          </a:bodyPr>
          <a:lstStyle/>
          <a:p>
            <a:pPr algn="ctr"/>
            <a:r>
              <a:rPr lang="uk-UA" sz="2000">
                <a:solidFill>
                  <a:srgbClr val="000000"/>
                </a:solidFill>
              </a:rPr>
              <a:t>Вірно </a:t>
            </a:r>
            <a:endParaRPr lang="ru-RU" sz="2000">
              <a:solidFill>
                <a:srgbClr val="000000"/>
              </a:solidFill>
            </a:endParaRPr>
          </a:p>
        </p:txBody>
      </p:sp>
      <p:sp>
        <p:nvSpPr>
          <p:cNvPr id="10246" name="AutoShape 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6021388"/>
            <a:ext cx="1943100" cy="431800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660033"/>
              </a:gs>
            </a:gsLst>
            <a:path path="rect">
              <a:fillToRect l="50000" t="50000" r="50000" b="50000"/>
            </a:path>
          </a:gradFill>
          <a:ln w="38100">
            <a:solidFill>
              <a:srgbClr val="993366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uk-UA" sz="2400">
                <a:solidFill>
                  <a:srgbClr val="000000"/>
                </a:solidFill>
              </a:rPr>
              <a:t>Перевірка</a:t>
            </a:r>
            <a:endParaRPr lang="ru-RU" sz="2400">
              <a:solidFill>
                <a:srgbClr val="000000"/>
              </a:solidFill>
            </a:endParaRPr>
          </a:p>
        </p:txBody>
      </p:sp>
      <p:sp>
        <p:nvSpPr>
          <p:cNvPr id="10247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1989138"/>
            <a:ext cx="431800" cy="433387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333399"/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uk-UA">
                <a:solidFill>
                  <a:srgbClr val="000000"/>
                </a:solidFill>
              </a:rPr>
              <a:t>1</a:t>
            </a:r>
            <a:endParaRPr lang="ru-RU">
              <a:solidFill>
                <a:srgbClr val="000000"/>
              </a:solidFill>
            </a:endParaRPr>
          </a:p>
        </p:txBody>
      </p:sp>
      <p:sp>
        <p:nvSpPr>
          <p:cNvPr id="129031" name="Text Box 8"/>
          <p:cNvSpPr txBox="1">
            <a:spLocks noChangeArrowheads="1"/>
          </p:cNvSpPr>
          <p:nvPr/>
        </p:nvSpPr>
        <p:spPr bwMode="auto">
          <a:xfrm>
            <a:off x="1403350" y="2636838"/>
            <a:ext cx="38877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>
                <a:solidFill>
                  <a:srgbClr val="000000"/>
                </a:solidFill>
              </a:rPr>
              <a:t>  </a:t>
            </a:r>
            <a:r>
              <a:rPr lang="uk-UA"/>
              <a:t>зупинитися на мить</a:t>
            </a:r>
          </a:p>
        </p:txBody>
      </p:sp>
      <p:sp>
        <p:nvSpPr>
          <p:cNvPr id="10249" name="AutoShape 9"/>
          <p:cNvSpPr>
            <a:spLocks noChangeArrowheads="1"/>
          </p:cNvSpPr>
          <p:nvPr/>
        </p:nvSpPr>
        <p:spPr bwMode="auto">
          <a:xfrm>
            <a:off x="4067175" y="1557338"/>
            <a:ext cx="1800225" cy="431800"/>
          </a:xfrm>
          <a:prstGeom prst="wedgeEllipseCallout">
            <a:avLst>
              <a:gd name="adj1" fmla="val -88361"/>
              <a:gd name="adj2" fmla="val 66176"/>
            </a:avLst>
          </a:prstGeom>
          <a:gradFill rotWithShape="1">
            <a:gsLst>
              <a:gs pos="0">
                <a:srgbClr val="6699FF"/>
              </a:gs>
              <a:gs pos="100000">
                <a:srgbClr val="CCECFF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6699FF"/>
            </a:extrusionClr>
          </a:sp3d>
        </p:spPr>
        <p:txBody>
          <a:bodyPr>
            <a:flatTx/>
          </a:bodyPr>
          <a:lstStyle/>
          <a:p>
            <a:pPr algn="ctr"/>
            <a:r>
              <a:rPr lang="uk-UA" sz="2000">
                <a:solidFill>
                  <a:srgbClr val="000000"/>
                </a:solidFill>
              </a:rPr>
              <a:t>Поміркуй</a:t>
            </a:r>
            <a:endParaRPr lang="ru-RU" sz="2000">
              <a:solidFill>
                <a:srgbClr val="000000"/>
              </a:solidFill>
            </a:endParaRPr>
          </a:p>
        </p:txBody>
      </p:sp>
      <p:sp>
        <p:nvSpPr>
          <p:cNvPr id="10250" name="AutoShape 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3429000"/>
            <a:ext cx="431800" cy="4333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333399"/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uk-UA">
                <a:solidFill>
                  <a:srgbClr val="000000"/>
                </a:solidFill>
              </a:rPr>
              <a:t>3</a:t>
            </a:r>
            <a:endParaRPr lang="ru-RU">
              <a:solidFill>
                <a:srgbClr val="000000"/>
              </a:solidFill>
            </a:endParaRPr>
          </a:p>
        </p:txBody>
      </p:sp>
      <p:sp>
        <p:nvSpPr>
          <p:cNvPr id="129034" name="Text Box 11"/>
          <p:cNvSpPr txBox="1">
            <a:spLocks noChangeArrowheads="1"/>
          </p:cNvSpPr>
          <p:nvPr/>
        </p:nvSpPr>
        <p:spPr bwMode="auto">
          <a:xfrm>
            <a:off x="1476375" y="3429000"/>
            <a:ext cx="38877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/>
              <a:t>посаджений біля школи</a:t>
            </a:r>
          </a:p>
        </p:txBody>
      </p:sp>
      <p:sp>
        <p:nvSpPr>
          <p:cNvPr id="10252" name="AutoShape 12"/>
          <p:cNvSpPr>
            <a:spLocks noChangeArrowheads="1"/>
          </p:cNvSpPr>
          <p:nvPr/>
        </p:nvSpPr>
        <p:spPr bwMode="auto">
          <a:xfrm>
            <a:off x="3924300" y="2997200"/>
            <a:ext cx="1800225" cy="431800"/>
          </a:xfrm>
          <a:prstGeom prst="wedgeEllipseCallout">
            <a:avLst>
              <a:gd name="adj1" fmla="val -88361"/>
              <a:gd name="adj2" fmla="val 66176"/>
            </a:avLst>
          </a:prstGeom>
          <a:gradFill rotWithShape="1">
            <a:gsLst>
              <a:gs pos="0">
                <a:srgbClr val="6699FF"/>
              </a:gs>
              <a:gs pos="100000">
                <a:srgbClr val="CCECFF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6699FF"/>
            </a:extrusionClr>
          </a:sp3d>
        </p:spPr>
        <p:txBody>
          <a:bodyPr>
            <a:flatTx/>
          </a:bodyPr>
          <a:lstStyle/>
          <a:p>
            <a:pPr algn="ctr"/>
            <a:r>
              <a:rPr lang="uk-UA" sz="2000">
                <a:solidFill>
                  <a:srgbClr val="000000"/>
                </a:solidFill>
              </a:rPr>
              <a:t>Поміркуй</a:t>
            </a:r>
            <a:endParaRPr lang="ru-RU" sz="2000">
              <a:solidFill>
                <a:srgbClr val="000000"/>
              </a:solidFill>
            </a:endParaRPr>
          </a:p>
        </p:txBody>
      </p:sp>
      <p:sp>
        <p:nvSpPr>
          <p:cNvPr id="10253" name="AutoShape 1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2708275"/>
            <a:ext cx="431800" cy="4333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333399"/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uk-UA">
                <a:solidFill>
                  <a:srgbClr val="000000"/>
                </a:solidFill>
              </a:rPr>
              <a:t>2</a:t>
            </a:r>
            <a:endParaRPr lang="ru-RU">
              <a:solidFill>
                <a:srgbClr val="000000"/>
              </a:solidFill>
            </a:endParaRPr>
          </a:p>
        </p:txBody>
      </p:sp>
      <p:sp>
        <p:nvSpPr>
          <p:cNvPr id="129037" name="Text Box 14"/>
          <p:cNvSpPr txBox="1">
            <a:spLocks noChangeArrowheads="1"/>
          </p:cNvSpPr>
          <p:nvPr/>
        </p:nvSpPr>
        <p:spPr bwMode="auto">
          <a:xfrm>
            <a:off x="1476375" y="4149725"/>
            <a:ext cx="38877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>
                <a:solidFill>
                  <a:srgbClr val="000000"/>
                </a:solidFill>
              </a:rPr>
              <a:t> </a:t>
            </a:r>
            <a:r>
              <a:rPr lang="uk-UA"/>
              <a:t>засвоїти новий матеріал</a:t>
            </a:r>
          </a:p>
        </p:txBody>
      </p:sp>
      <p:sp>
        <p:nvSpPr>
          <p:cNvPr id="10255" name="AutoShape 15"/>
          <p:cNvSpPr>
            <a:spLocks noChangeArrowheads="1"/>
          </p:cNvSpPr>
          <p:nvPr/>
        </p:nvSpPr>
        <p:spPr bwMode="auto">
          <a:xfrm>
            <a:off x="3995738" y="2205038"/>
            <a:ext cx="1800225" cy="431800"/>
          </a:xfrm>
          <a:prstGeom prst="wedgeEllipseCallout">
            <a:avLst>
              <a:gd name="adj1" fmla="val -88361"/>
              <a:gd name="adj2" fmla="val 66176"/>
            </a:avLst>
          </a:prstGeom>
          <a:gradFill rotWithShape="1">
            <a:gsLst>
              <a:gs pos="0">
                <a:srgbClr val="6699FF"/>
              </a:gs>
              <a:gs pos="100000">
                <a:srgbClr val="CCECFF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6699FF"/>
            </a:extrusionClr>
          </a:sp3d>
        </p:spPr>
        <p:txBody>
          <a:bodyPr>
            <a:flatTx/>
          </a:bodyPr>
          <a:lstStyle/>
          <a:p>
            <a:pPr algn="ctr"/>
            <a:r>
              <a:rPr lang="uk-UA" sz="2000">
                <a:solidFill>
                  <a:srgbClr val="000000"/>
                </a:solidFill>
              </a:rPr>
              <a:t>Поміркуй</a:t>
            </a:r>
            <a:endParaRPr lang="ru-RU" sz="2000">
              <a:solidFill>
                <a:srgbClr val="000000"/>
              </a:solidFill>
            </a:endParaRPr>
          </a:p>
        </p:txBody>
      </p:sp>
      <p:sp>
        <p:nvSpPr>
          <p:cNvPr id="129039" name="AutoShape 16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459788" y="6381750"/>
            <a:ext cx="360362" cy="287338"/>
          </a:xfrm>
          <a:prstGeom prst="actionButtonForwardNext">
            <a:avLst/>
          </a:prstGeom>
          <a:solidFill>
            <a:srgbClr val="99336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2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43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02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47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02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0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02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50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02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0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02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53"/>
                  </p:tgtEl>
                </p:cond>
              </p:nextCondLst>
            </p:seq>
          </p:childTnLst>
        </p:cTn>
      </p:par>
    </p:tnLst>
    <p:bldLst>
      <p:bldP spid="10245" grpId="0" animBg="1"/>
      <p:bldP spid="10246" grpId="0" animBg="1"/>
      <p:bldP spid="10249" grpId="0" animBg="1"/>
      <p:bldP spid="10249" grpId="1" animBg="1"/>
      <p:bldP spid="10252" grpId="0" animBg="1"/>
      <p:bldP spid="10252" grpId="1" animBg="1"/>
      <p:bldP spid="10255" grpId="0" animBg="1"/>
      <p:bldP spid="10255" grpId="1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uk-UA" sz="2800" b="1" smtClean="0">
                <a:solidFill>
                  <a:srgbClr val="0000FF"/>
                </a:solidFill>
              </a:rPr>
              <a:t>Дієслівними є всі словосполучення рядка</a:t>
            </a:r>
            <a:endParaRPr lang="uk-UA" sz="2800" smtClean="0">
              <a:solidFill>
                <a:srgbClr val="0000FF"/>
              </a:solidFill>
            </a:endParaRPr>
          </a:p>
        </p:txBody>
      </p:sp>
      <p:sp>
        <p:nvSpPr>
          <p:cNvPr id="6148" name="AutoShape 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1916113"/>
            <a:ext cx="431800" cy="433387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333399"/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1</a:t>
            </a:r>
            <a:endParaRPr lang="ru-RU"/>
          </a:p>
        </p:txBody>
      </p:sp>
      <p:sp>
        <p:nvSpPr>
          <p:cNvPr id="130051" name="Text Box 5"/>
          <p:cNvSpPr txBox="1">
            <a:spLocks noChangeArrowheads="1"/>
          </p:cNvSpPr>
          <p:nvPr/>
        </p:nvSpPr>
        <p:spPr bwMode="auto">
          <a:xfrm>
            <a:off x="1476375" y="1916113"/>
            <a:ext cx="38877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/>
              <a:t>любити друзів, ходити до школи</a:t>
            </a:r>
          </a:p>
        </p:txBody>
      </p:sp>
      <p:sp>
        <p:nvSpPr>
          <p:cNvPr id="6150" name="AutoShape 6"/>
          <p:cNvSpPr>
            <a:spLocks noChangeArrowheads="1"/>
          </p:cNvSpPr>
          <p:nvPr/>
        </p:nvSpPr>
        <p:spPr bwMode="auto">
          <a:xfrm>
            <a:off x="3924300" y="1484313"/>
            <a:ext cx="1800225" cy="431800"/>
          </a:xfrm>
          <a:prstGeom prst="wedgeEllipseCallout">
            <a:avLst>
              <a:gd name="adj1" fmla="val -88361"/>
              <a:gd name="adj2" fmla="val 66176"/>
            </a:avLst>
          </a:prstGeom>
          <a:gradFill rotWithShape="1">
            <a:gsLst>
              <a:gs pos="0">
                <a:srgbClr val="EE86AB"/>
              </a:gs>
              <a:gs pos="100000">
                <a:srgbClr val="FFC1C1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EE86AB"/>
            </a:extrusionClr>
          </a:sp3d>
        </p:spPr>
        <p:txBody>
          <a:bodyPr>
            <a:flatTx/>
          </a:bodyPr>
          <a:lstStyle/>
          <a:p>
            <a:pPr algn="ctr"/>
            <a:r>
              <a:rPr lang="uk-UA" sz="2000"/>
              <a:t>Вірно </a:t>
            </a:r>
            <a:endParaRPr lang="ru-RU" sz="2000"/>
          </a:p>
        </p:txBody>
      </p:sp>
      <p:sp>
        <p:nvSpPr>
          <p:cNvPr id="6151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6021388"/>
            <a:ext cx="1943100" cy="431800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660033"/>
              </a:gs>
            </a:gsLst>
            <a:path path="rect">
              <a:fillToRect l="50000" t="50000" r="50000" b="50000"/>
            </a:path>
          </a:gradFill>
          <a:ln w="38100">
            <a:solidFill>
              <a:srgbClr val="993366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uk-UA" sz="2400"/>
              <a:t>Перевірка</a:t>
            </a:r>
            <a:endParaRPr lang="ru-RU" sz="2400"/>
          </a:p>
        </p:txBody>
      </p:sp>
      <p:sp>
        <p:nvSpPr>
          <p:cNvPr id="6152" name="AutoShape 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2636838"/>
            <a:ext cx="431800" cy="433387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333399"/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uk-UA"/>
              <a:t>2</a:t>
            </a:r>
            <a:endParaRPr lang="ru-RU"/>
          </a:p>
        </p:txBody>
      </p:sp>
      <p:sp>
        <p:nvSpPr>
          <p:cNvPr id="130055" name="Text Box 9"/>
          <p:cNvSpPr txBox="1">
            <a:spLocks noChangeArrowheads="1"/>
          </p:cNvSpPr>
          <p:nvPr/>
        </p:nvSpPr>
        <p:spPr bwMode="auto">
          <a:xfrm>
            <a:off x="1403350" y="2636838"/>
            <a:ext cx="47529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/>
              <a:t> вивчена мова, набагато розумніший</a:t>
            </a:r>
          </a:p>
        </p:txBody>
      </p:sp>
      <p:sp>
        <p:nvSpPr>
          <p:cNvPr id="6154" name="AutoShape 10"/>
          <p:cNvSpPr>
            <a:spLocks noChangeArrowheads="1"/>
          </p:cNvSpPr>
          <p:nvPr/>
        </p:nvSpPr>
        <p:spPr bwMode="auto">
          <a:xfrm>
            <a:off x="3851275" y="2205038"/>
            <a:ext cx="1800225" cy="431800"/>
          </a:xfrm>
          <a:prstGeom prst="wedgeEllipseCallout">
            <a:avLst>
              <a:gd name="adj1" fmla="val -88361"/>
              <a:gd name="adj2" fmla="val 66176"/>
            </a:avLst>
          </a:prstGeom>
          <a:gradFill rotWithShape="1">
            <a:gsLst>
              <a:gs pos="0">
                <a:srgbClr val="6699FF"/>
              </a:gs>
              <a:gs pos="100000">
                <a:srgbClr val="CCECFF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6699FF"/>
            </a:extrusionClr>
          </a:sp3d>
        </p:spPr>
        <p:txBody>
          <a:bodyPr>
            <a:flatTx/>
          </a:bodyPr>
          <a:lstStyle/>
          <a:p>
            <a:pPr algn="ctr"/>
            <a:r>
              <a:rPr lang="uk-UA" sz="2000"/>
              <a:t>Поміркуй</a:t>
            </a:r>
            <a:endParaRPr lang="ru-RU" sz="2000"/>
          </a:p>
        </p:txBody>
      </p:sp>
      <p:sp>
        <p:nvSpPr>
          <p:cNvPr id="6155" name="AutoShape 1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3429000"/>
            <a:ext cx="431800" cy="4333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333399"/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uk-UA"/>
              <a:t>3</a:t>
            </a:r>
            <a:endParaRPr lang="ru-RU"/>
          </a:p>
        </p:txBody>
      </p:sp>
      <p:sp>
        <p:nvSpPr>
          <p:cNvPr id="130058" name="Text Box 12"/>
          <p:cNvSpPr txBox="1">
            <a:spLocks noChangeArrowheads="1"/>
          </p:cNvSpPr>
          <p:nvPr/>
        </p:nvSpPr>
        <p:spPr bwMode="auto">
          <a:xfrm>
            <a:off x="1476375" y="3429000"/>
            <a:ext cx="47513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/>
              <a:t> кожен із учнів, запропонувати присісти</a:t>
            </a:r>
          </a:p>
        </p:txBody>
      </p:sp>
      <p:sp>
        <p:nvSpPr>
          <p:cNvPr id="6157" name="AutoShape 13"/>
          <p:cNvSpPr>
            <a:spLocks noChangeArrowheads="1"/>
          </p:cNvSpPr>
          <p:nvPr/>
        </p:nvSpPr>
        <p:spPr bwMode="auto">
          <a:xfrm>
            <a:off x="3924300" y="2997200"/>
            <a:ext cx="1800225" cy="431800"/>
          </a:xfrm>
          <a:prstGeom prst="wedgeEllipseCallout">
            <a:avLst>
              <a:gd name="adj1" fmla="val -88361"/>
              <a:gd name="adj2" fmla="val 66176"/>
            </a:avLst>
          </a:prstGeom>
          <a:gradFill rotWithShape="1">
            <a:gsLst>
              <a:gs pos="0">
                <a:srgbClr val="6699FF"/>
              </a:gs>
              <a:gs pos="100000">
                <a:srgbClr val="CCECFF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6699FF"/>
            </a:extrusionClr>
          </a:sp3d>
        </p:spPr>
        <p:txBody>
          <a:bodyPr>
            <a:flatTx/>
          </a:bodyPr>
          <a:lstStyle/>
          <a:p>
            <a:pPr algn="ctr"/>
            <a:r>
              <a:rPr lang="uk-UA" sz="2000"/>
              <a:t>Поміркуй</a:t>
            </a:r>
            <a:endParaRPr lang="ru-RU" sz="2000"/>
          </a:p>
        </p:txBody>
      </p:sp>
      <p:sp>
        <p:nvSpPr>
          <p:cNvPr id="6164" name="AutoShape 2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4149725"/>
            <a:ext cx="431800" cy="4333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333399"/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uk-UA"/>
              <a:t>4</a:t>
            </a:r>
            <a:endParaRPr lang="ru-RU"/>
          </a:p>
        </p:txBody>
      </p:sp>
      <p:sp>
        <p:nvSpPr>
          <p:cNvPr id="130061" name="Text Box 21"/>
          <p:cNvSpPr txBox="1">
            <a:spLocks noChangeArrowheads="1"/>
          </p:cNvSpPr>
          <p:nvPr/>
        </p:nvSpPr>
        <p:spPr bwMode="auto">
          <a:xfrm>
            <a:off x="1476375" y="4149725"/>
            <a:ext cx="4248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/>
              <a:t> безмежно щасливий, дарувати квіти</a:t>
            </a:r>
            <a:endParaRPr lang="ru-RU"/>
          </a:p>
        </p:txBody>
      </p:sp>
      <p:sp>
        <p:nvSpPr>
          <p:cNvPr id="6166" name="AutoShape 22"/>
          <p:cNvSpPr>
            <a:spLocks noChangeArrowheads="1"/>
          </p:cNvSpPr>
          <p:nvPr/>
        </p:nvSpPr>
        <p:spPr bwMode="auto">
          <a:xfrm>
            <a:off x="3924300" y="3717925"/>
            <a:ext cx="1800225" cy="431800"/>
          </a:xfrm>
          <a:prstGeom prst="wedgeEllipseCallout">
            <a:avLst>
              <a:gd name="adj1" fmla="val -88361"/>
              <a:gd name="adj2" fmla="val 66176"/>
            </a:avLst>
          </a:prstGeom>
          <a:gradFill rotWithShape="1">
            <a:gsLst>
              <a:gs pos="0">
                <a:srgbClr val="6699FF"/>
              </a:gs>
              <a:gs pos="100000">
                <a:srgbClr val="CCECFF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6699FF"/>
            </a:extrusionClr>
          </a:sp3d>
        </p:spPr>
        <p:txBody>
          <a:bodyPr>
            <a:flatTx/>
          </a:bodyPr>
          <a:lstStyle/>
          <a:p>
            <a:pPr algn="ctr"/>
            <a:r>
              <a:rPr lang="uk-UA" sz="2000"/>
              <a:t>Поміркуй</a:t>
            </a:r>
            <a:endParaRPr lang="ru-RU" sz="2000"/>
          </a:p>
        </p:txBody>
      </p:sp>
      <p:sp>
        <p:nvSpPr>
          <p:cNvPr id="130063" name="AutoShape 27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459788" y="6381750"/>
            <a:ext cx="360362" cy="287338"/>
          </a:xfrm>
          <a:prstGeom prst="actionButtonForwardNext">
            <a:avLst/>
          </a:prstGeom>
          <a:solidFill>
            <a:srgbClr val="99336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1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48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1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52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61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6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6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55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61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6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61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64"/>
                  </p:tgtEl>
                </p:cond>
              </p:nextCondLst>
            </p:seq>
          </p:childTnLst>
        </p:cTn>
      </p:par>
    </p:tnLst>
    <p:bldLst>
      <p:bldP spid="6150" grpId="0" animBg="1"/>
      <p:bldP spid="6151" grpId="0" animBg="1"/>
      <p:bldP spid="6154" grpId="0" animBg="1"/>
      <p:bldP spid="6154" grpId="1" animBg="1"/>
      <p:bldP spid="6157" grpId="0" animBg="1"/>
      <p:bldP spid="6157" grpId="1" animBg="1"/>
      <p:bldP spid="6166" grpId="0" animBg="1"/>
      <p:bldP spid="6166" grpId="1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uk-UA" sz="2800" b="1" smtClean="0">
                <a:solidFill>
                  <a:srgbClr val="0000FF"/>
                </a:solidFill>
              </a:rPr>
              <a:t>Потребує редагування словосполучення</a:t>
            </a:r>
            <a:r>
              <a:rPr lang="uk-UA" sz="2000" smtClean="0"/>
              <a:t/>
            </a:r>
            <a:br>
              <a:rPr lang="uk-UA" sz="2000" smtClean="0"/>
            </a:br>
            <a:r>
              <a:rPr lang="uk-UA" sz="2000" b="1" smtClean="0"/>
              <a:t/>
            </a:r>
            <a:br>
              <a:rPr lang="uk-UA" sz="2000" b="1" smtClean="0"/>
            </a:br>
            <a:endParaRPr lang="ru-RU" sz="2000" b="1" smtClean="0">
              <a:latin typeface="Times New Roman" pitchFamily="18" charset="0"/>
            </a:endParaRPr>
          </a:p>
        </p:txBody>
      </p:sp>
      <p:sp>
        <p:nvSpPr>
          <p:cNvPr id="8195" name="AutoShape 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2708275"/>
            <a:ext cx="431800" cy="4333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333399"/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uk-UA"/>
              <a:t>2</a:t>
            </a:r>
            <a:endParaRPr lang="ru-RU"/>
          </a:p>
        </p:txBody>
      </p:sp>
      <p:sp>
        <p:nvSpPr>
          <p:cNvPr id="131075" name="Text Box 4"/>
          <p:cNvSpPr txBox="1">
            <a:spLocks noChangeArrowheads="1"/>
          </p:cNvSpPr>
          <p:nvPr/>
        </p:nvSpPr>
        <p:spPr bwMode="auto">
          <a:xfrm>
            <a:off x="1476375" y="1916113"/>
            <a:ext cx="38877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/>
              <a:t> пробачте мені</a:t>
            </a:r>
          </a:p>
        </p:txBody>
      </p:sp>
      <p:sp>
        <p:nvSpPr>
          <p:cNvPr id="8197" name="AutoShape 5"/>
          <p:cNvSpPr>
            <a:spLocks noChangeArrowheads="1"/>
          </p:cNvSpPr>
          <p:nvPr/>
        </p:nvSpPr>
        <p:spPr bwMode="auto">
          <a:xfrm>
            <a:off x="3995738" y="2276475"/>
            <a:ext cx="1800225" cy="431800"/>
          </a:xfrm>
          <a:prstGeom prst="wedgeEllipseCallout">
            <a:avLst>
              <a:gd name="adj1" fmla="val -88361"/>
              <a:gd name="adj2" fmla="val 66176"/>
            </a:avLst>
          </a:prstGeom>
          <a:gradFill rotWithShape="1">
            <a:gsLst>
              <a:gs pos="0">
                <a:srgbClr val="EE86AB"/>
              </a:gs>
              <a:gs pos="100000">
                <a:srgbClr val="FFC1C1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EE86AB"/>
            </a:extrusionClr>
          </a:sp3d>
        </p:spPr>
        <p:txBody>
          <a:bodyPr>
            <a:flatTx/>
          </a:bodyPr>
          <a:lstStyle/>
          <a:p>
            <a:pPr algn="ctr"/>
            <a:r>
              <a:rPr lang="uk-UA" sz="2000"/>
              <a:t>Вірно </a:t>
            </a:r>
            <a:endParaRPr lang="ru-RU" sz="2000"/>
          </a:p>
        </p:txBody>
      </p:sp>
      <p:sp>
        <p:nvSpPr>
          <p:cNvPr id="8198" name="AutoShape 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6021388"/>
            <a:ext cx="1943100" cy="431800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660033"/>
              </a:gs>
            </a:gsLst>
            <a:path path="rect">
              <a:fillToRect l="50000" t="50000" r="50000" b="50000"/>
            </a:path>
          </a:gradFill>
          <a:ln w="38100">
            <a:solidFill>
              <a:srgbClr val="993366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uk-UA" sz="2400"/>
              <a:t>Перевірка</a:t>
            </a:r>
            <a:endParaRPr lang="ru-RU" sz="2400"/>
          </a:p>
        </p:txBody>
      </p:sp>
      <p:sp>
        <p:nvSpPr>
          <p:cNvPr id="8199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1989138"/>
            <a:ext cx="431800" cy="433387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333399"/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uk-UA"/>
              <a:t>1</a:t>
            </a:r>
            <a:endParaRPr lang="ru-RU"/>
          </a:p>
        </p:txBody>
      </p:sp>
      <p:sp>
        <p:nvSpPr>
          <p:cNvPr id="131079" name="Text Box 8"/>
          <p:cNvSpPr txBox="1">
            <a:spLocks noChangeArrowheads="1"/>
          </p:cNvSpPr>
          <p:nvPr/>
        </p:nvSpPr>
        <p:spPr bwMode="auto">
          <a:xfrm>
            <a:off x="1403350" y="2636838"/>
            <a:ext cx="38877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/>
              <a:t>  дякувати брата</a:t>
            </a:r>
          </a:p>
        </p:txBody>
      </p:sp>
      <p:sp>
        <p:nvSpPr>
          <p:cNvPr id="8201" name="AutoShape 9"/>
          <p:cNvSpPr>
            <a:spLocks noChangeArrowheads="1"/>
          </p:cNvSpPr>
          <p:nvPr/>
        </p:nvSpPr>
        <p:spPr bwMode="auto">
          <a:xfrm>
            <a:off x="4067175" y="1557338"/>
            <a:ext cx="1800225" cy="431800"/>
          </a:xfrm>
          <a:prstGeom prst="wedgeEllipseCallout">
            <a:avLst>
              <a:gd name="adj1" fmla="val -88361"/>
              <a:gd name="adj2" fmla="val 66176"/>
            </a:avLst>
          </a:prstGeom>
          <a:gradFill rotWithShape="1">
            <a:gsLst>
              <a:gs pos="0">
                <a:srgbClr val="6699FF"/>
              </a:gs>
              <a:gs pos="100000">
                <a:srgbClr val="CCECFF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6699FF"/>
            </a:extrusionClr>
          </a:sp3d>
        </p:spPr>
        <p:txBody>
          <a:bodyPr>
            <a:flatTx/>
          </a:bodyPr>
          <a:lstStyle/>
          <a:p>
            <a:pPr algn="ctr"/>
            <a:r>
              <a:rPr lang="uk-UA" sz="2000"/>
              <a:t>Поміркуй</a:t>
            </a:r>
            <a:endParaRPr lang="ru-RU" sz="2000"/>
          </a:p>
        </p:txBody>
      </p:sp>
      <p:sp>
        <p:nvSpPr>
          <p:cNvPr id="8202" name="AutoShape 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3429000"/>
            <a:ext cx="431800" cy="4333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333399"/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uk-UA"/>
              <a:t>3</a:t>
            </a:r>
            <a:endParaRPr lang="ru-RU"/>
          </a:p>
        </p:txBody>
      </p:sp>
      <p:sp>
        <p:nvSpPr>
          <p:cNvPr id="131082" name="Text Box 11"/>
          <p:cNvSpPr txBox="1">
            <a:spLocks noChangeArrowheads="1"/>
          </p:cNvSpPr>
          <p:nvPr/>
        </p:nvSpPr>
        <p:spPr bwMode="auto">
          <a:xfrm>
            <a:off x="1476375" y="3429000"/>
            <a:ext cx="38877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/>
              <a:t>брати участь</a:t>
            </a:r>
          </a:p>
        </p:txBody>
      </p:sp>
      <p:sp>
        <p:nvSpPr>
          <p:cNvPr id="8204" name="AutoShape 12"/>
          <p:cNvSpPr>
            <a:spLocks noChangeArrowheads="1"/>
          </p:cNvSpPr>
          <p:nvPr/>
        </p:nvSpPr>
        <p:spPr bwMode="auto">
          <a:xfrm>
            <a:off x="3924300" y="2997200"/>
            <a:ext cx="1800225" cy="431800"/>
          </a:xfrm>
          <a:prstGeom prst="wedgeEllipseCallout">
            <a:avLst>
              <a:gd name="adj1" fmla="val -88361"/>
              <a:gd name="adj2" fmla="val 66176"/>
            </a:avLst>
          </a:prstGeom>
          <a:gradFill rotWithShape="1">
            <a:gsLst>
              <a:gs pos="0">
                <a:srgbClr val="6699FF"/>
              </a:gs>
              <a:gs pos="100000">
                <a:srgbClr val="CCECFF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6699FF"/>
            </a:extrusionClr>
          </a:sp3d>
        </p:spPr>
        <p:txBody>
          <a:bodyPr>
            <a:flatTx/>
          </a:bodyPr>
          <a:lstStyle/>
          <a:p>
            <a:pPr algn="ctr"/>
            <a:r>
              <a:rPr lang="uk-UA" sz="2000"/>
              <a:t>Поміркуй</a:t>
            </a:r>
            <a:endParaRPr lang="ru-RU" sz="2000"/>
          </a:p>
        </p:txBody>
      </p:sp>
      <p:sp>
        <p:nvSpPr>
          <p:cNvPr id="8205" name="AutoShape 1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4149725"/>
            <a:ext cx="431800" cy="4333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333399"/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uk-UA"/>
              <a:t>4</a:t>
            </a:r>
            <a:endParaRPr lang="ru-RU"/>
          </a:p>
        </p:txBody>
      </p:sp>
      <p:sp>
        <p:nvSpPr>
          <p:cNvPr id="131085" name="Text Box 14"/>
          <p:cNvSpPr txBox="1">
            <a:spLocks noChangeArrowheads="1"/>
          </p:cNvSpPr>
          <p:nvPr/>
        </p:nvSpPr>
        <p:spPr bwMode="auto">
          <a:xfrm>
            <a:off x="1476375" y="4149725"/>
            <a:ext cx="38877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/>
              <a:t>дотримати слова</a:t>
            </a:r>
          </a:p>
        </p:txBody>
      </p:sp>
      <p:sp>
        <p:nvSpPr>
          <p:cNvPr id="8207" name="AutoShape 15"/>
          <p:cNvSpPr>
            <a:spLocks noChangeArrowheads="1"/>
          </p:cNvSpPr>
          <p:nvPr/>
        </p:nvSpPr>
        <p:spPr bwMode="auto">
          <a:xfrm>
            <a:off x="3924300" y="3717925"/>
            <a:ext cx="1800225" cy="431800"/>
          </a:xfrm>
          <a:prstGeom prst="wedgeEllipseCallout">
            <a:avLst>
              <a:gd name="adj1" fmla="val -88361"/>
              <a:gd name="adj2" fmla="val 66176"/>
            </a:avLst>
          </a:prstGeom>
          <a:gradFill rotWithShape="1">
            <a:gsLst>
              <a:gs pos="0">
                <a:srgbClr val="6699FF"/>
              </a:gs>
              <a:gs pos="100000">
                <a:srgbClr val="CCECFF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6699FF"/>
            </a:extrusionClr>
          </a:sp3d>
        </p:spPr>
        <p:txBody>
          <a:bodyPr>
            <a:flatTx/>
          </a:bodyPr>
          <a:lstStyle/>
          <a:p>
            <a:pPr algn="ctr"/>
            <a:r>
              <a:rPr lang="uk-UA" sz="2000"/>
              <a:t>Поміркуй</a:t>
            </a:r>
            <a:endParaRPr lang="ru-RU" sz="2000"/>
          </a:p>
        </p:txBody>
      </p:sp>
      <p:sp>
        <p:nvSpPr>
          <p:cNvPr id="131087" name="AutoShape 16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459788" y="6381750"/>
            <a:ext cx="360362" cy="287338"/>
          </a:xfrm>
          <a:prstGeom prst="actionButtonForwardNext">
            <a:avLst/>
          </a:prstGeom>
          <a:solidFill>
            <a:srgbClr val="99336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1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95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81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8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82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99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82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8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82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02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82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8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82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05"/>
                  </p:tgtEl>
                </p:cond>
              </p:nextCondLst>
            </p:seq>
          </p:childTnLst>
        </p:cTn>
      </p:par>
    </p:tnLst>
    <p:bldLst>
      <p:bldP spid="8197" grpId="0" animBg="1"/>
      <p:bldP spid="8198" grpId="0" animBg="1"/>
      <p:bldP spid="8201" grpId="0" animBg="1"/>
      <p:bldP spid="8201" grpId="1" animBg="1"/>
      <p:bldP spid="8204" grpId="0" animBg="1"/>
      <p:bldP spid="8204" grpId="1" animBg="1"/>
      <p:bldP spid="8207" grpId="0" animBg="1"/>
      <p:bldP spid="8207" grpId="1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7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274638"/>
            <a:ext cx="8497887" cy="1143000"/>
          </a:xfrm>
        </p:spPr>
        <p:txBody>
          <a:bodyPr/>
          <a:lstStyle/>
          <a:p>
            <a:pPr eaLnBrk="1" hangingPunct="1"/>
            <a:r>
              <a:rPr lang="uk-UA" sz="2400" b="1" smtClean="0">
                <a:solidFill>
                  <a:srgbClr val="0000FF"/>
                </a:solidFill>
              </a:rPr>
              <a:t>Лише іменникові словосполучення наведені  в  рядку</a:t>
            </a:r>
            <a:endParaRPr lang="uk-UA" sz="2800" smtClean="0">
              <a:solidFill>
                <a:srgbClr val="0000FF"/>
              </a:solidFill>
            </a:endParaRPr>
          </a:p>
        </p:txBody>
      </p:sp>
      <p:sp>
        <p:nvSpPr>
          <p:cNvPr id="9219" name="AutoShape 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3429000"/>
            <a:ext cx="431800" cy="4333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333399"/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uk-UA"/>
              <a:t>3</a:t>
            </a:r>
            <a:endParaRPr lang="ru-RU"/>
          </a:p>
        </p:txBody>
      </p:sp>
      <p:sp>
        <p:nvSpPr>
          <p:cNvPr id="132099" name="Text Box 4"/>
          <p:cNvSpPr txBox="1">
            <a:spLocks noChangeArrowheads="1"/>
          </p:cNvSpPr>
          <p:nvPr/>
        </p:nvSpPr>
        <p:spPr bwMode="auto">
          <a:xfrm>
            <a:off x="1476375" y="1916113"/>
            <a:ext cx="38877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/>
              <a:t> автор роману, сміється дзвінко</a:t>
            </a:r>
            <a:endParaRPr lang="ru-RU"/>
          </a:p>
        </p:txBody>
      </p:sp>
      <p:sp>
        <p:nvSpPr>
          <p:cNvPr id="9221" name="AutoShape 5"/>
          <p:cNvSpPr>
            <a:spLocks noChangeArrowheads="1"/>
          </p:cNvSpPr>
          <p:nvPr/>
        </p:nvSpPr>
        <p:spPr bwMode="auto">
          <a:xfrm>
            <a:off x="3995738" y="2997200"/>
            <a:ext cx="1800225" cy="431800"/>
          </a:xfrm>
          <a:prstGeom prst="wedgeEllipseCallout">
            <a:avLst>
              <a:gd name="adj1" fmla="val -88361"/>
              <a:gd name="adj2" fmla="val 66176"/>
            </a:avLst>
          </a:prstGeom>
          <a:gradFill rotWithShape="1">
            <a:gsLst>
              <a:gs pos="0">
                <a:srgbClr val="EE86AB"/>
              </a:gs>
              <a:gs pos="100000">
                <a:srgbClr val="FFC1C1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EE86AB"/>
            </a:extrusionClr>
          </a:sp3d>
        </p:spPr>
        <p:txBody>
          <a:bodyPr>
            <a:flatTx/>
          </a:bodyPr>
          <a:lstStyle/>
          <a:p>
            <a:pPr algn="ctr"/>
            <a:r>
              <a:rPr lang="uk-UA" sz="2000"/>
              <a:t>Вірно </a:t>
            </a:r>
            <a:endParaRPr lang="ru-RU" sz="2000"/>
          </a:p>
        </p:txBody>
      </p:sp>
      <p:sp>
        <p:nvSpPr>
          <p:cNvPr id="9222" name="AutoShape 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6021388"/>
            <a:ext cx="1943100" cy="431800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660033"/>
              </a:gs>
            </a:gsLst>
            <a:path path="rect">
              <a:fillToRect l="50000" t="50000" r="50000" b="50000"/>
            </a:path>
          </a:gradFill>
          <a:ln w="38100">
            <a:solidFill>
              <a:srgbClr val="993366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uk-UA" sz="2400"/>
              <a:t>Перевірка</a:t>
            </a:r>
            <a:endParaRPr lang="ru-RU" sz="2400"/>
          </a:p>
        </p:txBody>
      </p:sp>
      <p:sp>
        <p:nvSpPr>
          <p:cNvPr id="9223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1989138"/>
            <a:ext cx="431800" cy="433387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333399"/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uk-UA"/>
              <a:t>1</a:t>
            </a:r>
            <a:endParaRPr lang="ru-RU"/>
          </a:p>
        </p:txBody>
      </p:sp>
      <p:sp>
        <p:nvSpPr>
          <p:cNvPr id="132103" name="Text Box 8"/>
          <p:cNvSpPr txBox="1">
            <a:spLocks noChangeArrowheads="1"/>
          </p:cNvSpPr>
          <p:nvPr/>
        </p:nvSpPr>
        <p:spPr bwMode="auto">
          <a:xfrm>
            <a:off x="1547813" y="2708275"/>
            <a:ext cx="46799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/>
              <a:t>зустріти друга, під високою березою</a:t>
            </a:r>
            <a:endParaRPr lang="ru-RU"/>
          </a:p>
        </p:txBody>
      </p:sp>
      <p:sp>
        <p:nvSpPr>
          <p:cNvPr id="9225" name="AutoShape 9"/>
          <p:cNvSpPr>
            <a:spLocks noChangeArrowheads="1"/>
          </p:cNvSpPr>
          <p:nvPr/>
        </p:nvSpPr>
        <p:spPr bwMode="auto">
          <a:xfrm>
            <a:off x="4067175" y="1557338"/>
            <a:ext cx="1800225" cy="431800"/>
          </a:xfrm>
          <a:prstGeom prst="wedgeEllipseCallout">
            <a:avLst>
              <a:gd name="adj1" fmla="val -88361"/>
              <a:gd name="adj2" fmla="val 66176"/>
            </a:avLst>
          </a:prstGeom>
          <a:gradFill rotWithShape="1">
            <a:gsLst>
              <a:gs pos="0">
                <a:srgbClr val="6699FF"/>
              </a:gs>
              <a:gs pos="100000">
                <a:srgbClr val="CCECFF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6699FF"/>
            </a:extrusionClr>
          </a:sp3d>
        </p:spPr>
        <p:txBody>
          <a:bodyPr>
            <a:flatTx/>
          </a:bodyPr>
          <a:lstStyle/>
          <a:p>
            <a:pPr algn="ctr"/>
            <a:r>
              <a:rPr lang="uk-UA" sz="2000"/>
              <a:t>Поміркуй</a:t>
            </a:r>
            <a:endParaRPr lang="ru-RU" sz="2000"/>
          </a:p>
        </p:txBody>
      </p:sp>
      <p:sp>
        <p:nvSpPr>
          <p:cNvPr id="9226" name="AutoShape 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2708275"/>
            <a:ext cx="431800" cy="4333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333399"/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uk-UA"/>
              <a:t>2</a:t>
            </a:r>
            <a:endParaRPr lang="ru-RU"/>
          </a:p>
        </p:txBody>
      </p:sp>
      <p:sp>
        <p:nvSpPr>
          <p:cNvPr id="132106" name="Text Box 11"/>
          <p:cNvSpPr txBox="1">
            <a:spLocks noChangeArrowheads="1"/>
          </p:cNvSpPr>
          <p:nvPr/>
        </p:nvSpPr>
        <p:spPr bwMode="auto">
          <a:xfrm>
            <a:off x="1403350" y="3429000"/>
            <a:ext cx="38877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/>
              <a:t> рання весна, гарний настрій</a:t>
            </a:r>
            <a:endParaRPr lang="ru-RU"/>
          </a:p>
        </p:txBody>
      </p:sp>
      <p:sp>
        <p:nvSpPr>
          <p:cNvPr id="9228" name="AutoShape 12"/>
          <p:cNvSpPr>
            <a:spLocks noChangeArrowheads="1"/>
          </p:cNvSpPr>
          <p:nvPr/>
        </p:nvSpPr>
        <p:spPr bwMode="auto">
          <a:xfrm>
            <a:off x="3995738" y="2205038"/>
            <a:ext cx="1800225" cy="431800"/>
          </a:xfrm>
          <a:prstGeom prst="wedgeEllipseCallout">
            <a:avLst>
              <a:gd name="adj1" fmla="val -88361"/>
              <a:gd name="adj2" fmla="val 66176"/>
            </a:avLst>
          </a:prstGeom>
          <a:gradFill rotWithShape="1">
            <a:gsLst>
              <a:gs pos="0">
                <a:srgbClr val="6699FF"/>
              </a:gs>
              <a:gs pos="100000">
                <a:srgbClr val="CCECFF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6699FF"/>
            </a:extrusionClr>
          </a:sp3d>
        </p:spPr>
        <p:txBody>
          <a:bodyPr>
            <a:flatTx/>
          </a:bodyPr>
          <a:lstStyle/>
          <a:p>
            <a:pPr algn="ctr"/>
            <a:r>
              <a:rPr lang="uk-UA" sz="2000"/>
              <a:t>Поміркуй</a:t>
            </a:r>
            <a:endParaRPr lang="ru-RU" sz="2000"/>
          </a:p>
        </p:txBody>
      </p:sp>
      <p:sp>
        <p:nvSpPr>
          <p:cNvPr id="9229" name="AutoShape 1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4149725"/>
            <a:ext cx="431800" cy="4333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333399"/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uk-UA"/>
              <a:t>4</a:t>
            </a:r>
            <a:endParaRPr lang="ru-RU"/>
          </a:p>
        </p:txBody>
      </p:sp>
      <p:sp>
        <p:nvSpPr>
          <p:cNvPr id="132109" name="Text Box 14"/>
          <p:cNvSpPr txBox="1">
            <a:spLocks noChangeArrowheads="1"/>
          </p:cNvSpPr>
          <p:nvPr/>
        </p:nvSpPr>
        <p:spPr bwMode="auto">
          <a:xfrm>
            <a:off x="1476375" y="4149725"/>
            <a:ext cx="38877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/>
              <a:t> моє місто,  відпочивати влітку</a:t>
            </a:r>
            <a:endParaRPr lang="ru-RU"/>
          </a:p>
        </p:txBody>
      </p:sp>
      <p:sp>
        <p:nvSpPr>
          <p:cNvPr id="9231" name="AutoShape 15"/>
          <p:cNvSpPr>
            <a:spLocks noChangeArrowheads="1"/>
          </p:cNvSpPr>
          <p:nvPr/>
        </p:nvSpPr>
        <p:spPr bwMode="auto">
          <a:xfrm>
            <a:off x="3924300" y="3717925"/>
            <a:ext cx="1800225" cy="431800"/>
          </a:xfrm>
          <a:prstGeom prst="wedgeEllipseCallout">
            <a:avLst>
              <a:gd name="adj1" fmla="val -88361"/>
              <a:gd name="adj2" fmla="val 66176"/>
            </a:avLst>
          </a:prstGeom>
          <a:gradFill rotWithShape="1">
            <a:gsLst>
              <a:gs pos="0">
                <a:srgbClr val="6699FF"/>
              </a:gs>
              <a:gs pos="100000">
                <a:srgbClr val="CCECFF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6699FF"/>
            </a:extrusionClr>
          </a:sp3d>
        </p:spPr>
        <p:txBody>
          <a:bodyPr>
            <a:flatTx/>
          </a:bodyPr>
          <a:lstStyle/>
          <a:p>
            <a:pPr algn="ctr"/>
            <a:r>
              <a:rPr lang="uk-UA" sz="2000"/>
              <a:t>Поміркуй</a:t>
            </a:r>
            <a:endParaRPr lang="ru-RU" sz="2000"/>
          </a:p>
        </p:txBody>
      </p:sp>
      <p:sp>
        <p:nvSpPr>
          <p:cNvPr id="132111" name="AutoShape 16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459788" y="6381750"/>
            <a:ext cx="360362" cy="287338"/>
          </a:xfrm>
          <a:prstGeom prst="actionButtonForwardNext">
            <a:avLst/>
          </a:prstGeom>
          <a:solidFill>
            <a:srgbClr val="99336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2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19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92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23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92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9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92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26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92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9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92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29"/>
                  </p:tgtEl>
                </p:cond>
              </p:nextCondLst>
            </p:seq>
          </p:childTnLst>
        </p:cTn>
      </p:par>
    </p:tnLst>
    <p:bldLst>
      <p:bldP spid="9221" grpId="0" animBg="1"/>
      <p:bldP spid="9222" grpId="0" animBg="1"/>
      <p:bldP spid="9225" grpId="0" animBg="1"/>
      <p:bldP spid="9225" grpId="1" animBg="1"/>
      <p:bldP spid="9228" grpId="0" animBg="1"/>
      <p:bldP spid="9228" grpId="1" animBg="1"/>
      <p:bldP spid="9231" grpId="0" animBg="1"/>
      <p:bldP spid="9231" grpId="1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uk-UA" sz="2800" b="1" smtClean="0">
                <a:solidFill>
                  <a:srgbClr val="0000FF"/>
                </a:solidFill>
              </a:rPr>
              <a:t>Лише прислівникові словосполучення наведено   в рядку</a:t>
            </a:r>
            <a:endParaRPr lang="ru-RU" sz="2800" b="1" smtClean="0">
              <a:solidFill>
                <a:srgbClr val="0000FF"/>
              </a:solidFill>
              <a:latin typeface="Times New Roman" pitchFamily="18" charset="0"/>
            </a:endParaRPr>
          </a:p>
        </p:txBody>
      </p:sp>
      <p:sp>
        <p:nvSpPr>
          <p:cNvPr id="10243" name="AutoShape 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4149725"/>
            <a:ext cx="431800" cy="4333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333399"/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uk-UA"/>
              <a:t>4</a:t>
            </a:r>
            <a:endParaRPr lang="ru-RU"/>
          </a:p>
        </p:txBody>
      </p:sp>
      <p:sp>
        <p:nvSpPr>
          <p:cNvPr id="133123" name="Text Box 4"/>
          <p:cNvSpPr txBox="1">
            <a:spLocks noChangeArrowheads="1"/>
          </p:cNvSpPr>
          <p:nvPr/>
        </p:nvSpPr>
        <p:spPr bwMode="auto">
          <a:xfrm>
            <a:off x="1476375" y="1916113"/>
            <a:ext cx="38877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/>
              <a:t> щирий серцем, двічі на тиждень</a:t>
            </a:r>
            <a:endParaRPr lang="ru-RU"/>
          </a:p>
        </p:txBody>
      </p:sp>
      <p:sp>
        <p:nvSpPr>
          <p:cNvPr id="10245" name="AutoShape 5"/>
          <p:cNvSpPr>
            <a:spLocks noChangeArrowheads="1"/>
          </p:cNvSpPr>
          <p:nvPr/>
        </p:nvSpPr>
        <p:spPr bwMode="auto">
          <a:xfrm>
            <a:off x="3924300" y="3860800"/>
            <a:ext cx="1800225" cy="431800"/>
          </a:xfrm>
          <a:prstGeom prst="wedgeEllipseCallout">
            <a:avLst>
              <a:gd name="adj1" fmla="val -88361"/>
              <a:gd name="adj2" fmla="val 66176"/>
            </a:avLst>
          </a:prstGeom>
          <a:gradFill rotWithShape="1">
            <a:gsLst>
              <a:gs pos="0">
                <a:srgbClr val="EE86AB"/>
              </a:gs>
              <a:gs pos="100000">
                <a:srgbClr val="FFC1C1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EE86AB"/>
            </a:extrusionClr>
          </a:sp3d>
        </p:spPr>
        <p:txBody>
          <a:bodyPr>
            <a:flatTx/>
          </a:bodyPr>
          <a:lstStyle/>
          <a:p>
            <a:pPr algn="ctr"/>
            <a:r>
              <a:rPr lang="uk-UA" sz="2000"/>
              <a:t>Вірно </a:t>
            </a:r>
            <a:endParaRPr lang="ru-RU" sz="2000"/>
          </a:p>
        </p:txBody>
      </p:sp>
      <p:sp>
        <p:nvSpPr>
          <p:cNvPr id="10246" name="AutoShape 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6021388"/>
            <a:ext cx="1943100" cy="431800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660033"/>
              </a:gs>
            </a:gsLst>
            <a:path path="rect">
              <a:fillToRect l="50000" t="50000" r="50000" b="50000"/>
            </a:path>
          </a:gradFill>
          <a:ln w="38100">
            <a:solidFill>
              <a:srgbClr val="993366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uk-UA" sz="2400"/>
              <a:t>Перевірка</a:t>
            </a:r>
            <a:endParaRPr lang="ru-RU" sz="2400"/>
          </a:p>
        </p:txBody>
      </p:sp>
      <p:sp>
        <p:nvSpPr>
          <p:cNvPr id="10247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1989138"/>
            <a:ext cx="431800" cy="433387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333399"/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uk-UA"/>
              <a:t>1</a:t>
            </a:r>
            <a:endParaRPr lang="ru-RU"/>
          </a:p>
        </p:txBody>
      </p:sp>
      <p:sp>
        <p:nvSpPr>
          <p:cNvPr id="133127" name="Text Box 8"/>
          <p:cNvSpPr txBox="1">
            <a:spLocks noChangeArrowheads="1"/>
          </p:cNvSpPr>
          <p:nvPr/>
        </p:nvSpPr>
        <p:spPr bwMode="auto">
          <a:xfrm>
            <a:off x="1403350" y="2636838"/>
            <a:ext cx="38877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/>
              <a:t>  йти на зустріч, густе волосся</a:t>
            </a:r>
            <a:endParaRPr lang="ru-RU"/>
          </a:p>
        </p:txBody>
      </p:sp>
      <p:sp>
        <p:nvSpPr>
          <p:cNvPr id="10249" name="AutoShape 9"/>
          <p:cNvSpPr>
            <a:spLocks noChangeArrowheads="1"/>
          </p:cNvSpPr>
          <p:nvPr/>
        </p:nvSpPr>
        <p:spPr bwMode="auto">
          <a:xfrm>
            <a:off x="4067175" y="1557338"/>
            <a:ext cx="1800225" cy="431800"/>
          </a:xfrm>
          <a:prstGeom prst="wedgeEllipseCallout">
            <a:avLst>
              <a:gd name="adj1" fmla="val -88361"/>
              <a:gd name="adj2" fmla="val 66176"/>
            </a:avLst>
          </a:prstGeom>
          <a:gradFill rotWithShape="1">
            <a:gsLst>
              <a:gs pos="0">
                <a:srgbClr val="6699FF"/>
              </a:gs>
              <a:gs pos="100000">
                <a:srgbClr val="CCECFF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6699FF"/>
            </a:extrusionClr>
          </a:sp3d>
        </p:spPr>
        <p:txBody>
          <a:bodyPr>
            <a:flatTx/>
          </a:bodyPr>
          <a:lstStyle/>
          <a:p>
            <a:pPr algn="ctr"/>
            <a:r>
              <a:rPr lang="uk-UA" sz="2000"/>
              <a:t>Поміркуй</a:t>
            </a:r>
            <a:endParaRPr lang="ru-RU" sz="2000"/>
          </a:p>
        </p:txBody>
      </p:sp>
      <p:sp>
        <p:nvSpPr>
          <p:cNvPr id="10250" name="AutoShape 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3429000"/>
            <a:ext cx="431800" cy="4333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333399"/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uk-UA"/>
              <a:t>3</a:t>
            </a:r>
            <a:endParaRPr lang="ru-RU"/>
          </a:p>
        </p:txBody>
      </p:sp>
      <p:sp>
        <p:nvSpPr>
          <p:cNvPr id="133130" name="Text Box 11"/>
          <p:cNvSpPr txBox="1">
            <a:spLocks noChangeArrowheads="1"/>
          </p:cNvSpPr>
          <p:nvPr/>
        </p:nvSpPr>
        <p:spPr bwMode="auto">
          <a:xfrm>
            <a:off x="1476375" y="3429000"/>
            <a:ext cx="38877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/>
              <a:t> пшеничний колос, мого народу</a:t>
            </a:r>
            <a:endParaRPr lang="ru-RU"/>
          </a:p>
        </p:txBody>
      </p:sp>
      <p:sp>
        <p:nvSpPr>
          <p:cNvPr id="10252" name="AutoShape 12"/>
          <p:cNvSpPr>
            <a:spLocks noChangeArrowheads="1"/>
          </p:cNvSpPr>
          <p:nvPr/>
        </p:nvSpPr>
        <p:spPr bwMode="auto">
          <a:xfrm>
            <a:off x="3924300" y="2997200"/>
            <a:ext cx="1800225" cy="431800"/>
          </a:xfrm>
          <a:prstGeom prst="wedgeEllipseCallout">
            <a:avLst>
              <a:gd name="adj1" fmla="val -88361"/>
              <a:gd name="adj2" fmla="val 66176"/>
            </a:avLst>
          </a:prstGeom>
          <a:gradFill rotWithShape="1">
            <a:gsLst>
              <a:gs pos="0">
                <a:srgbClr val="6699FF"/>
              </a:gs>
              <a:gs pos="100000">
                <a:srgbClr val="CCECFF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6699FF"/>
            </a:extrusionClr>
          </a:sp3d>
        </p:spPr>
        <p:txBody>
          <a:bodyPr>
            <a:flatTx/>
          </a:bodyPr>
          <a:lstStyle/>
          <a:p>
            <a:pPr algn="ctr"/>
            <a:r>
              <a:rPr lang="uk-UA" sz="2000"/>
              <a:t>Поміркуй</a:t>
            </a:r>
            <a:endParaRPr lang="ru-RU" sz="2000"/>
          </a:p>
        </p:txBody>
      </p:sp>
      <p:sp>
        <p:nvSpPr>
          <p:cNvPr id="10253" name="AutoShape 1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2708275"/>
            <a:ext cx="431800" cy="4333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333399"/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uk-UA"/>
              <a:t>2</a:t>
            </a:r>
            <a:endParaRPr lang="ru-RU"/>
          </a:p>
        </p:txBody>
      </p:sp>
      <p:sp>
        <p:nvSpPr>
          <p:cNvPr id="133133" name="Text Box 14"/>
          <p:cNvSpPr txBox="1">
            <a:spLocks noChangeArrowheads="1"/>
          </p:cNvSpPr>
          <p:nvPr/>
        </p:nvSpPr>
        <p:spPr bwMode="auto">
          <a:xfrm>
            <a:off x="1476375" y="4149725"/>
            <a:ext cx="38877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/>
              <a:t> значно важливіше, трохи менше</a:t>
            </a:r>
            <a:endParaRPr lang="ru-RU"/>
          </a:p>
        </p:txBody>
      </p:sp>
      <p:sp>
        <p:nvSpPr>
          <p:cNvPr id="10255" name="AutoShape 15"/>
          <p:cNvSpPr>
            <a:spLocks noChangeArrowheads="1"/>
          </p:cNvSpPr>
          <p:nvPr/>
        </p:nvSpPr>
        <p:spPr bwMode="auto">
          <a:xfrm>
            <a:off x="3995738" y="2205038"/>
            <a:ext cx="1800225" cy="431800"/>
          </a:xfrm>
          <a:prstGeom prst="wedgeEllipseCallout">
            <a:avLst>
              <a:gd name="adj1" fmla="val -88361"/>
              <a:gd name="adj2" fmla="val 66176"/>
            </a:avLst>
          </a:prstGeom>
          <a:gradFill rotWithShape="1">
            <a:gsLst>
              <a:gs pos="0">
                <a:srgbClr val="6699FF"/>
              </a:gs>
              <a:gs pos="100000">
                <a:srgbClr val="CCECFF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6699FF"/>
            </a:extrusionClr>
          </a:sp3d>
        </p:spPr>
        <p:txBody>
          <a:bodyPr>
            <a:flatTx/>
          </a:bodyPr>
          <a:lstStyle/>
          <a:p>
            <a:pPr algn="ctr"/>
            <a:r>
              <a:rPr lang="uk-UA" sz="2000"/>
              <a:t>Поміркуй</a:t>
            </a:r>
            <a:endParaRPr lang="ru-RU" sz="2000"/>
          </a:p>
        </p:txBody>
      </p:sp>
      <p:sp>
        <p:nvSpPr>
          <p:cNvPr id="133135" name="AutoShape 16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459788" y="6381750"/>
            <a:ext cx="360362" cy="287338"/>
          </a:xfrm>
          <a:prstGeom prst="actionButtonForwardNext">
            <a:avLst/>
          </a:prstGeom>
          <a:solidFill>
            <a:srgbClr val="99336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2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43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02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47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02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0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02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50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02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0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02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53"/>
                  </p:tgtEl>
                </p:cond>
              </p:nextCondLst>
            </p:seq>
          </p:childTnLst>
        </p:cTn>
      </p:par>
    </p:tnLst>
    <p:bldLst>
      <p:bldP spid="10245" grpId="0" animBg="1"/>
      <p:bldP spid="10246" grpId="0" animBg="1"/>
      <p:bldP spid="10249" grpId="0" animBg="1"/>
      <p:bldP spid="10249" grpId="1" animBg="1"/>
      <p:bldP spid="10252" grpId="0" animBg="1"/>
      <p:bldP spid="10252" grpId="1" animBg="1"/>
      <p:bldP spid="10255" grpId="0" animBg="1"/>
      <p:bldP spid="10255" grpId="1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435975" cy="1143000"/>
          </a:xfrm>
        </p:spPr>
        <p:txBody>
          <a:bodyPr/>
          <a:lstStyle/>
          <a:p>
            <a:pPr eaLnBrk="1" hangingPunct="1"/>
            <a:r>
              <a:rPr lang="uk-UA" sz="2800" smtClean="0">
                <a:solidFill>
                  <a:srgbClr val="0000FF"/>
                </a:solidFill>
              </a:rPr>
              <a:t>Лише числівникові словосполучення     </a:t>
            </a:r>
            <a:br>
              <a:rPr lang="uk-UA" sz="2800" smtClean="0">
                <a:solidFill>
                  <a:srgbClr val="0000FF"/>
                </a:solidFill>
              </a:rPr>
            </a:br>
            <a:r>
              <a:rPr lang="uk-UA" sz="2800" smtClean="0">
                <a:solidFill>
                  <a:srgbClr val="0000FF"/>
                </a:solidFill>
              </a:rPr>
              <a:t>        наведено в  рядку</a:t>
            </a:r>
            <a:br>
              <a:rPr lang="uk-UA" sz="2800" smtClean="0">
                <a:solidFill>
                  <a:srgbClr val="0000FF"/>
                </a:solidFill>
              </a:rPr>
            </a:br>
            <a:endParaRPr lang="uk-UA" sz="2800" smtClean="0">
              <a:solidFill>
                <a:srgbClr val="0000FF"/>
              </a:solidFill>
            </a:endParaRPr>
          </a:p>
        </p:txBody>
      </p:sp>
      <p:sp>
        <p:nvSpPr>
          <p:cNvPr id="6148" name="AutoShape 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1916113"/>
            <a:ext cx="431800" cy="433387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333399"/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1</a:t>
            </a:r>
            <a:endParaRPr lang="ru-RU"/>
          </a:p>
        </p:txBody>
      </p:sp>
      <p:sp>
        <p:nvSpPr>
          <p:cNvPr id="134147" name="Text Box 5"/>
          <p:cNvSpPr txBox="1">
            <a:spLocks noChangeArrowheads="1"/>
          </p:cNvSpPr>
          <p:nvPr/>
        </p:nvSpPr>
        <p:spPr bwMode="auto">
          <a:xfrm>
            <a:off x="1476375" y="1916113"/>
            <a:ext cx="38877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/>
              <a:t>Двоє з нас, тридцять гектарів</a:t>
            </a:r>
          </a:p>
        </p:txBody>
      </p:sp>
      <p:sp>
        <p:nvSpPr>
          <p:cNvPr id="6150" name="AutoShape 6"/>
          <p:cNvSpPr>
            <a:spLocks noChangeArrowheads="1"/>
          </p:cNvSpPr>
          <p:nvPr/>
        </p:nvSpPr>
        <p:spPr bwMode="auto">
          <a:xfrm>
            <a:off x="3924300" y="1484313"/>
            <a:ext cx="1800225" cy="431800"/>
          </a:xfrm>
          <a:prstGeom prst="wedgeEllipseCallout">
            <a:avLst>
              <a:gd name="adj1" fmla="val -88361"/>
              <a:gd name="adj2" fmla="val 66176"/>
            </a:avLst>
          </a:prstGeom>
          <a:gradFill rotWithShape="1">
            <a:gsLst>
              <a:gs pos="0">
                <a:srgbClr val="EE86AB"/>
              </a:gs>
              <a:gs pos="100000">
                <a:srgbClr val="FFC1C1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EE86AB"/>
            </a:extrusionClr>
          </a:sp3d>
        </p:spPr>
        <p:txBody>
          <a:bodyPr>
            <a:flatTx/>
          </a:bodyPr>
          <a:lstStyle/>
          <a:p>
            <a:pPr algn="ctr"/>
            <a:r>
              <a:rPr lang="uk-UA" sz="2000"/>
              <a:t>Вірно </a:t>
            </a:r>
            <a:endParaRPr lang="ru-RU" sz="2000"/>
          </a:p>
        </p:txBody>
      </p:sp>
      <p:sp>
        <p:nvSpPr>
          <p:cNvPr id="6151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6021388"/>
            <a:ext cx="1943100" cy="431800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660033"/>
              </a:gs>
            </a:gsLst>
            <a:path path="rect">
              <a:fillToRect l="50000" t="50000" r="50000" b="50000"/>
            </a:path>
          </a:gradFill>
          <a:ln w="38100">
            <a:solidFill>
              <a:srgbClr val="993366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uk-UA" sz="2400"/>
              <a:t>Перевірка</a:t>
            </a:r>
            <a:endParaRPr lang="ru-RU" sz="2400"/>
          </a:p>
        </p:txBody>
      </p:sp>
      <p:sp>
        <p:nvSpPr>
          <p:cNvPr id="6152" name="AutoShape 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2636838"/>
            <a:ext cx="431800" cy="433387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333399"/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uk-UA"/>
              <a:t>2</a:t>
            </a:r>
            <a:endParaRPr lang="ru-RU"/>
          </a:p>
        </p:txBody>
      </p:sp>
      <p:sp>
        <p:nvSpPr>
          <p:cNvPr id="134151" name="Text Box 9"/>
          <p:cNvSpPr txBox="1">
            <a:spLocks noChangeArrowheads="1"/>
          </p:cNvSpPr>
          <p:nvPr/>
        </p:nvSpPr>
        <p:spPr bwMode="auto">
          <a:xfrm>
            <a:off x="1403350" y="2636838"/>
            <a:ext cx="47529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/>
              <a:t> заслужена двійка, повторити двічі</a:t>
            </a:r>
          </a:p>
        </p:txBody>
      </p:sp>
      <p:sp>
        <p:nvSpPr>
          <p:cNvPr id="6154" name="AutoShape 10"/>
          <p:cNvSpPr>
            <a:spLocks noChangeArrowheads="1"/>
          </p:cNvSpPr>
          <p:nvPr/>
        </p:nvSpPr>
        <p:spPr bwMode="auto">
          <a:xfrm>
            <a:off x="3851275" y="2205038"/>
            <a:ext cx="1800225" cy="431800"/>
          </a:xfrm>
          <a:prstGeom prst="wedgeEllipseCallout">
            <a:avLst>
              <a:gd name="adj1" fmla="val -88361"/>
              <a:gd name="adj2" fmla="val 66176"/>
            </a:avLst>
          </a:prstGeom>
          <a:gradFill rotWithShape="1">
            <a:gsLst>
              <a:gs pos="0">
                <a:srgbClr val="6699FF"/>
              </a:gs>
              <a:gs pos="100000">
                <a:srgbClr val="CCECFF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6699FF"/>
            </a:extrusionClr>
          </a:sp3d>
        </p:spPr>
        <p:txBody>
          <a:bodyPr>
            <a:flatTx/>
          </a:bodyPr>
          <a:lstStyle/>
          <a:p>
            <a:pPr algn="ctr"/>
            <a:r>
              <a:rPr lang="uk-UA" sz="2000"/>
              <a:t>Поміркуй</a:t>
            </a:r>
            <a:endParaRPr lang="ru-RU" sz="2000"/>
          </a:p>
        </p:txBody>
      </p:sp>
      <p:sp>
        <p:nvSpPr>
          <p:cNvPr id="6155" name="AutoShape 1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3429000"/>
            <a:ext cx="431800" cy="4333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333399"/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uk-UA"/>
              <a:t>3</a:t>
            </a:r>
            <a:endParaRPr lang="ru-RU"/>
          </a:p>
        </p:txBody>
      </p:sp>
      <p:sp>
        <p:nvSpPr>
          <p:cNvPr id="134154" name="Text Box 12"/>
          <p:cNvSpPr txBox="1">
            <a:spLocks noChangeArrowheads="1"/>
          </p:cNvSpPr>
          <p:nvPr/>
        </p:nvSpPr>
        <p:spPr bwMode="auto">
          <a:xfrm>
            <a:off x="1476375" y="3429000"/>
            <a:ext cx="50403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/>
              <a:t> колосок пшениці, п'ять  поверхів</a:t>
            </a:r>
            <a:r>
              <a:rPr lang="uk-UA" b="1"/>
              <a:t>;</a:t>
            </a:r>
            <a:endParaRPr lang="uk-UA"/>
          </a:p>
        </p:txBody>
      </p:sp>
      <p:sp>
        <p:nvSpPr>
          <p:cNvPr id="6157" name="AutoShape 13"/>
          <p:cNvSpPr>
            <a:spLocks noChangeArrowheads="1"/>
          </p:cNvSpPr>
          <p:nvPr/>
        </p:nvSpPr>
        <p:spPr bwMode="auto">
          <a:xfrm>
            <a:off x="3924300" y="2997200"/>
            <a:ext cx="1800225" cy="431800"/>
          </a:xfrm>
          <a:prstGeom prst="wedgeEllipseCallout">
            <a:avLst>
              <a:gd name="adj1" fmla="val -88361"/>
              <a:gd name="adj2" fmla="val 66176"/>
            </a:avLst>
          </a:prstGeom>
          <a:gradFill rotWithShape="1">
            <a:gsLst>
              <a:gs pos="0">
                <a:srgbClr val="6699FF"/>
              </a:gs>
              <a:gs pos="100000">
                <a:srgbClr val="CCECFF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6699FF"/>
            </a:extrusionClr>
          </a:sp3d>
        </p:spPr>
        <p:txBody>
          <a:bodyPr>
            <a:flatTx/>
          </a:bodyPr>
          <a:lstStyle/>
          <a:p>
            <a:pPr algn="ctr"/>
            <a:r>
              <a:rPr lang="uk-UA" sz="2000"/>
              <a:t>Поміркуй</a:t>
            </a:r>
            <a:endParaRPr lang="ru-RU" sz="2000"/>
          </a:p>
        </p:txBody>
      </p:sp>
      <p:sp>
        <p:nvSpPr>
          <p:cNvPr id="6164" name="AutoShape 2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4149725"/>
            <a:ext cx="431800" cy="4333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333399"/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uk-UA"/>
              <a:t>4</a:t>
            </a:r>
            <a:endParaRPr lang="ru-RU"/>
          </a:p>
        </p:txBody>
      </p:sp>
      <p:sp>
        <p:nvSpPr>
          <p:cNvPr id="134157" name="Text Box 21"/>
          <p:cNvSpPr txBox="1">
            <a:spLocks noChangeArrowheads="1"/>
          </p:cNvSpPr>
          <p:nvPr/>
        </p:nvSpPr>
        <p:spPr bwMode="auto">
          <a:xfrm>
            <a:off x="1476375" y="4149725"/>
            <a:ext cx="46799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/>
              <a:t>троє з присутніх; виходити по одному</a:t>
            </a:r>
            <a:endParaRPr lang="ru-RU"/>
          </a:p>
        </p:txBody>
      </p:sp>
      <p:sp>
        <p:nvSpPr>
          <p:cNvPr id="6166" name="AutoShape 22"/>
          <p:cNvSpPr>
            <a:spLocks noChangeArrowheads="1"/>
          </p:cNvSpPr>
          <p:nvPr/>
        </p:nvSpPr>
        <p:spPr bwMode="auto">
          <a:xfrm>
            <a:off x="3924300" y="3717925"/>
            <a:ext cx="1800225" cy="431800"/>
          </a:xfrm>
          <a:prstGeom prst="wedgeEllipseCallout">
            <a:avLst>
              <a:gd name="adj1" fmla="val -88361"/>
              <a:gd name="adj2" fmla="val 66176"/>
            </a:avLst>
          </a:prstGeom>
          <a:gradFill rotWithShape="1">
            <a:gsLst>
              <a:gs pos="0">
                <a:srgbClr val="6699FF"/>
              </a:gs>
              <a:gs pos="100000">
                <a:srgbClr val="CCECFF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6699FF"/>
            </a:extrusionClr>
          </a:sp3d>
        </p:spPr>
        <p:txBody>
          <a:bodyPr>
            <a:flatTx/>
          </a:bodyPr>
          <a:lstStyle/>
          <a:p>
            <a:pPr algn="ctr"/>
            <a:r>
              <a:rPr lang="uk-UA" sz="2000"/>
              <a:t>Поміркуй</a:t>
            </a:r>
            <a:endParaRPr lang="ru-RU" sz="2000"/>
          </a:p>
        </p:txBody>
      </p:sp>
      <p:sp>
        <p:nvSpPr>
          <p:cNvPr id="134159" name="AutoShape 27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459788" y="6381750"/>
            <a:ext cx="360362" cy="287338"/>
          </a:xfrm>
          <a:prstGeom prst="actionButtonForwardNext">
            <a:avLst/>
          </a:prstGeom>
          <a:solidFill>
            <a:srgbClr val="99336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1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48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1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52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61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6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6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55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61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6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61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64"/>
                  </p:tgtEl>
                </p:cond>
              </p:nextCondLst>
            </p:seq>
          </p:childTnLst>
        </p:cTn>
      </p:par>
    </p:tnLst>
    <p:bldLst>
      <p:bldP spid="6150" grpId="0" animBg="1"/>
      <p:bldP spid="6151" grpId="0" animBg="1"/>
      <p:bldP spid="6154" grpId="0" animBg="1"/>
      <p:bldP spid="6154" grpId="1" animBg="1"/>
      <p:bldP spid="6157" grpId="0" animBg="1"/>
      <p:bldP spid="6157" grpId="1" animBg="1"/>
      <p:bldP spid="6166" grpId="0" animBg="1"/>
      <p:bldP spid="6166" grpId="1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69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15888"/>
            <a:ext cx="8229600" cy="1503362"/>
          </a:xfrm>
        </p:spPr>
        <p:txBody>
          <a:bodyPr/>
          <a:lstStyle/>
          <a:p>
            <a:pPr eaLnBrk="1" hangingPunct="1"/>
            <a:r>
              <a:rPr lang="uk-UA" sz="2800" b="1" smtClean="0">
                <a:solidFill>
                  <a:srgbClr val="0000FF"/>
                </a:solidFill>
              </a:rPr>
              <a:t>Познач  словосполучення, яке відповідає заданій схемі </a:t>
            </a:r>
            <a:r>
              <a:rPr lang="uk-UA" sz="2000" smtClean="0"/>
              <a:t/>
            </a:r>
            <a:br>
              <a:rPr lang="uk-UA" sz="2000" smtClean="0"/>
            </a:br>
            <a:r>
              <a:rPr lang="uk-UA" sz="2000" b="1" smtClean="0"/>
              <a:t/>
            </a:r>
            <a:br>
              <a:rPr lang="uk-UA" sz="2000" b="1" smtClean="0"/>
            </a:br>
            <a:endParaRPr lang="ru-RU" sz="2000" b="1" smtClean="0">
              <a:latin typeface="Times New Roman" pitchFamily="18" charset="0"/>
            </a:endParaRPr>
          </a:p>
        </p:txBody>
      </p:sp>
      <p:sp>
        <p:nvSpPr>
          <p:cNvPr id="8195" name="AutoShape 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2708275"/>
            <a:ext cx="431800" cy="4333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333399"/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uk-UA"/>
              <a:t>2</a:t>
            </a:r>
            <a:endParaRPr lang="ru-RU"/>
          </a:p>
        </p:txBody>
      </p:sp>
      <p:sp>
        <p:nvSpPr>
          <p:cNvPr id="135171" name="Text Box 4"/>
          <p:cNvSpPr txBox="1">
            <a:spLocks noChangeArrowheads="1"/>
          </p:cNvSpPr>
          <p:nvPr/>
        </p:nvSpPr>
        <p:spPr bwMode="auto">
          <a:xfrm>
            <a:off x="1476375" y="1916113"/>
            <a:ext cx="38877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/>
              <a:t>титанічна постать</a:t>
            </a:r>
          </a:p>
        </p:txBody>
      </p:sp>
      <p:sp>
        <p:nvSpPr>
          <p:cNvPr id="8197" name="AutoShape 5"/>
          <p:cNvSpPr>
            <a:spLocks noChangeArrowheads="1"/>
          </p:cNvSpPr>
          <p:nvPr/>
        </p:nvSpPr>
        <p:spPr bwMode="auto">
          <a:xfrm>
            <a:off x="3995738" y="2276475"/>
            <a:ext cx="1800225" cy="431800"/>
          </a:xfrm>
          <a:prstGeom prst="wedgeEllipseCallout">
            <a:avLst>
              <a:gd name="adj1" fmla="val -88361"/>
              <a:gd name="adj2" fmla="val 66176"/>
            </a:avLst>
          </a:prstGeom>
          <a:gradFill rotWithShape="1">
            <a:gsLst>
              <a:gs pos="0">
                <a:srgbClr val="EE86AB"/>
              </a:gs>
              <a:gs pos="100000">
                <a:srgbClr val="FFC1C1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EE86AB"/>
            </a:extrusionClr>
          </a:sp3d>
        </p:spPr>
        <p:txBody>
          <a:bodyPr>
            <a:flatTx/>
          </a:bodyPr>
          <a:lstStyle/>
          <a:p>
            <a:pPr algn="ctr"/>
            <a:r>
              <a:rPr lang="uk-UA" sz="2000"/>
              <a:t>Вірно </a:t>
            </a:r>
            <a:endParaRPr lang="ru-RU" sz="2000"/>
          </a:p>
        </p:txBody>
      </p:sp>
      <p:sp>
        <p:nvSpPr>
          <p:cNvPr id="8198" name="AutoShape 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6021388"/>
            <a:ext cx="1943100" cy="431800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660033"/>
              </a:gs>
            </a:gsLst>
            <a:path path="rect">
              <a:fillToRect l="50000" t="50000" r="50000" b="50000"/>
            </a:path>
          </a:gradFill>
          <a:ln w="38100">
            <a:solidFill>
              <a:srgbClr val="993366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uk-UA" sz="2400"/>
              <a:t>Перевірка</a:t>
            </a:r>
            <a:endParaRPr lang="ru-RU" sz="2400"/>
          </a:p>
        </p:txBody>
      </p:sp>
      <p:sp>
        <p:nvSpPr>
          <p:cNvPr id="8199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1989138"/>
            <a:ext cx="431800" cy="433387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333399"/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uk-UA"/>
              <a:t>1</a:t>
            </a:r>
            <a:endParaRPr lang="ru-RU"/>
          </a:p>
        </p:txBody>
      </p:sp>
      <p:sp>
        <p:nvSpPr>
          <p:cNvPr id="135175" name="Text Box 8"/>
          <p:cNvSpPr txBox="1">
            <a:spLocks noChangeArrowheads="1"/>
          </p:cNvSpPr>
          <p:nvPr/>
        </p:nvSpPr>
        <p:spPr bwMode="auto">
          <a:xfrm>
            <a:off x="1403350" y="2636838"/>
            <a:ext cx="38877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/>
              <a:t> засміявся весело</a:t>
            </a:r>
          </a:p>
        </p:txBody>
      </p:sp>
      <p:sp>
        <p:nvSpPr>
          <p:cNvPr id="8201" name="AutoShape 9"/>
          <p:cNvSpPr>
            <a:spLocks noChangeArrowheads="1"/>
          </p:cNvSpPr>
          <p:nvPr/>
        </p:nvSpPr>
        <p:spPr bwMode="auto">
          <a:xfrm>
            <a:off x="4067175" y="1557338"/>
            <a:ext cx="1800225" cy="431800"/>
          </a:xfrm>
          <a:prstGeom prst="wedgeEllipseCallout">
            <a:avLst>
              <a:gd name="adj1" fmla="val -88361"/>
              <a:gd name="adj2" fmla="val 66176"/>
            </a:avLst>
          </a:prstGeom>
          <a:gradFill rotWithShape="1">
            <a:gsLst>
              <a:gs pos="0">
                <a:srgbClr val="6699FF"/>
              </a:gs>
              <a:gs pos="100000">
                <a:srgbClr val="CCECFF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6699FF"/>
            </a:extrusionClr>
          </a:sp3d>
        </p:spPr>
        <p:txBody>
          <a:bodyPr>
            <a:flatTx/>
          </a:bodyPr>
          <a:lstStyle/>
          <a:p>
            <a:pPr algn="ctr"/>
            <a:r>
              <a:rPr lang="uk-UA" sz="2000"/>
              <a:t>Поміркуй</a:t>
            </a:r>
            <a:endParaRPr lang="ru-RU" sz="2000"/>
          </a:p>
        </p:txBody>
      </p:sp>
      <p:sp>
        <p:nvSpPr>
          <p:cNvPr id="8202" name="AutoShape 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3429000"/>
            <a:ext cx="431800" cy="4333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333399"/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uk-UA"/>
              <a:t>3</a:t>
            </a:r>
            <a:endParaRPr lang="ru-RU"/>
          </a:p>
        </p:txBody>
      </p:sp>
      <p:sp>
        <p:nvSpPr>
          <p:cNvPr id="135178" name="Text Box 11"/>
          <p:cNvSpPr txBox="1">
            <a:spLocks noChangeArrowheads="1"/>
          </p:cNvSpPr>
          <p:nvPr/>
        </p:nvSpPr>
        <p:spPr bwMode="auto">
          <a:xfrm>
            <a:off x="1476375" y="3429000"/>
            <a:ext cx="38877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/>
              <a:t>мокрий від роси</a:t>
            </a:r>
          </a:p>
        </p:txBody>
      </p:sp>
      <p:sp>
        <p:nvSpPr>
          <p:cNvPr id="8204" name="AutoShape 12"/>
          <p:cNvSpPr>
            <a:spLocks noChangeArrowheads="1"/>
          </p:cNvSpPr>
          <p:nvPr/>
        </p:nvSpPr>
        <p:spPr bwMode="auto">
          <a:xfrm>
            <a:off x="3924300" y="2997200"/>
            <a:ext cx="1800225" cy="431800"/>
          </a:xfrm>
          <a:prstGeom prst="wedgeEllipseCallout">
            <a:avLst>
              <a:gd name="adj1" fmla="val -88361"/>
              <a:gd name="adj2" fmla="val 66176"/>
            </a:avLst>
          </a:prstGeom>
          <a:gradFill rotWithShape="1">
            <a:gsLst>
              <a:gs pos="0">
                <a:srgbClr val="6699FF"/>
              </a:gs>
              <a:gs pos="100000">
                <a:srgbClr val="CCECFF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6699FF"/>
            </a:extrusionClr>
          </a:sp3d>
        </p:spPr>
        <p:txBody>
          <a:bodyPr>
            <a:flatTx/>
          </a:bodyPr>
          <a:lstStyle/>
          <a:p>
            <a:pPr algn="ctr"/>
            <a:r>
              <a:rPr lang="uk-UA" sz="2000"/>
              <a:t>Поміркуй</a:t>
            </a:r>
            <a:endParaRPr lang="ru-RU" sz="2000"/>
          </a:p>
        </p:txBody>
      </p:sp>
      <p:sp>
        <p:nvSpPr>
          <p:cNvPr id="8205" name="AutoShape 1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4149725"/>
            <a:ext cx="431800" cy="4333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333399"/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uk-UA"/>
              <a:t>4</a:t>
            </a:r>
            <a:endParaRPr lang="ru-RU"/>
          </a:p>
        </p:txBody>
      </p:sp>
      <p:sp>
        <p:nvSpPr>
          <p:cNvPr id="135181" name="Text Box 14"/>
          <p:cNvSpPr txBox="1">
            <a:spLocks noChangeArrowheads="1"/>
          </p:cNvSpPr>
          <p:nvPr/>
        </p:nvSpPr>
        <p:spPr bwMode="auto">
          <a:xfrm>
            <a:off x="1476375" y="4149725"/>
            <a:ext cx="38877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/>
              <a:t> розмовляти з другом</a:t>
            </a:r>
          </a:p>
        </p:txBody>
      </p:sp>
      <p:sp>
        <p:nvSpPr>
          <p:cNvPr id="8207" name="AutoShape 15"/>
          <p:cNvSpPr>
            <a:spLocks noChangeArrowheads="1"/>
          </p:cNvSpPr>
          <p:nvPr/>
        </p:nvSpPr>
        <p:spPr bwMode="auto">
          <a:xfrm>
            <a:off x="3924300" y="3717925"/>
            <a:ext cx="1800225" cy="431800"/>
          </a:xfrm>
          <a:prstGeom prst="wedgeEllipseCallout">
            <a:avLst>
              <a:gd name="adj1" fmla="val -88361"/>
              <a:gd name="adj2" fmla="val 66176"/>
            </a:avLst>
          </a:prstGeom>
          <a:gradFill rotWithShape="1">
            <a:gsLst>
              <a:gs pos="0">
                <a:srgbClr val="6699FF"/>
              </a:gs>
              <a:gs pos="100000">
                <a:srgbClr val="CCECFF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6699FF"/>
            </a:extrusionClr>
          </a:sp3d>
        </p:spPr>
        <p:txBody>
          <a:bodyPr>
            <a:flatTx/>
          </a:bodyPr>
          <a:lstStyle/>
          <a:p>
            <a:pPr algn="ctr"/>
            <a:r>
              <a:rPr lang="uk-UA" sz="2000"/>
              <a:t>Поміркуй</a:t>
            </a:r>
            <a:endParaRPr lang="ru-RU" sz="2000"/>
          </a:p>
        </p:txBody>
      </p:sp>
      <p:sp>
        <p:nvSpPr>
          <p:cNvPr id="135183" name="AutoShape 16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459788" y="6381750"/>
            <a:ext cx="360362" cy="287338"/>
          </a:xfrm>
          <a:prstGeom prst="actionButtonForwardNext">
            <a:avLst/>
          </a:prstGeom>
          <a:solidFill>
            <a:srgbClr val="99336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135184" name="Блок-схема: узел суммирования 14"/>
          <p:cNvGrpSpPr>
            <a:grpSpLocks/>
          </p:cNvGrpSpPr>
          <p:nvPr/>
        </p:nvGrpSpPr>
        <p:grpSpPr bwMode="auto">
          <a:xfrm>
            <a:off x="6300788" y="1052513"/>
            <a:ext cx="431800" cy="431800"/>
            <a:chOff x="630" y="3172"/>
            <a:chExt cx="361" cy="361"/>
          </a:xfrm>
        </p:grpSpPr>
        <p:pic>
          <p:nvPicPr>
            <p:cNvPr id="135191" name="Блок-схема: узел суммирования 14"/>
            <p:cNvPicPr>
              <a:picLocks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30" y="3172"/>
              <a:ext cx="361" cy="3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5192" name="Text Box 10"/>
            <p:cNvSpPr txBox="1">
              <a:spLocks noChangeArrowheads="1"/>
            </p:cNvSpPr>
            <p:nvPr/>
          </p:nvSpPr>
          <p:spPr bwMode="auto">
            <a:xfrm>
              <a:off x="715" y="3235"/>
              <a:ext cx="190" cy="1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ru-RU">
                <a:solidFill>
                  <a:srgbClr val="000000"/>
                </a:solidFill>
                <a:latin typeface="Constantia" pitchFamily="18" charset="0"/>
              </a:endParaRPr>
            </a:p>
          </p:txBody>
        </p:sp>
      </p:grpSp>
      <p:grpSp>
        <p:nvGrpSpPr>
          <p:cNvPr id="135185" name="Блок-схема: узел 27"/>
          <p:cNvGrpSpPr>
            <a:grpSpLocks/>
          </p:cNvGrpSpPr>
          <p:nvPr/>
        </p:nvGrpSpPr>
        <p:grpSpPr bwMode="auto">
          <a:xfrm>
            <a:off x="7164388" y="1052513"/>
            <a:ext cx="503237" cy="431800"/>
            <a:chOff x="2607" y="3172"/>
            <a:chExt cx="381" cy="380"/>
          </a:xfrm>
        </p:grpSpPr>
        <p:pic>
          <p:nvPicPr>
            <p:cNvPr id="135189" name="Блок-схема: узел 27"/>
            <p:cNvPicPr>
              <a:picLocks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607" y="3172"/>
              <a:ext cx="381" cy="3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5190" name="Text Box 33"/>
            <p:cNvSpPr txBox="1">
              <a:spLocks noChangeArrowheads="1"/>
            </p:cNvSpPr>
            <p:nvPr/>
          </p:nvSpPr>
          <p:spPr bwMode="auto">
            <a:xfrm>
              <a:off x="2697" y="3237"/>
              <a:ext cx="204" cy="2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ru-RU">
                <a:solidFill>
                  <a:srgbClr val="000000"/>
                </a:solidFill>
                <a:latin typeface="Constantia" pitchFamily="18" charset="0"/>
              </a:endParaRPr>
            </a:p>
          </p:txBody>
        </p:sp>
      </p:grpSp>
      <p:sp>
        <p:nvSpPr>
          <p:cNvPr id="31" name="Выгнутая вверх стрелка 30"/>
          <p:cNvSpPr/>
          <p:nvPr/>
        </p:nvSpPr>
        <p:spPr>
          <a:xfrm>
            <a:off x="6659563" y="836613"/>
            <a:ext cx="720725" cy="21590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>
              <a:solidFill>
                <a:schemeClr val="tx1"/>
              </a:solidFill>
            </a:endParaRPr>
          </a:p>
        </p:txBody>
      </p:sp>
      <p:sp>
        <p:nvSpPr>
          <p:cNvPr id="135187" name="TextBox 31"/>
          <p:cNvSpPr txBox="1">
            <a:spLocks noChangeArrowheads="1"/>
          </p:cNvSpPr>
          <p:nvPr/>
        </p:nvSpPr>
        <p:spPr bwMode="auto">
          <a:xfrm>
            <a:off x="6732588" y="549275"/>
            <a:ext cx="6477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1600"/>
              <a:t>Як?</a:t>
            </a:r>
          </a:p>
        </p:txBody>
      </p:sp>
      <p:sp>
        <p:nvSpPr>
          <p:cNvPr id="135188" name="TextBox 32"/>
          <p:cNvSpPr txBox="1">
            <a:spLocks noChangeArrowheads="1"/>
          </p:cNvSpPr>
          <p:nvPr/>
        </p:nvSpPr>
        <p:spPr bwMode="auto">
          <a:xfrm>
            <a:off x="6084888" y="1341438"/>
            <a:ext cx="10795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1600"/>
              <a:t>дієслово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1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95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81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8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82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99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82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8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82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02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82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8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82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05"/>
                  </p:tgtEl>
                </p:cond>
              </p:nextCondLst>
            </p:seq>
          </p:childTnLst>
        </p:cTn>
      </p:par>
    </p:tnLst>
    <p:bldLst>
      <p:bldP spid="8197" grpId="0" animBg="1"/>
      <p:bldP spid="8198" grpId="0" animBg="1"/>
      <p:bldP spid="8201" grpId="0" animBg="1"/>
      <p:bldP spid="8201" grpId="1" animBg="1"/>
      <p:bldP spid="8204" grpId="0" animBg="1"/>
      <p:bldP spid="8204" grpId="1" animBg="1"/>
      <p:bldP spid="8207" grpId="0" animBg="1"/>
      <p:bldP spid="8207" grpId="1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3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15888"/>
            <a:ext cx="8496300" cy="1296987"/>
          </a:xfrm>
        </p:spPr>
        <p:txBody>
          <a:bodyPr/>
          <a:lstStyle/>
          <a:p>
            <a:pPr eaLnBrk="1" hangingPunct="1"/>
            <a:r>
              <a:rPr lang="uk-UA" sz="2400" b="1" smtClean="0">
                <a:solidFill>
                  <a:srgbClr val="0000FF"/>
                </a:solidFill>
              </a:rPr>
              <a:t/>
            </a:r>
            <a:br>
              <a:rPr lang="uk-UA" sz="2400" b="1" smtClean="0">
                <a:solidFill>
                  <a:srgbClr val="0000FF"/>
                </a:solidFill>
              </a:rPr>
            </a:br>
            <a:r>
              <a:rPr lang="uk-UA" sz="2400" b="1" smtClean="0">
                <a:solidFill>
                  <a:srgbClr val="0000FF"/>
                </a:solidFill>
              </a:rPr>
              <a:t>Познач  словосполучення, яке відповідає </a:t>
            </a:r>
            <a:br>
              <a:rPr lang="uk-UA" sz="2400" b="1" smtClean="0">
                <a:solidFill>
                  <a:srgbClr val="0000FF"/>
                </a:solidFill>
              </a:rPr>
            </a:br>
            <a:r>
              <a:rPr lang="uk-UA" sz="2400" b="1" smtClean="0">
                <a:solidFill>
                  <a:srgbClr val="0000FF"/>
                </a:solidFill>
              </a:rPr>
              <a:t>заданій схемі </a:t>
            </a:r>
            <a:r>
              <a:rPr lang="uk-UA" sz="1800" smtClean="0"/>
              <a:t/>
            </a:r>
            <a:br>
              <a:rPr lang="uk-UA" sz="1800" smtClean="0"/>
            </a:br>
            <a:r>
              <a:rPr lang="uk-UA" sz="2800" smtClean="0">
                <a:solidFill>
                  <a:srgbClr val="0000FF"/>
                </a:solidFill>
              </a:rPr>
              <a:t/>
            </a:r>
            <a:br>
              <a:rPr lang="uk-UA" sz="2800" smtClean="0">
                <a:solidFill>
                  <a:srgbClr val="0000FF"/>
                </a:solidFill>
              </a:rPr>
            </a:br>
            <a:endParaRPr lang="uk-UA" sz="2800" smtClean="0">
              <a:solidFill>
                <a:srgbClr val="0000FF"/>
              </a:solidFill>
            </a:endParaRPr>
          </a:p>
        </p:txBody>
      </p:sp>
      <p:sp>
        <p:nvSpPr>
          <p:cNvPr id="9219" name="AutoShape 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3429000"/>
            <a:ext cx="431800" cy="4333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333399"/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uk-UA"/>
              <a:t>3</a:t>
            </a:r>
            <a:endParaRPr lang="ru-RU"/>
          </a:p>
        </p:txBody>
      </p:sp>
      <p:sp>
        <p:nvSpPr>
          <p:cNvPr id="136195" name="Text Box 4"/>
          <p:cNvSpPr txBox="1">
            <a:spLocks noChangeArrowheads="1"/>
          </p:cNvSpPr>
          <p:nvPr/>
        </p:nvSpPr>
        <p:spPr bwMode="auto">
          <a:xfrm>
            <a:off x="1476375" y="1916113"/>
            <a:ext cx="38877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/>
              <a:t> березовий гай</a:t>
            </a:r>
            <a:endParaRPr lang="ru-RU"/>
          </a:p>
        </p:txBody>
      </p:sp>
      <p:sp>
        <p:nvSpPr>
          <p:cNvPr id="9221" name="AutoShape 5"/>
          <p:cNvSpPr>
            <a:spLocks noChangeArrowheads="1"/>
          </p:cNvSpPr>
          <p:nvPr/>
        </p:nvSpPr>
        <p:spPr bwMode="auto">
          <a:xfrm>
            <a:off x="3995738" y="2997200"/>
            <a:ext cx="1800225" cy="431800"/>
          </a:xfrm>
          <a:prstGeom prst="wedgeEllipseCallout">
            <a:avLst>
              <a:gd name="adj1" fmla="val -88361"/>
              <a:gd name="adj2" fmla="val 66176"/>
            </a:avLst>
          </a:prstGeom>
          <a:gradFill rotWithShape="1">
            <a:gsLst>
              <a:gs pos="0">
                <a:srgbClr val="EE86AB"/>
              </a:gs>
              <a:gs pos="100000">
                <a:srgbClr val="FFC1C1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EE86AB"/>
            </a:extrusionClr>
          </a:sp3d>
        </p:spPr>
        <p:txBody>
          <a:bodyPr>
            <a:flatTx/>
          </a:bodyPr>
          <a:lstStyle/>
          <a:p>
            <a:pPr algn="ctr"/>
            <a:r>
              <a:rPr lang="uk-UA" sz="2000"/>
              <a:t>Вірно </a:t>
            </a:r>
            <a:endParaRPr lang="ru-RU" sz="2000"/>
          </a:p>
        </p:txBody>
      </p:sp>
      <p:sp>
        <p:nvSpPr>
          <p:cNvPr id="9222" name="AutoShape 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6021388"/>
            <a:ext cx="1943100" cy="431800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660033"/>
              </a:gs>
            </a:gsLst>
            <a:path path="rect">
              <a:fillToRect l="50000" t="50000" r="50000" b="50000"/>
            </a:path>
          </a:gradFill>
          <a:ln w="38100">
            <a:solidFill>
              <a:srgbClr val="993366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uk-UA" sz="2400"/>
              <a:t>Перевірка</a:t>
            </a:r>
            <a:endParaRPr lang="ru-RU" sz="2400"/>
          </a:p>
        </p:txBody>
      </p:sp>
      <p:sp>
        <p:nvSpPr>
          <p:cNvPr id="9223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1989138"/>
            <a:ext cx="431800" cy="433387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333399"/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uk-UA"/>
              <a:t>1</a:t>
            </a:r>
            <a:endParaRPr lang="ru-RU"/>
          </a:p>
        </p:txBody>
      </p:sp>
      <p:sp>
        <p:nvSpPr>
          <p:cNvPr id="136199" name="Text Box 8"/>
          <p:cNvSpPr txBox="1">
            <a:spLocks noChangeArrowheads="1"/>
          </p:cNvSpPr>
          <p:nvPr/>
        </p:nvSpPr>
        <p:spPr bwMode="auto">
          <a:xfrm>
            <a:off x="1547813" y="2708275"/>
            <a:ext cx="46799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/>
              <a:t>посадити калину</a:t>
            </a:r>
            <a:endParaRPr lang="ru-RU"/>
          </a:p>
        </p:txBody>
      </p:sp>
      <p:sp>
        <p:nvSpPr>
          <p:cNvPr id="9225" name="AutoShape 9"/>
          <p:cNvSpPr>
            <a:spLocks noChangeArrowheads="1"/>
          </p:cNvSpPr>
          <p:nvPr/>
        </p:nvSpPr>
        <p:spPr bwMode="auto">
          <a:xfrm>
            <a:off x="4067175" y="1557338"/>
            <a:ext cx="1800225" cy="431800"/>
          </a:xfrm>
          <a:prstGeom prst="wedgeEllipseCallout">
            <a:avLst>
              <a:gd name="adj1" fmla="val -88361"/>
              <a:gd name="adj2" fmla="val 66176"/>
            </a:avLst>
          </a:prstGeom>
          <a:gradFill rotWithShape="1">
            <a:gsLst>
              <a:gs pos="0">
                <a:srgbClr val="6699FF"/>
              </a:gs>
              <a:gs pos="100000">
                <a:srgbClr val="CCECFF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6699FF"/>
            </a:extrusionClr>
          </a:sp3d>
        </p:spPr>
        <p:txBody>
          <a:bodyPr>
            <a:flatTx/>
          </a:bodyPr>
          <a:lstStyle/>
          <a:p>
            <a:pPr algn="ctr"/>
            <a:r>
              <a:rPr lang="uk-UA" sz="2000"/>
              <a:t>Поміркуй</a:t>
            </a:r>
            <a:endParaRPr lang="ru-RU" sz="2000"/>
          </a:p>
        </p:txBody>
      </p:sp>
      <p:sp>
        <p:nvSpPr>
          <p:cNvPr id="9226" name="AutoShape 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2708275"/>
            <a:ext cx="431800" cy="4333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333399"/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uk-UA"/>
              <a:t>2</a:t>
            </a:r>
            <a:endParaRPr lang="ru-RU"/>
          </a:p>
        </p:txBody>
      </p:sp>
      <p:sp>
        <p:nvSpPr>
          <p:cNvPr id="136202" name="Text Box 11"/>
          <p:cNvSpPr txBox="1">
            <a:spLocks noChangeArrowheads="1"/>
          </p:cNvSpPr>
          <p:nvPr/>
        </p:nvSpPr>
        <p:spPr bwMode="auto">
          <a:xfrm>
            <a:off x="1403350" y="3429000"/>
            <a:ext cx="38877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/>
              <a:t> червона калина</a:t>
            </a:r>
            <a:endParaRPr lang="ru-RU"/>
          </a:p>
        </p:txBody>
      </p:sp>
      <p:sp>
        <p:nvSpPr>
          <p:cNvPr id="9228" name="AutoShape 12"/>
          <p:cNvSpPr>
            <a:spLocks noChangeArrowheads="1"/>
          </p:cNvSpPr>
          <p:nvPr/>
        </p:nvSpPr>
        <p:spPr bwMode="auto">
          <a:xfrm>
            <a:off x="3995738" y="2205038"/>
            <a:ext cx="1800225" cy="431800"/>
          </a:xfrm>
          <a:prstGeom prst="wedgeEllipseCallout">
            <a:avLst>
              <a:gd name="adj1" fmla="val -88361"/>
              <a:gd name="adj2" fmla="val 66176"/>
            </a:avLst>
          </a:prstGeom>
          <a:gradFill rotWithShape="1">
            <a:gsLst>
              <a:gs pos="0">
                <a:srgbClr val="6699FF"/>
              </a:gs>
              <a:gs pos="100000">
                <a:srgbClr val="CCECFF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6699FF"/>
            </a:extrusionClr>
          </a:sp3d>
        </p:spPr>
        <p:txBody>
          <a:bodyPr>
            <a:flatTx/>
          </a:bodyPr>
          <a:lstStyle/>
          <a:p>
            <a:pPr algn="ctr"/>
            <a:r>
              <a:rPr lang="uk-UA" sz="2000"/>
              <a:t>Поміркуй</a:t>
            </a:r>
            <a:endParaRPr lang="ru-RU" sz="2000"/>
          </a:p>
        </p:txBody>
      </p:sp>
      <p:sp>
        <p:nvSpPr>
          <p:cNvPr id="9229" name="AutoShape 1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4149725"/>
            <a:ext cx="431800" cy="4333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333399"/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uk-UA"/>
              <a:t>4</a:t>
            </a:r>
            <a:endParaRPr lang="ru-RU"/>
          </a:p>
        </p:txBody>
      </p:sp>
      <p:sp>
        <p:nvSpPr>
          <p:cNvPr id="136205" name="Text Box 14"/>
          <p:cNvSpPr txBox="1">
            <a:spLocks noChangeArrowheads="1"/>
          </p:cNvSpPr>
          <p:nvPr/>
        </p:nvSpPr>
        <p:spPr bwMode="auto">
          <a:xfrm>
            <a:off x="1476375" y="4149725"/>
            <a:ext cx="38877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/>
              <a:t> наша країна</a:t>
            </a:r>
            <a:endParaRPr lang="ru-RU"/>
          </a:p>
        </p:txBody>
      </p:sp>
      <p:sp>
        <p:nvSpPr>
          <p:cNvPr id="9231" name="AutoShape 15"/>
          <p:cNvSpPr>
            <a:spLocks noChangeArrowheads="1"/>
          </p:cNvSpPr>
          <p:nvPr/>
        </p:nvSpPr>
        <p:spPr bwMode="auto">
          <a:xfrm>
            <a:off x="3924300" y="3717925"/>
            <a:ext cx="1800225" cy="431800"/>
          </a:xfrm>
          <a:prstGeom prst="wedgeEllipseCallout">
            <a:avLst>
              <a:gd name="adj1" fmla="val -88361"/>
              <a:gd name="adj2" fmla="val 66176"/>
            </a:avLst>
          </a:prstGeom>
          <a:gradFill rotWithShape="1">
            <a:gsLst>
              <a:gs pos="0">
                <a:srgbClr val="6699FF"/>
              </a:gs>
              <a:gs pos="100000">
                <a:srgbClr val="CCECFF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6699FF"/>
            </a:extrusionClr>
          </a:sp3d>
        </p:spPr>
        <p:txBody>
          <a:bodyPr>
            <a:flatTx/>
          </a:bodyPr>
          <a:lstStyle/>
          <a:p>
            <a:pPr algn="ctr"/>
            <a:r>
              <a:rPr lang="uk-UA" sz="2000"/>
              <a:t>Поміркуй</a:t>
            </a:r>
            <a:endParaRPr lang="ru-RU" sz="2000"/>
          </a:p>
        </p:txBody>
      </p:sp>
      <p:sp>
        <p:nvSpPr>
          <p:cNvPr id="136207" name="AutoShape 16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459788" y="6381750"/>
            <a:ext cx="360362" cy="287338"/>
          </a:xfrm>
          <a:prstGeom prst="actionButtonForwardNext">
            <a:avLst/>
          </a:prstGeom>
          <a:solidFill>
            <a:srgbClr val="99336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136208" name="Блок-схема: узел суммирования 14"/>
          <p:cNvGrpSpPr>
            <a:grpSpLocks/>
          </p:cNvGrpSpPr>
          <p:nvPr/>
        </p:nvGrpSpPr>
        <p:grpSpPr bwMode="auto">
          <a:xfrm>
            <a:off x="7740650" y="1052513"/>
            <a:ext cx="431800" cy="431800"/>
            <a:chOff x="630" y="3172"/>
            <a:chExt cx="361" cy="361"/>
          </a:xfrm>
        </p:grpSpPr>
        <p:pic>
          <p:nvPicPr>
            <p:cNvPr id="136215" name="Блок-схема: узел суммирования 14"/>
            <p:cNvPicPr>
              <a:picLocks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30" y="3172"/>
              <a:ext cx="361" cy="3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6216" name="Text Box 10"/>
            <p:cNvSpPr txBox="1">
              <a:spLocks noChangeArrowheads="1"/>
            </p:cNvSpPr>
            <p:nvPr/>
          </p:nvSpPr>
          <p:spPr bwMode="auto">
            <a:xfrm>
              <a:off x="715" y="3235"/>
              <a:ext cx="190" cy="1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ru-RU">
                <a:solidFill>
                  <a:srgbClr val="000000"/>
                </a:solidFill>
                <a:latin typeface="Constantia" pitchFamily="18" charset="0"/>
              </a:endParaRPr>
            </a:p>
          </p:txBody>
        </p:sp>
      </p:grpSp>
      <p:grpSp>
        <p:nvGrpSpPr>
          <p:cNvPr id="136209" name="Блок-схема: узел 27"/>
          <p:cNvGrpSpPr>
            <a:grpSpLocks/>
          </p:cNvGrpSpPr>
          <p:nvPr/>
        </p:nvGrpSpPr>
        <p:grpSpPr bwMode="auto">
          <a:xfrm>
            <a:off x="6875463" y="1125538"/>
            <a:ext cx="504825" cy="431800"/>
            <a:chOff x="2607" y="3172"/>
            <a:chExt cx="381" cy="380"/>
          </a:xfrm>
        </p:grpSpPr>
        <p:pic>
          <p:nvPicPr>
            <p:cNvPr id="136213" name="Блок-схема: узел 27"/>
            <p:cNvPicPr>
              <a:picLocks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607" y="3172"/>
              <a:ext cx="381" cy="3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6214" name="Text Box 33"/>
            <p:cNvSpPr txBox="1">
              <a:spLocks noChangeArrowheads="1"/>
            </p:cNvSpPr>
            <p:nvPr/>
          </p:nvSpPr>
          <p:spPr bwMode="auto">
            <a:xfrm>
              <a:off x="2697" y="3237"/>
              <a:ext cx="204" cy="2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ru-RU">
                <a:solidFill>
                  <a:srgbClr val="000000"/>
                </a:solidFill>
                <a:latin typeface="Constantia" pitchFamily="18" charset="0"/>
              </a:endParaRPr>
            </a:p>
          </p:txBody>
        </p:sp>
      </p:grpSp>
      <p:sp>
        <p:nvSpPr>
          <p:cNvPr id="26" name="Выгнутая вверх стрелка 25"/>
          <p:cNvSpPr/>
          <p:nvPr/>
        </p:nvSpPr>
        <p:spPr>
          <a:xfrm flipH="1">
            <a:off x="7164388" y="836613"/>
            <a:ext cx="647700" cy="21590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>
              <a:solidFill>
                <a:schemeClr val="tx1"/>
              </a:solidFill>
            </a:endParaRPr>
          </a:p>
        </p:txBody>
      </p:sp>
      <p:sp>
        <p:nvSpPr>
          <p:cNvPr id="136211" name="TextBox 26"/>
          <p:cNvSpPr txBox="1">
            <a:spLocks noChangeArrowheads="1"/>
          </p:cNvSpPr>
          <p:nvPr/>
        </p:nvSpPr>
        <p:spPr bwMode="auto">
          <a:xfrm>
            <a:off x="7164388" y="476250"/>
            <a:ext cx="7207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1600"/>
              <a:t>Яка?</a:t>
            </a:r>
          </a:p>
        </p:txBody>
      </p:sp>
      <p:sp>
        <p:nvSpPr>
          <p:cNvPr id="136212" name="TextBox 28"/>
          <p:cNvSpPr txBox="1">
            <a:spLocks noChangeArrowheads="1"/>
          </p:cNvSpPr>
          <p:nvPr/>
        </p:nvSpPr>
        <p:spPr bwMode="auto">
          <a:xfrm>
            <a:off x="7524750" y="1484313"/>
            <a:ext cx="1008063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1600"/>
              <a:t>іменник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2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19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92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23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92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9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92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26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92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9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92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29"/>
                  </p:tgtEl>
                </p:cond>
              </p:nextCondLst>
            </p:seq>
          </p:childTnLst>
        </p:cTn>
      </p:par>
    </p:tnLst>
    <p:bldLst>
      <p:bldP spid="9221" grpId="0" animBg="1"/>
      <p:bldP spid="9222" grpId="0" animBg="1"/>
      <p:bldP spid="9225" grpId="0" animBg="1"/>
      <p:bldP spid="9225" grpId="1" animBg="1"/>
      <p:bldP spid="9228" grpId="0" animBg="1"/>
      <p:bldP spid="9228" grpId="1" animBg="1"/>
      <p:bldP spid="9231" grpId="0" animBg="1"/>
      <p:bldP spid="9231" grpId="1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2800" b="1" smtClean="0">
                <a:solidFill>
                  <a:srgbClr val="0000FF"/>
                </a:solidFill>
                <a:latin typeface="Times New Roman" pitchFamily="18" charset="0"/>
              </a:rPr>
              <a:t>Лише словосполучення наведено в рядку</a:t>
            </a:r>
          </a:p>
        </p:txBody>
      </p:sp>
      <p:sp>
        <p:nvSpPr>
          <p:cNvPr id="10243" name="AutoShape 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4149725"/>
            <a:ext cx="431800" cy="4333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333399"/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uk-UA"/>
              <a:t>4</a:t>
            </a:r>
            <a:endParaRPr lang="ru-RU"/>
          </a:p>
        </p:txBody>
      </p:sp>
      <p:sp>
        <p:nvSpPr>
          <p:cNvPr id="137219" name="Text Box 4"/>
          <p:cNvSpPr txBox="1">
            <a:spLocks noChangeArrowheads="1"/>
          </p:cNvSpPr>
          <p:nvPr/>
        </p:nvSpPr>
        <p:spPr bwMode="auto">
          <a:xfrm>
            <a:off x="1476375" y="1916113"/>
            <a:ext cx="38877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/>
              <a:t>навколо причалу, мрія про літо </a:t>
            </a:r>
            <a:endParaRPr lang="ru-RU"/>
          </a:p>
        </p:txBody>
      </p:sp>
      <p:sp>
        <p:nvSpPr>
          <p:cNvPr id="10245" name="AutoShape 5"/>
          <p:cNvSpPr>
            <a:spLocks noChangeArrowheads="1"/>
          </p:cNvSpPr>
          <p:nvPr/>
        </p:nvSpPr>
        <p:spPr bwMode="auto">
          <a:xfrm>
            <a:off x="3924300" y="3860800"/>
            <a:ext cx="1800225" cy="431800"/>
          </a:xfrm>
          <a:prstGeom prst="wedgeEllipseCallout">
            <a:avLst>
              <a:gd name="adj1" fmla="val -88361"/>
              <a:gd name="adj2" fmla="val 66176"/>
            </a:avLst>
          </a:prstGeom>
          <a:gradFill rotWithShape="1">
            <a:gsLst>
              <a:gs pos="0">
                <a:srgbClr val="EE86AB"/>
              </a:gs>
              <a:gs pos="100000">
                <a:srgbClr val="FFC1C1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EE86AB"/>
            </a:extrusionClr>
          </a:sp3d>
        </p:spPr>
        <p:txBody>
          <a:bodyPr>
            <a:flatTx/>
          </a:bodyPr>
          <a:lstStyle/>
          <a:p>
            <a:pPr algn="ctr"/>
            <a:r>
              <a:rPr lang="uk-UA" sz="2000"/>
              <a:t>Вірно </a:t>
            </a:r>
            <a:endParaRPr lang="ru-RU" sz="2000"/>
          </a:p>
        </p:txBody>
      </p:sp>
      <p:sp>
        <p:nvSpPr>
          <p:cNvPr id="10246" name="AutoShape 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6021388"/>
            <a:ext cx="1943100" cy="431800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660033"/>
              </a:gs>
            </a:gsLst>
            <a:path path="rect">
              <a:fillToRect l="50000" t="50000" r="50000" b="50000"/>
            </a:path>
          </a:gradFill>
          <a:ln w="38100">
            <a:solidFill>
              <a:srgbClr val="993366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uk-UA" sz="2400"/>
              <a:t>Перевірка</a:t>
            </a:r>
            <a:endParaRPr lang="ru-RU" sz="2400"/>
          </a:p>
        </p:txBody>
      </p:sp>
      <p:sp>
        <p:nvSpPr>
          <p:cNvPr id="10247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1989138"/>
            <a:ext cx="431800" cy="433387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333399"/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uk-UA"/>
              <a:t>1</a:t>
            </a:r>
            <a:endParaRPr lang="ru-RU"/>
          </a:p>
        </p:txBody>
      </p:sp>
      <p:sp>
        <p:nvSpPr>
          <p:cNvPr id="137223" name="Text Box 8"/>
          <p:cNvSpPr txBox="1">
            <a:spLocks noChangeArrowheads="1"/>
          </p:cNvSpPr>
          <p:nvPr/>
        </p:nvSpPr>
        <p:spPr bwMode="auto">
          <a:xfrm>
            <a:off x="1403350" y="2636838"/>
            <a:ext cx="38877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/>
              <a:t>  до п'ятої ранку, дотримати слова </a:t>
            </a:r>
            <a:endParaRPr lang="ru-RU"/>
          </a:p>
        </p:txBody>
      </p:sp>
      <p:sp>
        <p:nvSpPr>
          <p:cNvPr id="10249" name="AutoShape 9"/>
          <p:cNvSpPr>
            <a:spLocks noChangeArrowheads="1"/>
          </p:cNvSpPr>
          <p:nvPr/>
        </p:nvSpPr>
        <p:spPr bwMode="auto">
          <a:xfrm>
            <a:off x="4067175" y="1557338"/>
            <a:ext cx="1800225" cy="431800"/>
          </a:xfrm>
          <a:prstGeom prst="wedgeEllipseCallout">
            <a:avLst>
              <a:gd name="adj1" fmla="val -88361"/>
              <a:gd name="adj2" fmla="val 66176"/>
            </a:avLst>
          </a:prstGeom>
          <a:gradFill rotWithShape="1">
            <a:gsLst>
              <a:gs pos="0">
                <a:srgbClr val="6699FF"/>
              </a:gs>
              <a:gs pos="100000">
                <a:srgbClr val="CCECFF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6699FF"/>
            </a:extrusionClr>
          </a:sp3d>
        </p:spPr>
        <p:txBody>
          <a:bodyPr>
            <a:flatTx/>
          </a:bodyPr>
          <a:lstStyle/>
          <a:p>
            <a:pPr algn="ctr"/>
            <a:r>
              <a:rPr lang="uk-UA" sz="2000"/>
              <a:t>Поміркуй</a:t>
            </a:r>
            <a:endParaRPr lang="ru-RU" sz="2000"/>
          </a:p>
        </p:txBody>
      </p:sp>
      <p:sp>
        <p:nvSpPr>
          <p:cNvPr id="10250" name="AutoShape 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3429000"/>
            <a:ext cx="431800" cy="4333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333399"/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uk-UA"/>
              <a:t>3</a:t>
            </a:r>
            <a:endParaRPr lang="ru-RU"/>
          </a:p>
        </p:txBody>
      </p:sp>
      <p:sp>
        <p:nvSpPr>
          <p:cNvPr id="137226" name="Text Box 11"/>
          <p:cNvSpPr txBox="1">
            <a:spLocks noChangeArrowheads="1"/>
          </p:cNvSpPr>
          <p:nvPr/>
        </p:nvSpPr>
        <p:spPr bwMode="auto">
          <a:xfrm>
            <a:off x="1476375" y="3429000"/>
            <a:ext cx="38877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/>
              <a:t>для тебе, шукати вихід</a:t>
            </a:r>
            <a:endParaRPr lang="ru-RU"/>
          </a:p>
        </p:txBody>
      </p:sp>
      <p:sp>
        <p:nvSpPr>
          <p:cNvPr id="10252" name="AutoShape 12"/>
          <p:cNvSpPr>
            <a:spLocks noChangeArrowheads="1"/>
          </p:cNvSpPr>
          <p:nvPr/>
        </p:nvSpPr>
        <p:spPr bwMode="auto">
          <a:xfrm>
            <a:off x="3924300" y="2997200"/>
            <a:ext cx="1800225" cy="431800"/>
          </a:xfrm>
          <a:prstGeom prst="wedgeEllipseCallout">
            <a:avLst>
              <a:gd name="adj1" fmla="val -88361"/>
              <a:gd name="adj2" fmla="val 66176"/>
            </a:avLst>
          </a:prstGeom>
          <a:gradFill rotWithShape="1">
            <a:gsLst>
              <a:gs pos="0">
                <a:srgbClr val="6699FF"/>
              </a:gs>
              <a:gs pos="100000">
                <a:srgbClr val="CCECFF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6699FF"/>
            </a:extrusionClr>
          </a:sp3d>
        </p:spPr>
        <p:txBody>
          <a:bodyPr>
            <a:flatTx/>
          </a:bodyPr>
          <a:lstStyle/>
          <a:p>
            <a:pPr algn="ctr"/>
            <a:r>
              <a:rPr lang="uk-UA" sz="2000"/>
              <a:t>Поміркуй</a:t>
            </a:r>
            <a:endParaRPr lang="ru-RU" sz="2000"/>
          </a:p>
        </p:txBody>
      </p:sp>
      <p:sp>
        <p:nvSpPr>
          <p:cNvPr id="10253" name="AutoShape 1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2708275"/>
            <a:ext cx="431800" cy="4333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333399"/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uk-UA"/>
              <a:t>2</a:t>
            </a:r>
            <a:endParaRPr lang="ru-RU"/>
          </a:p>
        </p:txBody>
      </p:sp>
      <p:sp>
        <p:nvSpPr>
          <p:cNvPr id="137229" name="Text Box 14"/>
          <p:cNvSpPr txBox="1">
            <a:spLocks noChangeArrowheads="1"/>
          </p:cNvSpPr>
          <p:nvPr/>
        </p:nvSpPr>
        <p:spPr bwMode="auto">
          <a:xfrm>
            <a:off x="1476375" y="4149725"/>
            <a:ext cx="38877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/>
              <a:t> знайдена книжка, промінь сонця </a:t>
            </a:r>
            <a:endParaRPr lang="ru-RU"/>
          </a:p>
        </p:txBody>
      </p:sp>
      <p:sp>
        <p:nvSpPr>
          <p:cNvPr id="10255" name="AutoShape 15"/>
          <p:cNvSpPr>
            <a:spLocks noChangeArrowheads="1"/>
          </p:cNvSpPr>
          <p:nvPr/>
        </p:nvSpPr>
        <p:spPr bwMode="auto">
          <a:xfrm>
            <a:off x="3995738" y="2205038"/>
            <a:ext cx="1800225" cy="431800"/>
          </a:xfrm>
          <a:prstGeom prst="wedgeEllipseCallout">
            <a:avLst>
              <a:gd name="adj1" fmla="val -88361"/>
              <a:gd name="adj2" fmla="val 66176"/>
            </a:avLst>
          </a:prstGeom>
          <a:gradFill rotWithShape="1">
            <a:gsLst>
              <a:gs pos="0">
                <a:srgbClr val="6699FF"/>
              </a:gs>
              <a:gs pos="100000">
                <a:srgbClr val="CCECFF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6699FF"/>
            </a:extrusionClr>
          </a:sp3d>
        </p:spPr>
        <p:txBody>
          <a:bodyPr>
            <a:flatTx/>
          </a:bodyPr>
          <a:lstStyle/>
          <a:p>
            <a:pPr algn="ctr"/>
            <a:r>
              <a:rPr lang="uk-UA" sz="2000"/>
              <a:t>Поміркуй</a:t>
            </a:r>
            <a:endParaRPr lang="ru-RU" sz="2000"/>
          </a:p>
        </p:txBody>
      </p:sp>
      <p:sp>
        <p:nvSpPr>
          <p:cNvPr id="137231" name="AutoShape 16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459788" y="6381750"/>
            <a:ext cx="360362" cy="287338"/>
          </a:xfrm>
          <a:prstGeom prst="actionButtonForwardNext">
            <a:avLst/>
          </a:prstGeom>
          <a:solidFill>
            <a:srgbClr val="99336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2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43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02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47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02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0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02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50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02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0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02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53"/>
                  </p:tgtEl>
                </p:cond>
              </p:nextCondLst>
            </p:seq>
          </p:childTnLst>
        </p:cTn>
      </p:par>
    </p:tnLst>
    <p:bldLst>
      <p:bldP spid="10245" grpId="0" animBg="1"/>
      <p:bldP spid="10246" grpId="0" animBg="1"/>
      <p:bldP spid="10249" grpId="0" animBg="1"/>
      <p:bldP spid="10249" grpId="1" animBg="1"/>
      <p:bldP spid="10252" grpId="0" animBg="1"/>
      <p:bldP spid="10252" grpId="1" animBg="1"/>
      <p:bldP spid="10255" grpId="0" animBg="1"/>
      <p:bldP spid="10255" grpId="1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1" name="Picture 5" descr="Заставка_Вин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4844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8242" name="Picture 3" descr="C:\Users\pc\Pictures\картинки до презентаці\owl_reading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11413" y="3860800"/>
            <a:ext cx="1292225" cy="119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8243" name="TextBox 3"/>
          <p:cNvSpPr txBox="1">
            <a:spLocks noChangeArrowheads="1"/>
          </p:cNvSpPr>
          <p:nvPr/>
        </p:nvSpPr>
        <p:spPr bwMode="auto">
          <a:xfrm>
            <a:off x="2339975" y="5589588"/>
            <a:ext cx="147161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b="1">
                <a:solidFill>
                  <a:srgbClr val="C00000"/>
                </a:solidFill>
                <a:latin typeface="Calibri" pitchFamily="34" charset="0"/>
              </a:rPr>
              <a:t>Перевір себе</a:t>
            </a:r>
          </a:p>
        </p:txBody>
      </p:sp>
      <p:pic>
        <p:nvPicPr>
          <p:cNvPr id="138244" name="Picture 2" descr="C:\Users\pc\Pictures\картинки до презентаці\poznavajka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95513" y="333375"/>
            <a:ext cx="1817687" cy="158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8245" name="Picture 1" descr="C:\Users\pc\Pictures\картинки до презентаці\52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24075" y="2060575"/>
            <a:ext cx="1871663" cy="169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8246" name="Picture 2" descr="C:\Users\pc\Pictures\словосполучення\index.jpe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124075" y="5084763"/>
            <a:ext cx="2303463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Волна 8"/>
          <p:cNvSpPr/>
          <p:nvPr/>
        </p:nvSpPr>
        <p:spPr>
          <a:xfrm>
            <a:off x="3995738" y="115888"/>
            <a:ext cx="4248150" cy="1368425"/>
          </a:xfrm>
          <a:prstGeom prst="wave">
            <a:avLst/>
          </a:prstGeom>
          <a:solidFill>
            <a:srgbClr val="FFCC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10" name="Волна 9"/>
          <p:cNvSpPr/>
          <p:nvPr/>
        </p:nvSpPr>
        <p:spPr>
          <a:xfrm>
            <a:off x="4067175" y="1700213"/>
            <a:ext cx="4249738" cy="1368425"/>
          </a:xfrm>
          <a:prstGeom prst="wave">
            <a:avLst/>
          </a:prstGeom>
          <a:solidFill>
            <a:srgbClr val="FFCC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11" name="Волна 10"/>
          <p:cNvSpPr/>
          <p:nvPr/>
        </p:nvSpPr>
        <p:spPr>
          <a:xfrm>
            <a:off x="4067175" y="3429000"/>
            <a:ext cx="4249738" cy="1368425"/>
          </a:xfrm>
          <a:prstGeom prst="wave">
            <a:avLst/>
          </a:prstGeom>
          <a:solidFill>
            <a:srgbClr val="FFCC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12" name="Волна 11"/>
          <p:cNvSpPr/>
          <p:nvPr/>
        </p:nvSpPr>
        <p:spPr>
          <a:xfrm>
            <a:off x="4140200" y="5084763"/>
            <a:ext cx="4248150" cy="1368425"/>
          </a:xfrm>
          <a:prstGeom prst="wave">
            <a:avLst/>
          </a:prstGeom>
          <a:solidFill>
            <a:srgbClr val="FFCC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138251" name="TextBox 12"/>
          <p:cNvSpPr txBox="1">
            <a:spLocks noChangeArrowheads="1"/>
          </p:cNvSpPr>
          <p:nvPr/>
        </p:nvSpPr>
        <p:spPr bwMode="auto">
          <a:xfrm>
            <a:off x="4500563" y="476250"/>
            <a:ext cx="33845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2400">
                <a:solidFill>
                  <a:srgbClr val="663300"/>
                </a:solidFill>
                <a:cs typeface="Arial" charset="0"/>
              </a:rPr>
              <a:t>Т и    п р и г а д а в</a:t>
            </a:r>
          </a:p>
        </p:txBody>
      </p:sp>
      <p:sp>
        <p:nvSpPr>
          <p:cNvPr id="138252" name="TextBox 13"/>
          <p:cNvSpPr txBox="1">
            <a:spLocks noChangeArrowheads="1"/>
          </p:cNvSpPr>
          <p:nvPr/>
        </p:nvSpPr>
        <p:spPr bwMode="auto">
          <a:xfrm>
            <a:off x="4500563" y="2133600"/>
            <a:ext cx="338455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2400">
                <a:solidFill>
                  <a:srgbClr val="663300"/>
                </a:solidFill>
                <a:cs typeface="Arial" charset="0"/>
              </a:rPr>
              <a:t>Т и   д і з н а в с я</a:t>
            </a:r>
          </a:p>
        </p:txBody>
      </p:sp>
      <p:sp>
        <p:nvSpPr>
          <p:cNvPr id="138253" name="TextBox 14"/>
          <p:cNvSpPr txBox="1">
            <a:spLocks noChangeArrowheads="1"/>
          </p:cNvSpPr>
          <p:nvPr/>
        </p:nvSpPr>
        <p:spPr bwMode="auto">
          <a:xfrm>
            <a:off x="4572000" y="5516563"/>
            <a:ext cx="33845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2400" b="1">
                <a:solidFill>
                  <a:srgbClr val="663300"/>
                </a:solidFill>
                <a:latin typeface="Calibri" pitchFamily="34" charset="0"/>
              </a:rPr>
              <a:t>М  О  Л  О  Д  Е  Ц  Ь</a:t>
            </a:r>
          </a:p>
        </p:txBody>
      </p:sp>
      <p:sp>
        <p:nvSpPr>
          <p:cNvPr id="138254" name="TextBox 15"/>
          <p:cNvSpPr txBox="1">
            <a:spLocks noChangeArrowheads="1"/>
          </p:cNvSpPr>
          <p:nvPr/>
        </p:nvSpPr>
        <p:spPr bwMode="auto">
          <a:xfrm>
            <a:off x="4500563" y="3860800"/>
            <a:ext cx="33845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2400">
                <a:solidFill>
                  <a:srgbClr val="663300"/>
                </a:solidFill>
                <a:cs typeface="Arial" charset="0"/>
              </a:rPr>
              <a:t>Т и   н а в ч ив с я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5" name="Picture 5" descr="Заставка_Вин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4844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9266" name="TextBox 2"/>
          <p:cNvSpPr txBox="1">
            <a:spLocks noChangeArrowheads="1"/>
          </p:cNvSpPr>
          <p:nvPr/>
        </p:nvSpPr>
        <p:spPr bwMode="auto">
          <a:xfrm>
            <a:off x="2411413" y="765175"/>
            <a:ext cx="5832475" cy="2239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uk-UA" sz="2400">
                <a:solidFill>
                  <a:srgbClr val="663300"/>
                </a:solidFill>
                <a:cs typeface="Arial" charset="0"/>
              </a:rPr>
              <a:t>Автор презентації</a:t>
            </a:r>
          </a:p>
          <a:p>
            <a:pPr algn="ctr">
              <a:lnSpc>
                <a:spcPct val="150000"/>
              </a:lnSpc>
            </a:pPr>
            <a:r>
              <a:rPr lang="uk-UA" sz="2400">
                <a:solidFill>
                  <a:srgbClr val="663300"/>
                </a:solidFill>
                <a:cs typeface="Arial" charset="0"/>
              </a:rPr>
              <a:t>Ніколенко Валентина Василівна</a:t>
            </a:r>
          </a:p>
          <a:p>
            <a:pPr algn="ctr">
              <a:lnSpc>
                <a:spcPct val="150000"/>
              </a:lnSpc>
            </a:pPr>
            <a:r>
              <a:rPr lang="uk-UA" sz="2400">
                <a:solidFill>
                  <a:srgbClr val="663300"/>
                </a:solidFill>
                <a:cs typeface="Arial" charset="0"/>
              </a:rPr>
              <a:t>учитель школи</a:t>
            </a:r>
            <a:r>
              <a:rPr lang="en-US" sz="2400">
                <a:solidFill>
                  <a:srgbClr val="663300"/>
                </a:solidFill>
                <a:cs typeface="Arial" charset="0"/>
              </a:rPr>
              <a:t> I-III </a:t>
            </a:r>
            <a:r>
              <a:rPr lang="uk-UA" sz="2400">
                <a:solidFill>
                  <a:srgbClr val="663300"/>
                </a:solidFill>
                <a:cs typeface="Arial" charset="0"/>
              </a:rPr>
              <a:t>ступенів  №226 Оболонського району м. Києва </a:t>
            </a:r>
          </a:p>
        </p:txBody>
      </p:sp>
      <p:pic>
        <p:nvPicPr>
          <p:cNvPr id="139267" name="Picture 2" descr="C:\Users\pc\Pictures\картинки до презентаці\smai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67175" y="2997200"/>
            <a:ext cx="2043113" cy="192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9268" name="TextBox 4"/>
          <p:cNvSpPr txBox="1">
            <a:spLocks noChangeArrowheads="1"/>
          </p:cNvSpPr>
          <p:nvPr/>
        </p:nvSpPr>
        <p:spPr bwMode="auto">
          <a:xfrm>
            <a:off x="4140200" y="4868863"/>
            <a:ext cx="28082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2400">
                <a:solidFill>
                  <a:srgbClr val="663300"/>
                </a:solidFill>
                <a:cs typeface="Arial" charset="0"/>
              </a:rPr>
              <a:t>Успіхів у навчанні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Начальная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Начальная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Односкладні речення 2">
  <a:themeElements>
    <a:clrScheme name="Calligraphy">
      <a:dk1>
        <a:sysClr val="windowText" lastClr="000000"/>
      </a:dk1>
      <a:lt1>
        <a:sysClr val="window" lastClr="FFFFFF"/>
      </a:lt1>
      <a:dk2>
        <a:srgbClr val="411401"/>
      </a:dk2>
      <a:lt2>
        <a:srgbClr val="FFE6E6"/>
      </a:lt2>
      <a:accent1>
        <a:srgbClr val="A24A48"/>
      </a:accent1>
      <a:accent2>
        <a:srgbClr val="B2935C"/>
      </a:accent2>
      <a:accent3>
        <a:srgbClr val="6A9A9A"/>
      </a:accent3>
      <a:accent4>
        <a:srgbClr val="B2B787"/>
      </a:accent4>
      <a:accent5>
        <a:srgbClr val="91644B"/>
      </a:accent5>
      <a:accent6>
        <a:srgbClr val="654A76"/>
      </a:accent6>
      <a:hlink>
        <a:srgbClr val="00A800"/>
      </a:hlink>
      <a:folHlink>
        <a:srgbClr val="FF00F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Оформление по умолчанию">
  <a:themeElements>
    <a:clrScheme name="Оформление по умолчанию 13">
      <a:dk1>
        <a:srgbClr val="000000"/>
      </a:dk1>
      <a:lt1>
        <a:srgbClr val="FFFFAB"/>
      </a:lt1>
      <a:dk2>
        <a:srgbClr val="000000"/>
      </a:dk2>
      <a:lt2>
        <a:srgbClr val="777777"/>
      </a:lt2>
      <a:accent1>
        <a:srgbClr val="FFFFF7"/>
      </a:accent1>
      <a:accent2>
        <a:srgbClr val="33CCCC"/>
      </a:accent2>
      <a:accent3>
        <a:srgbClr val="FFFFD2"/>
      </a:accent3>
      <a:accent4>
        <a:srgbClr val="000000"/>
      </a:accent4>
      <a:accent5>
        <a:srgbClr val="FFFFFA"/>
      </a:accent5>
      <a:accent6>
        <a:srgbClr val="2DB9B9"/>
      </a:accent6>
      <a:hlink>
        <a:srgbClr val="FF5050"/>
      </a:hlink>
      <a:folHlink>
        <a:srgbClr val="FF99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3">
        <a:dk1>
          <a:srgbClr val="000000"/>
        </a:dk1>
        <a:lt1>
          <a:srgbClr val="FFFFAB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D2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2_Оформление по умолчанию">
  <a:themeElements>
    <a:clrScheme name="Оформление по умолчанию 13">
      <a:dk1>
        <a:srgbClr val="000000"/>
      </a:dk1>
      <a:lt1>
        <a:srgbClr val="FFFFAB"/>
      </a:lt1>
      <a:dk2>
        <a:srgbClr val="000000"/>
      </a:dk2>
      <a:lt2>
        <a:srgbClr val="777777"/>
      </a:lt2>
      <a:accent1>
        <a:srgbClr val="FFFFF7"/>
      </a:accent1>
      <a:accent2>
        <a:srgbClr val="33CCCC"/>
      </a:accent2>
      <a:accent3>
        <a:srgbClr val="FFFFD2"/>
      </a:accent3>
      <a:accent4>
        <a:srgbClr val="000000"/>
      </a:accent4>
      <a:accent5>
        <a:srgbClr val="FFFFFA"/>
      </a:accent5>
      <a:accent6>
        <a:srgbClr val="2DB9B9"/>
      </a:accent6>
      <a:hlink>
        <a:srgbClr val="FF5050"/>
      </a:hlink>
      <a:folHlink>
        <a:srgbClr val="FF99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3">
        <a:dk1>
          <a:srgbClr val="000000"/>
        </a:dk1>
        <a:lt1>
          <a:srgbClr val="FFFFAB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D2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3_Оформление по умолчанию">
  <a:themeElements>
    <a:clrScheme name="Оформление по умолчанию 13">
      <a:dk1>
        <a:srgbClr val="000000"/>
      </a:dk1>
      <a:lt1>
        <a:srgbClr val="FFFFAB"/>
      </a:lt1>
      <a:dk2>
        <a:srgbClr val="000000"/>
      </a:dk2>
      <a:lt2>
        <a:srgbClr val="777777"/>
      </a:lt2>
      <a:accent1>
        <a:srgbClr val="FFFFF7"/>
      </a:accent1>
      <a:accent2>
        <a:srgbClr val="33CCCC"/>
      </a:accent2>
      <a:accent3>
        <a:srgbClr val="FFFFD2"/>
      </a:accent3>
      <a:accent4>
        <a:srgbClr val="000000"/>
      </a:accent4>
      <a:accent5>
        <a:srgbClr val="FFFFFA"/>
      </a:accent5>
      <a:accent6>
        <a:srgbClr val="2DB9B9"/>
      </a:accent6>
      <a:hlink>
        <a:srgbClr val="FF5050"/>
      </a:hlink>
      <a:folHlink>
        <a:srgbClr val="FF99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3">
        <a:dk1>
          <a:srgbClr val="000000"/>
        </a:dk1>
        <a:lt1>
          <a:srgbClr val="FFFFAB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D2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Оформление по умолчанию">
  <a:themeElements>
    <a:clrScheme name="Оформление по умолчанию 13">
      <a:dk1>
        <a:srgbClr val="000000"/>
      </a:dk1>
      <a:lt1>
        <a:srgbClr val="FFFFAB"/>
      </a:lt1>
      <a:dk2>
        <a:srgbClr val="000000"/>
      </a:dk2>
      <a:lt2>
        <a:srgbClr val="777777"/>
      </a:lt2>
      <a:accent1>
        <a:srgbClr val="FFFFF7"/>
      </a:accent1>
      <a:accent2>
        <a:srgbClr val="33CCCC"/>
      </a:accent2>
      <a:accent3>
        <a:srgbClr val="FFFFD2"/>
      </a:accent3>
      <a:accent4>
        <a:srgbClr val="000000"/>
      </a:accent4>
      <a:accent5>
        <a:srgbClr val="FFFFFA"/>
      </a:accent5>
      <a:accent6>
        <a:srgbClr val="2DB9B9"/>
      </a:accent6>
      <a:hlink>
        <a:srgbClr val="FF5050"/>
      </a:hlink>
      <a:folHlink>
        <a:srgbClr val="FF99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3">
        <a:dk1>
          <a:srgbClr val="000000"/>
        </a:dk1>
        <a:lt1>
          <a:srgbClr val="FFFFAB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D2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Метро">
    <a:dk1>
      <a:sysClr val="windowText" lastClr="000000"/>
    </a:dk1>
    <a:lt1>
      <a:sysClr val="window" lastClr="FFFFFF"/>
    </a:lt1>
    <a:dk2>
      <a:srgbClr val="4E5B6F"/>
    </a:dk2>
    <a:lt2>
      <a:srgbClr val="D6ECFF"/>
    </a:lt2>
    <a:accent1>
      <a:srgbClr val="7FD13B"/>
    </a:accent1>
    <a:accent2>
      <a:srgbClr val="EA157A"/>
    </a:accent2>
    <a:accent3>
      <a:srgbClr val="FEB80A"/>
    </a:accent3>
    <a:accent4>
      <a:srgbClr val="00ADDC"/>
    </a:accent4>
    <a:accent5>
      <a:srgbClr val="738AC8"/>
    </a:accent5>
    <a:accent6>
      <a:srgbClr val="1AB39F"/>
    </a:accent6>
    <a:hlink>
      <a:srgbClr val="EB8803"/>
    </a:hlink>
    <a:folHlink>
      <a:srgbClr val="5F7791"/>
    </a:folHlink>
  </a:clrScheme>
</a:themeOverride>
</file>

<file path=ppt/theme/themeOverride2.xml><?xml version="1.0" encoding="utf-8"?>
<a:themeOverride xmlns:a="http://schemas.openxmlformats.org/drawingml/2006/main">
  <a:clrScheme name="Метро">
    <a:dk1>
      <a:sysClr val="windowText" lastClr="000000"/>
    </a:dk1>
    <a:lt1>
      <a:sysClr val="window" lastClr="FFFFFF"/>
    </a:lt1>
    <a:dk2>
      <a:srgbClr val="4E5B6F"/>
    </a:dk2>
    <a:lt2>
      <a:srgbClr val="D6ECFF"/>
    </a:lt2>
    <a:accent1>
      <a:srgbClr val="7FD13B"/>
    </a:accent1>
    <a:accent2>
      <a:srgbClr val="EA157A"/>
    </a:accent2>
    <a:accent3>
      <a:srgbClr val="FEB80A"/>
    </a:accent3>
    <a:accent4>
      <a:srgbClr val="00ADDC"/>
    </a:accent4>
    <a:accent5>
      <a:srgbClr val="738AC8"/>
    </a:accent5>
    <a:accent6>
      <a:srgbClr val="1AB39F"/>
    </a:accent6>
    <a:hlink>
      <a:srgbClr val="EB8803"/>
    </a:hlink>
    <a:folHlink>
      <a:srgbClr val="5F7791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1886</TotalTime>
  <Words>1301</Words>
  <Application>Microsoft Office PowerPoint</Application>
  <PresentationFormat>Экран (4:3)</PresentationFormat>
  <Paragraphs>594</Paragraphs>
  <Slides>34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14</vt:i4>
      </vt:variant>
      <vt:variant>
        <vt:lpstr>Шаблон оформления</vt:lpstr>
      </vt:variant>
      <vt:variant>
        <vt:i4>60</vt:i4>
      </vt:variant>
      <vt:variant>
        <vt:lpstr>Заголовки слайдов</vt:lpstr>
      </vt:variant>
      <vt:variant>
        <vt:i4>34</vt:i4>
      </vt:variant>
    </vt:vector>
  </HeadingPairs>
  <TitlesOfParts>
    <vt:vector size="108" baseType="lpstr">
      <vt:lpstr>Calibri</vt:lpstr>
      <vt:lpstr>Arial</vt:lpstr>
      <vt:lpstr>Cambria</vt:lpstr>
      <vt:lpstr>Wingdings 3</vt:lpstr>
      <vt:lpstr>Wingdings</vt:lpstr>
      <vt:lpstr>Franklin Gothic Medium</vt:lpstr>
      <vt:lpstr>Tahoma</vt:lpstr>
      <vt:lpstr>Franklin Gothic Book</vt:lpstr>
      <vt:lpstr>Gill Sans MT</vt:lpstr>
      <vt:lpstr>Times New Roman</vt:lpstr>
      <vt:lpstr>Constantia</vt:lpstr>
      <vt:lpstr>Bookman Old Style</vt:lpstr>
      <vt:lpstr>PetersburgC-Bold</vt:lpstr>
      <vt:lpstr>PetersburgC</vt:lpstr>
      <vt:lpstr>Тема Office</vt:lpstr>
      <vt:lpstr>Начальная</vt:lpstr>
      <vt:lpstr>1_Тема Office</vt:lpstr>
      <vt:lpstr>Односкладні речення 2</vt:lpstr>
      <vt:lpstr>1_Оформление по умолчанию</vt:lpstr>
      <vt:lpstr>2_Оформление по умолчанию</vt:lpstr>
      <vt:lpstr>3_Оформление по умолчанию</vt:lpstr>
      <vt:lpstr>Оформление по умолчанию</vt:lpstr>
      <vt:lpstr>Начальная</vt:lpstr>
      <vt:lpstr>Начальная</vt:lpstr>
      <vt:lpstr>Начальная</vt:lpstr>
      <vt:lpstr>Начальная</vt:lpstr>
      <vt:lpstr>Начальная</vt:lpstr>
      <vt:lpstr>Начальная</vt:lpstr>
      <vt:lpstr>Начальная</vt:lpstr>
      <vt:lpstr>Односкладні речення 2</vt:lpstr>
      <vt:lpstr>1_Оформление по умолчанию</vt:lpstr>
      <vt:lpstr>1_Оформление по умолчанию</vt:lpstr>
      <vt:lpstr>1_Оформление по умолчанию</vt:lpstr>
      <vt:lpstr>1_Оформление по умолчанию</vt:lpstr>
      <vt:lpstr>1_Оформление по умолчанию</vt:lpstr>
      <vt:lpstr>1_Оформление по умолчанию</vt:lpstr>
      <vt:lpstr>1_Оформление по умолчанию</vt:lpstr>
      <vt:lpstr>1_Оформление по умолчанию</vt:lpstr>
      <vt:lpstr>1_Оформление по умолчанию</vt:lpstr>
      <vt:lpstr>1_Оформление по умолчанию</vt:lpstr>
      <vt:lpstr>1_Оформление по умолчанию</vt:lpstr>
      <vt:lpstr>2_Оформление по умолчанию</vt:lpstr>
      <vt:lpstr>2_Оформление по умолчанию</vt:lpstr>
      <vt:lpstr>2_Оформление по умолчанию</vt:lpstr>
      <vt:lpstr>2_Оформление по умолчанию</vt:lpstr>
      <vt:lpstr>2_Оформление по умолчанию</vt:lpstr>
      <vt:lpstr>2_Оформление по умолчанию</vt:lpstr>
      <vt:lpstr>2_Оформление по умолчанию</vt:lpstr>
      <vt:lpstr>2_Оформление по умолчанию</vt:lpstr>
      <vt:lpstr>2_Оформление по умолчанию</vt:lpstr>
      <vt:lpstr>2_Оформление по умолчанию</vt:lpstr>
      <vt:lpstr>2_Оформление по умолчанию</vt:lpstr>
      <vt:lpstr>3_Оформление по умолчанию</vt:lpstr>
      <vt:lpstr>3_Оформление по умолчанию</vt:lpstr>
      <vt:lpstr>3_Оформление по умолчанию</vt:lpstr>
      <vt:lpstr>3_Оформление по умолчанию</vt:lpstr>
      <vt:lpstr>3_Оформление по умолчанию</vt:lpstr>
      <vt:lpstr>3_Оформление по умолчанию</vt:lpstr>
      <vt:lpstr>3_Оформление по умолчанию</vt:lpstr>
      <vt:lpstr>3_Оформление по умолчанию</vt:lpstr>
      <vt:lpstr>3_Оформление по умолчанию</vt:lpstr>
      <vt:lpstr>3_Оформление по умолчанию</vt:lpstr>
      <vt:lpstr>3_Оформление по умолчанию</vt:lpstr>
      <vt:lpstr>Оформление по умолчанию</vt:lpstr>
      <vt:lpstr>Оформление по умолчанию</vt:lpstr>
      <vt:lpstr>Оформление по умолчанию</vt:lpstr>
      <vt:lpstr>Оформление по умолчанию</vt:lpstr>
      <vt:lpstr>Оформление по умолчанию</vt:lpstr>
      <vt:lpstr>Оформление по умолчанию</vt:lpstr>
      <vt:lpstr>Оформление по умолчанию</vt:lpstr>
      <vt:lpstr>Оформление по умолчанию</vt:lpstr>
      <vt:lpstr>Оформление по умолчанию</vt:lpstr>
      <vt:lpstr>Оформление по умолчанию</vt:lpstr>
      <vt:lpstr>Оформление по умолчанию</vt:lpstr>
      <vt:lpstr>Словосполучення урок української мови у 8 класі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Знайди словосполучення. Натисни на коло, аби пересвідчитись у правильності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Познач словосполучення, в якому правильно визначене головне слово</vt:lpstr>
      <vt:lpstr>Лише словосполучення наведено в рядку</vt:lpstr>
      <vt:lpstr>Простим за будовою є словосполучення </vt:lpstr>
      <vt:lpstr>Складним за будовою є словосполучення</vt:lpstr>
      <vt:lpstr>Дієслівними є всі словосполучення рядка</vt:lpstr>
      <vt:lpstr>Потребує редагування словосполучення  </vt:lpstr>
      <vt:lpstr>Лише іменникові словосполучення наведені  в  рядку</vt:lpstr>
      <vt:lpstr>Лише прислівникові словосполучення наведено   в рядку</vt:lpstr>
      <vt:lpstr>Лише числівникові словосполучення              наведено в  рядку </vt:lpstr>
      <vt:lpstr>Познач  словосполучення, яке відповідає заданій схемі   </vt:lpstr>
      <vt:lpstr> Познач  словосполучення, яке відповідає  заданій схемі   </vt:lpstr>
      <vt:lpstr>Лише словосполучення наведено в рядку</vt:lpstr>
      <vt:lpstr>Слайд 33</vt:lpstr>
      <vt:lpstr>Слайд 34</vt:lpstr>
    </vt:vector>
  </TitlesOfParts>
  <Company>DG Win&amp;Soft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Словосполучення</dc:title>
  <dc:creator>pc</dc:creator>
  <cp:lastModifiedBy>SamLab.ws</cp:lastModifiedBy>
  <cp:revision>214</cp:revision>
  <dcterms:created xsi:type="dcterms:W3CDTF">2016-02-10T18:47:11Z</dcterms:created>
  <dcterms:modified xsi:type="dcterms:W3CDTF">2016-09-18T07:02:24Z</dcterms:modified>
</cp:coreProperties>
</file>