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63" r:id="rId2"/>
    <p:sldId id="267" r:id="rId3"/>
    <p:sldId id="269" r:id="rId4"/>
    <p:sldId id="264" r:id="rId5"/>
    <p:sldId id="270" r:id="rId6"/>
    <p:sldId id="285" r:id="rId7"/>
    <p:sldId id="286" r:id="rId8"/>
    <p:sldId id="287" r:id="rId9"/>
    <p:sldId id="288" r:id="rId10"/>
    <p:sldId id="289" r:id="rId11"/>
    <p:sldId id="290" r:id="rId12"/>
    <p:sldId id="265" r:id="rId13"/>
    <p:sldId id="266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80D47-02ED-47CF-86DF-BAA7D3CBF050}" type="datetimeFigureOut">
              <a:rPr lang="uk-UA" smtClean="0"/>
              <a:t>30.07.2018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B0CBC-17F2-4FEC-8099-1CC20D2582C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3351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B0CBC-17F2-4FEC-8099-1CC20D2582CB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2987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B0CBC-17F2-4FEC-8099-1CC20D2582CB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4147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9857" y="900838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/>
              <a:t>Додавання і віднімання </a:t>
            </a:r>
            <a:r>
              <a:rPr lang="uk-UA" sz="3600" b="1" dirty="0" err="1" smtClean="0"/>
              <a:t>дробів</a:t>
            </a:r>
            <a:r>
              <a:rPr lang="uk-UA" sz="3600" b="1" dirty="0" smtClean="0"/>
              <a:t>  з різними знаменниками</a:t>
            </a:r>
            <a:endParaRPr lang="uk-UA" sz="36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201" y="2420888"/>
            <a:ext cx="4032448" cy="3859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03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5" y="620688"/>
            <a:ext cx="9037637" cy="387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18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" y="1016732"/>
            <a:ext cx="9144040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2051720" y="1988840"/>
            <a:ext cx="144016" cy="288032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Дуга 3"/>
          <p:cNvSpPr/>
          <p:nvPr/>
        </p:nvSpPr>
        <p:spPr>
          <a:xfrm rot="3019099" flipH="1" flipV="1">
            <a:off x="5669961" y="1444973"/>
            <a:ext cx="504057" cy="432048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76256" y="1516981"/>
            <a:ext cx="144016" cy="288032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680400" y="1435681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7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94200" y="1707195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=1</a:t>
            </a:r>
            <a:endParaRPr lang="uk-UA" sz="2400" dirty="0">
              <a:solidFill>
                <a:srgbClr val="FF0000"/>
              </a:solidFill>
            </a:endParaRPr>
          </a:p>
        </p:txBody>
      </p:sp>
      <p:sp>
        <p:nvSpPr>
          <p:cNvPr id="10" name="Дуга 9"/>
          <p:cNvSpPr/>
          <p:nvPr/>
        </p:nvSpPr>
        <p:spPr>
          <a:xfrm rot="3019099" flipH="1" flipV="1">
            <a:off x="4143093" y="2410533"/>
            <a:ext cx="504057" cy="432048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Дуга 10"/>
          <p:cNvSpPr/>
          <p:nvPr/>
        </p:nvSpPr>
        <p:spPr>
          <a:xfrm rot="13995279" flipH="1" flipV="1">
            <a:off x="5997140" y="1441626"/>
            <a:ext cx="504057" cy="432048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Дуга 12"/>
          <p:cNvSpPr/>
          <p:nvPr/>
        </p:nvSpPr>
        <p:spPr>
          <a:xfrm rot="13995279" flipH="1" flipV="1">
            <a:off x="4465372" y="2308511"/>
            <a:ext cx="513859" cy="636093"/>
          </a:xfrm>
          <a:prstGeom prst="arc">
            <a:avLst>
              <a:gd name="adj1" fmla="val 16200000"/>
              <a:gd name="adj2" fmla="val 1972956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5796136" y="2429272"/>
            <a:ext cx="435668" cy="28145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677785" y="2710722"/>
            <a:ext cx="342487" cy="247734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84168" y="2133171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-5</a:t>
            </a:r>
            <a:endParaRPr lang="uk-UA" sz="24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20272" y="2561046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5</a:t>
            </a:r>
            <a:endParaRPr lang="uk-U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56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  <p:bldP spid="10" grpId="0" animBg="1"/>
      <p:bldP spid="11" grpId="0" animBg="1"/>
      <p:bldP spid="13" grpId="0" animBg="1"/>
      <p:bldP spid="17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39" y="124950"/>
            <a:ext cx="9030670" cy="5228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427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" y="1052736"/>
            <a:ext cx="8748464" cy="371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010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94" y="1049335"/>
            <a:ext cx="8703164" cy="170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463" y="32394"/>
            <a:ext cx="379253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836" y="2782643"/>
            <a:ext cx="4320480" cy="226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44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6" y="908720"/>
            <a:ext cx="8668056" cy="3500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53" y="47491"/>
            <a:ext cx="3961977" cy="836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554" y="4343640"/>
            <a:ext cx="9300691" cy="1893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049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8604001" cy="5515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" y="0"/>
            <a:ext cx="39624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30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98" y="-17357"/>
            <a:ext cx="8171953" cy="6753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389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0"/>
            <a:ext cx="7588648" cy="170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8559801" cy="6711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689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5" y="476672"/>
            <a:ext cx="9123858" cy="494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913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7" y="764703"/>
            <a:ext cx="8942387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004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8969910" cy="371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550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1" y="836712"/>
            <a:ext cx="9012575" cy="4292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558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329</TotalTime>
  <Words>15</Words>
  <Application>Microsoft Office PowerPoint</Application>
  <PresentationFormat>Экран (4:3)</PresentationFormat>
  <Paragraphs>7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Основна властивість раціонального дробу</dc:title>
  <dc:creator>Anastasija Vovk</dc:creator>
  <cp:lastModifiedBy>Anastasija Vovk</cp:lastModifiedBy>
  <cp:revision>19</cp:revision>
  <dcterms:created xsi:type="dcterms:W3CDTF">2015-10-04T19:19:33Z</dcterms:created>
  <dcterms:modified xsi:type="dcterms:W3CDTF">2018-07-30T19:26:07Z</dcterms:modified>
</cp:coreProperties>
</file>