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2" r:id="rId5"/>
    <p:sldId id="264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8AA"/>
    <a:srgbClr val="CF0F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04E33D-3A9C-4DA9-890C-BE006D378790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uk-UA"/>
        </a:p>
      </dgm:t>
    </dgm:pt>
    <dgm:pt modelId="{3E4A606C-F420-4C89-99A6-64FA19FEA962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КЛЮЧОВИЙ </a:t>
          </a:r>
        </a:p>
        <a:p>
          <a:r>
            <a:rPr lang="uk-UA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МОМЕНТ</a:t>
          </a:r>
          <a:endParaRPr lang="uk-UA" sz="32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926DFE-9EA0-472B-B8DA-616966F99B1C}" type="parTrans" cxnId="{C1374289-CC1B-478C-8327-C391F62279B8}">
      <dgm:prSet/>
      <dgm:spPr/>
      <dgm:t>
        <a:bodyPr/>
        <a:lstStyle/>
        <a:p>
          <a:endParaRPr lang="uk-UA"/>
        </a:p>
      </dgm:t>
    </dgm:pt>
    <dgm:pt modelId="{91CA0766-5800-4CE0-989C-BA671482BF57}" type="sibTrans" cxnId="{C1374289-CC1B-478C-8327-C391F62279B8}">
      <dgm:prSet/>
      <dgm:spPr/>
      <dgm:t>
        <a:bodyPr/>
        <a:lstStyle/>
        <a:p>
          <a:endParaRPr lang="uk-UA"/>
        </a:p>
      </dgm:t>
    </dgm:pt>
    <dgm:pt modelId="{1378CA9B-0801-415B-A122-E8E943B07CDF}">
      <dgm:prSet phldrT="[Текст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uk-UA">
              <a:noFill/>
            </a:rPr>
            <a:t> </a:t>
          </a:r>
        </a:p>
      </dgm:t>
    </dgm:pt>
    <dgm:pt modelId="{C6687AFB-59ED-481B-B07E-59D92706B6DF}" type="parTrans" cxnId="{7C0AA1DC-2C52-44B7-9B32-A660855E4568}">
      <dgm:prSet/>
      <dgm:spPr/>
      <dgm:t>
        <a:bodyPr/>
        <a:lstStyle/>
        <a:p>
          <a:endParaRPr lang="uk-UA"/>
        </a:p>
      </dgm:t>
    </dgm:pt>
    <dgm:pt modelId="{B9E6A99C-AA83-4373-B9FF-81371F72AEE5}" type="sibTrans" cxnId="{7C0AA1DC-2C52-44B7-9B32-A660855E4568}">
      <dgm:prSet/>
      <dgm:spPr/>
      <dgm:t>
        <a:bodyPr/>
        <a:lstStyle/>
        <a:p>
          <a:endParaRPr lang="uk-UA"/>
        </a:p>
      </dgm:t>
    </dgm:pt>
    <dgm:pt modelId="{B78BA9E0-D4C4-40AD-998B-2FCEC648C748}">
      <dgm:prSet phldrT="[Текст]" custT="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uk-UA">
              <a:noFill/>
            </a:rPr>
            <a:t> </a:t>
          </a:r>
        </a:p>
      </dgm:t>
    </dgm:pt>
    <dgm:pt modelId="{CBD4B22C-4E6C-4374-A2F7-4216A28866B5}" type="parTrans" cxnId="{7B393E53-6C46-4AD5-96E0-79FA48CE4EDA}">
      <dgm:prSet/>
      <dgm:spPr/>
      <dgm:t>
        <a:bodyPr/>
        <a:lstStyle/>
        <a:p>
          <a:endParaRPr lang="uk-UA"/>
        </a:p>
      </dgm:t>
    </dgm:pt>
    <dgm:pt modelId="{9C70BD8D-D95F-46AA-8DBF-A64F0A457BDF}" type="sibTrans" cxnId="{7B393E53-6C46-4AD5-96E0-79FA48CE4EDA}">
      <dgm:prSet/>
      <dgm:spPr/>
      <dgm:t>
        <a:bodyPr/>
        <a:lstStyle/>
        <a:p>
          <a:endParaRPr lang="uk-UA"/>
        </a:p>
      </dgm:t>
    </dgm:pt>
    <dgm:pt modelId="{7DF37D37-E954-44D2-9DC1-4FA6907000C1}">
      <dgm:prSet custT="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uk-UA">
              <a:noFill/>
            </a:rPr>
            <a:t> </a:t>
          </a:r>
        </a:p>
      </dgm:t>
    </dgm:pt>
    <dgm:pt modelId="{7B1FE337-827B-4836-8A8C-206F471730D2}" type="parTrans" cxnId="{268D3D38-A121-42E9-901D-4BB5871C01EF}">
      <dgm:prSet/>
      <dgm:spPr/>
      <dgm:t>
        <a:bodyPr/>
        <a:lstStyle/>
        <a:p>
          <a:endParaRPr lang="uk-UA"/>
        </a:p>
      </dgm:t>
    </dgm:pt>
    <dgm:pt modelId="{7D0996FE-4725-49F4-A53E-89D7FF25A883}" type="sibTrans" cxnId="{268D3D38-A121-42E9-901D-4BB5871C01EF}">
      <dgm:prSet/>
      <dgm:spPr/>
      <dgm:t>
        <a:bodyPr/>
        <a:lstStyle/>
        <a:p>
          <a:endParaRPr lang="uk-UA"/>
        </a:p>
      </dgm:t>
    </dgm:pt>
    <dgm:pt modelId="{FEF7036C-A1C8-40B0-84A7-788FB754B747}" type="pres">
      <dgm:prSet presAssocID="{1804E33D-3A9C-4DA9-890C-BE006D37879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809B30-5F82-4156-BB6F-26CEA6E24061}" type="pres">
      <dgm:prSet presAssocID="{3E4A606C-F420-4C89-99A6-64FA19FEA962}" presName="root1" presStyleCnt="0"/>
      <dgm:spPr/>
    </dgm:pt>
    <dgm:pt modelId="{B87AB086-997B-4099-BD2E-29D8F5DD5D56}" type="pres">
      <dgm:prSet presAssocID="{3E4A606C-F420-4C89-99A6-64FA19FEA962}" presName="LevelOneTextNode" presStyleLbl="node0" presStyleIdx="0" presStyleCnt="1" custScaleX="1758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922D2C-5755-4E1C-BF47-461BAA018F6C}" type="pres">
      <dgm:prSet presAssocID="{3E4A606C-F420-4C89-99A6-64FA19FEA962}" presName="level2hierChild" presStyleCnt="0"/>
      <dgm:spPr/>
    </dgm:pt>
    <dgm:pt modelId="{D2F42D77-6720-403E-A9D2-4B4A84CF7742}" type="pres">
      <dgm:prSet presAssocID="{C6687AFB-59ED-481B-B07E-59D92706B6D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06FF3492-3CBC-4F14-8250-3E8F8E7DF5D1}" type="pres">
      <dgm:prSet presAssocID="{C6687AFB-59ED-481B-B07E-59D92706B6D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AE23B2D-8810-4B09-9B80-39BC25AF96AF}" type="pres">
      <dgm:prSet presAssocID="{1378CA9B-0801-415B-A122-E8E943B07CDF}" presName="root2" presStyleCnt="0"/>
      <dgm:spPr/>
    </dgm:pt>
    <dgm:pt modelId="{3BF1CA55-8972-4A8D-B8B3-146C4D3942B7}" type="pres">
      <dgm:prSet presAssocID="{1378CA9B-0801-415B-A122-E8E943B07CDF}" presName="LevelTwoTextNode" presStyleLbl="node2" presStyleIdx="0" presStyleCnt="3" custScaleX="327376" custScaleY="16048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6A83D33-EC15-4894-A7E8-5C4EE26BAD25}" type="pres">
      <dgm:prSet presAssocID="{1378CA9B-0801-415B-A122-E8E943B07CDF}" presName="level3hierChild" presStyleCnt="0"/>
      <dgm:spPr/>
    </dgm:pt>
    <dgm:pt modelId="{16D7172E-F025-4F1E-B8BC-BA2DB3E23451}" type="pres">
      <dgm:prSet presAssocID="{CBD4B22C-4E6C-4374-A2F7-4216A28866B5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D39E243A-AFF2-4EF2-BDFD-8F0470F0029F}" type="pres">
      <dgm:prSet presAssocID="{CBD4B22C-4E6C-4374-A2F7-4216A28866B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5DDE2EFB-8313-4A85-B301-269267FE44CB}" type="pres">
      <dgm:prSet presAssocID="{B78BA9E0-D4C4-40AD-998B-2FCEC648C748}" presName="root2" presStyleCnt="0"/>
      <dgm:spPr/>
    </dgm:pt>
    <dgm:pt modelId="{BBCB8CAE-C75F-4DED-9611-EA7A935B50F4}" type="pres">
      <dgm:prSet presAssocID="{B78BA9E0-D4C4-40AD-998B-2FCEC648C748}" presName="LevelTwoTextNode" presStyleLbl="node2" presStyleIdx="1" presStyleCnt="3" custScaleX="327376" custScaleY="14664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CA0B3E8-E430-4FAD-9E60-2617ED4AB1F0}" type="pres">
      <dgm:prSet presAssocID="{B78BA9E0-D4C4-40AD-998B-2FCEC648C748}" presName="level3hierChild" presStyleCnt="0"/>
      <dgm:spPr/>
    </dgm:pt>
    <dgm:pt modelId="{749E587F-04A5-4901-AC70-2E5B30E7A161}" type="pres">
      <dgm:prSet presAssocID="{7B1FE337-827B-4836-8A8C-206F471730D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E571C636-3AC3-4AFF-8443-6BBD5ABDE0FA}" type="pres">
      <dgm:prSet presAssocID="{7B1FE337-827B-4836-8A8C-206F471730D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D79A67B-C430-4440-B030-18EF5A406306}" type="pres">
      <dgm:prSet presAssocID="{7DF37D37-E954-44D2-9DC1-4FA6907000C1}" presName="root2" presStyleCnt="0"/>
      <dgm:spPr/>
    </dgm:pt>
    <dgm:pt modelId="{F063F465-68E1-49F2-93C6-2FBD282EAB62}" type="pres">
      <dgm:prSet presAssocID="{7DF37D37-E954-44D2-9DC1-4FA6907000C1}" presName="LevelTwoTextNode" presStyleLbl="node2" presStyleIdx="2" presStyleCnt="3" custScaleX="327376" custScaleY="1652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3D77FF7-C8E8-4DEF-9823-4A69E06D06C9}" type="pres">
      <dgm:prSet presAssocID="{7DF37D37-E954-44D2-9DC1-4FA6907000C1}" presName="level3hierChild" presStyleCnt="0"/>
      <dgm:spPr/>
    </dgm:pt>
  </dgm:ptLst>
  <dgm:cxnLst>
    <dgm:cxn modelId="{6B0B9FC3-71BB-4911-8E65-14828D2F3B68}" type="presOf" srcId="{1378CA9B-0801-415B-A122-E8E943B07CDF}" destId="{3BF1CA55-8972-4A8D-B8B3-146C4D3942B7}" srcOrd="0" destOrd="0" presId="urn:microsoft.com/office/officeart/2008/layout/HorizontalMultiLevelHierarchy"/>
    <dgm:cxn modelId="{7B393E53-6C46-4AD5-96E0-79FA48CE4EDA}" srcId="{3E4A606C-F420-4C89-99A6-64FA19FEA962}" destId="{B78BA9E0-D4C4-40AD-998B-2FCEC648C748}" srcOrd="1" destOrd="0" parTransId="{CBD4B22C-4E6C-4374-A2F7-4216A28866B5}" sibTransId="{9C70BD8D-D95F-46AA-8DBF-A64F0A457BDF}"/>
    <dgm:cxn modelId="{E5B59AF1-0F48-4353-A006-0B283F93CDC4}" type="presOf" srcId="{7B1FE337-827B-4836-8A8C-206F471730D2}" destId="{749E587F-04A5-4901-AC70-2E5B30E7A161}" srcOrd="0" destOrd="0" presId="urn:microsoft.com/office/officeart/2008/layout/HorizontalMultiLevelHierarchy"/>
    <dgm:cxn modelId="{C1553F5E-182A-4CCA-BCF4-9A09C7FD8E7C}" type="presOf" srcId="{C6687AFB-59ED-481B-B07E-59D92706B6DF}" destId="{D2F42D77-6720-403E-A9D2-4B4A84CF7742}" srcOrd="0" destOrd="0" presId="urn:microsoft.com/office/officeart/2008/layout/HorizontalMultiLevelHierarchy"/>
    <dgm:cxn modelId="{2DA920EC-5F8F-46A5-9867-C1C6B7C54C61}" type="presOf" srcId="{3E4A606C-F420-4C89-99A6-64FA19FEA962}" destId="{B87AB086-997B-4099-BD2E-29D8F5DD5D56}" srcOrd="0" destOrd="0" presId="urn:microsoft.com/office/officeart/2008/layout/HorizontalMultiLevelHierarchy"/>
    <dgm:cxn modelId="{B978E0F0-CD9D-4B45-8CFD-7069F2E08D84}" type="presOf" srcId="{1804E33D-3A9C-4DA9-890C-BE006D378790}" destId="{FEF7036C-A1C8-40B0-84A7-788FB754B747}" srcOrd="0" destOrd="0" presId="urn:microsoft.com/office/officeart/2008/layout/HorizontalMultiLevelHierarchy"/>
    <dgm:cxn modelId="{7C0AA1DC-2C52-44B7-9B32-A660855E4568}" srcId="{3E4A606C-F420-4C89-99A6-64FA19FEA962}" destId="{1378CA9B-0801-415B-A122-E8E943B07CDF}" srcOrd="0" destOrd="0" parTransId="{C6687AFB-59ED-481B-B07E-59D92706B6DF}" sibTransId="{B9E6A99C-AA83-4373-B9FF-81371F72AEE5}"/>
    <dgm:cxn modelId="{92B81B55-6694-4161-953C-D968BA0C4A20}" type="presOf" srcId="{B78BA9E0-D4C4-40AD-998B-2FCEC648C748}" destId="{BBCB8CAE-C75F-4DED-9611-EA7A935B50F4}" srcOrd="0" destOrd="0" presId="urn:microsoft.com/office/officeart/2008/layout/HorizontalMultiLevelHierarchy"/>
    <dgm:cxn modelId="{FB8EDE7A-E743-4D21-9BF7-92E5D680BB1B}" type="presOf" srcId="{7DF37D37-E954-44D2-9DC1-4FA6907000C1}" destId="{F063F465-68E1-49F2-93C6-2FBD282EAB62}" srcOrd="0" destOrd="0" presId="urn:microsoft.com/office/officeart/2008/layout/HorizontalMultiLevelHierarchy"/>
    <dgm:cxn modelId="{2208ABCB-0920-42FE-BDFC-27F6C670B33E}" type="presOf" srcId="{CBD4B22C-4E6C-4374-A2F7-4216A28866B5}" destId="{16D7172E-F025-4F1E-B8BC-BA2DB3E23451}" srcOrd="0" destOrd="0" presId="urn:microsoft.com/office/officeart/2008/layout/HorizontalMultiLevelHierarchy"/>
    <dgm:cxn modelId="{2C878CD6-3415-4704-B526-7D7201B0C018}" type="presOf" srcId="{7B1FE337-827B-4836-8A8C-206F471730D2}" destId="{E571C636-3AC3-4AFF-8443-6BBD5ABDE0FA}" srcOrd="1" destOrd="0" presId="urn:microsoft.com/office/officeart/2008/layout/HorizontalMultiLevelHierarchy"/>
    <dgm:cxn modelId="{9E1CD176-4EBA-4115-A8FA-FB10876C1836}" type="presOf" srcId="{CBD4B22C-4E6C-4374-A2F7-4216A28866B5}" destId="{D39E243A-AFF2-4EF2-BDFD-8F0470F0029F}" srcOrd="1" destOrd="0" presId="urn:microsoft.com/office/officeart/2008/layout/HorizontalMultiLevelHierarchy"/>
    <dgm:cxn modelId="{C1374289-CC1B-478C-8327-C391F62279B8}" srcId="{1804E33D-3A9C-4DA9-890C-BE006D378790}" destId="{3E4A606C-F420-4C89-99A6-64FA19FEA962}" srcOrd="0" destOrd="0" parTransId="{C1926DFE-9EA0-472B-B8DA-616966F99B1C}" sibTransId="{91CA0766-5800-4CE0-989C-BA671482BF57}"/>
    <dgm:cxn modelId="{268D3D38-A121-42E9-901D-4BB5871C01EF}" srcId="{3E4A606C-F420-4C89-99A6-64FA19FEA962}" destId="{7DF37D37-E954-44D2-9DC1-4FA6907000C1}" srcOrd="2" destOrd="0" parTransId="{7B1FE337-827B-4836-8A8C-206F471730D2}" sibTransId="{7D0996FE-4725-49F4-A53E-89D7FF25A883}"/>
    <dgm:cxn modelId="{E753E0C3-B2C4-4747-B1EF-D87510F99332}" type="presOf" srcId="{C6687AFB-59ED-481B-B07E-59D92706B6DF}" destId="{06FF3492-3CBC-4F14-8250-3E8F8E7DF5D1}" srcOrd="1" destOrd="0" presId="urn:microsoft.com/office/officeart/2008/layout/HorizontalMultiLevelHierarchy"/>
    <dgm:cxn modelId="{ED8B1A36-E97B-4649-8B88-B6A3D9F43202}" type="presParOf" srcId="{FEF7036C-A1C8-40B0-84A7-788FB754B747}" destId="{A6809B30-5F82-4156-BB6F-26CEA6E24061}" srcOrd="0" destOrd="0" presId="urn:microsoft.com/office/officeart/2008/layout/HorizontalMultiLevelHierarchy"/>
    <dgm:cxn modelId="{286F91AB-9A4D-4AEC-9292-0F56705AD80A}" type="presParOf" srcId="{A6809B30-5F82-4156-BB6F-26CEA6E24061}" destId="{B87AB086-997B-4099-BD2E-29D8F5DD5D56}" srcOrd="0" destOrd="0" presId="urn:microsoft.com/office/officeart/2008/layout/HorizontalMultiLevelHierarchy"/>
    <dgm:cxn modelId="{27A6F9AE-89FD-4E33-A08E-CFCD363A5D0D}" type="presParOf" srcId="{A6809B30-5F82-4156-BB6F-26CEA6E24061}" destId="{97922D2C-5755-4E1C-BF47-461BAA018F6C}" srcOrd="1" destOrd="0" presId="urn:microsoft.com/office/officeart/2008/layout/HorizontalMultiLevelHierarchy"/>
    <dgm:cxn modelId="{CA8A2F1D-9968-4232-8CAB-05CECEDE07E0}" type="presParOf" srcId="{97922D2C-5755-4E1C-BF47-461BAA018F6C}" destId="{D2F42D77-6720-403E-A9D2-4B4A84CF7742}" srcOrd="0" destOrd="0" presId="urn:microsoft.com/office/officeart/2008/layout/HorizontalMultiLevelHierarchy"/>
    <dgm:cxn modelId="{371F8B77-BDDC-4904-A500-78C82BDA34BE}" type="presParOf" srcId="{D2F42D77-6720-403E-A9D2-4B4A84CF7742}" destId="{06FF3492-3CBC-4F14-8250-3E8F8E7DF5D1}" srcOrd="0" destOrd="0" presId="urn:microsoft.com/office/officeart/2008/layout/HorizontalMultiLevelHierarchy"/>
    <dgm:cxn modelId="{4FDD3907-FB89-4338-8D7C-B387886C5ADA}" type="presParOf" srcId="{97922D2C-5755-4E1C-BF47-461BAA018F6C}" destId="{1AE23B2D-8810-4B09-9B80-39BC25AF96AF}" srcOrd="1" destOrd="0" presId="urn:microsoft.com/office/officeart/2008/layout/HorizontalMultiLevelHierarchy"/>
    <dgm:cxn modelId="{98D69FA7-DF0F-4196-8B82-9538E22C965A}" type="presParOf" srcId="{1AE23B2D-8810-4B09-9B80-39BC25AF96AF}" destId="{3BF1CA55-8972-4A8D-B8B3-146C4D3942B7}" srcOrd="0" destOrd="0" presId="urn:microsoft.com/office/officeart/2008/layout/HorizontalMultiLevelHierarchy"/>
    <dgm:cxn modelId="{11160E8B-0CA8-451A-8299-5A448E52965D}" type="presParOf" srcId="{1AE23B2D-8810-4B09-9B80-39BC25AF96AF}" destId="{96A83D33-EC15-4894-A7E8-5C4EE26BAD25}" srcOrd="1" destOrd="0" presId="urn:microsoft.com/office/officeart/2008/layout/HorizontalMultiLevelHierarchy"/>
    <dgm:cxn modelId="{DC6ECC5C-89C1-4FDA-BC03-7045498401DF}" type="presParOf" srcId="{97922D2C-5755-4E1C-BF47-461BAA018F6C}" destId="{16D7172E-F025-4F1E-B8BC-BA2DB3E23451}" srcOrd="2" destOrd="0" presId="urn:microsoft.com/office/officeart/2008/layout/HorizontalMultiLevelHierarchy"/>
    <dgm:cxn modelId="{FE0B797F-C828-4DD6-ACEC-DA8652E4235E}" type="presParOf" srcId="{16D7172E-F025-4F1E-B8BC-BA2DB3E23451}" destId="{D39E243A-AFF2-4EF2-BDFD-8F0470F0029F}" srcOrd="0" destOrd="0" presId="urn:microsoft.com/office/officeart/2008/layout/HorizontalMultiLevelHierarchy"/>
    <dgm:cxn modelId="{052C2370-5E19-4F0A-889C-197241E5CF18}" type="presParOf" srcId="{97922D2C-5755-4E1C-BF47-461BAA018F6C}" destId="{5DDE2EFB-8313-4A85-B301-269267FE44CB}" srcOrd="3" destOrd="0" presId="urn:microsoft.com/office/officeart/2008/layout/HorizontalMultiLevelHierarchy"/>
    <dgm:cxn modelId="{F647A45F-D33B-42CC-A8DF-9A1B7E673D5F}" type="presParOf" srcId="{5DDE2EFB-8313-4A85-B301-269267FE44CB}" destId="{BBCB8CAE-C75F-4DED-9611-EA7A935B50F4}" srcOrd="0" destOrd="0" presId="urn:microsoft.com/office/officeart/2008/layout/HorizontalMultiLevelHierarchy"/>
    <dgm:cxn modelId="{1EB8F291-23EA-445E-86B7-B705072067EA}" type="presParOf" srcId="{5DDE2EFB-8313-4A85-B301-269267FE44CB}" destId="{9CA0B3E8-E430-4FAD-9E60-2617ED4AB1F0}" srcOrd="1" destOrd="0" presId="urn:microsoft.com/office/officeart/2008/layout/HorizontalMultiLevelHierarchy"/>
    <dgm:cxn modelId="{1220CF2D-CCA4-4735-8549-7FD8316C2BD2}" type="presParOf" srcId="{97922D2C-5755-4E1C-BF47-461BAA018F6C}" destId="{749E587F-04A5-4901-AC70-2E5B30E7A161}" srcOrd="4" destOrd="0" presId="urn:microsoft.com/office/officeart/2008/layout/HorizontalMultiLevelHierarchy"/>
    <dgm:cxn modelId="{6F666712-A938-4570-B45C-3E20CD523738}" type="presParOf" srcId="{749E587F-04A5-4901-AC70-2E5B30E7A161}" destId="{E571C636-3AC3-4AFF-8443-6BBD5ABDE0FA}" srcOrd="0" destOrd="0" presId="urn:microsoft.com/office/officeart/2008/layout/HorizontalMultiLevelHierarchy"/>
    <dgm:cxn modelId="{452E1C18-4106-4634-BBDF-DADF993C7FBE}" type="presParOf" srcId="{97922D2C-5755-4E1C-BF47-461BAA018F6C}" destId="{6D79A67B-C430-4440-B030-18EF5A406306}" srcOrd="5" destOrd="0" presId="urn:microsoft.com/office/officeart/2008/layout/HorizontalMultiLevelHierarchy"/>
    <dgm:cxn modelId="{DD25E153-2410-43C0-B4CA-AAFAACE4A9B8}" type="presParOf" srcId="{6D79A67B-C430-4440-B030-18EF5A406306}" destId="{F063F465-68E1-49F2-93C6-2FBD282EAB62}" srcOrd="0" destOrd="0" presId="urn:microsoft.com/office/officeart/2008/layout/HorizontalMultiLevelHierarchy"/>
    <dgm:cxn modelId="{8C9161BE-1EAE-49C4-8827-E50774FCF97C}" type="presParOf" srcId="{6D79A67B-C430-4440-B030-18EF5A406306}" destId="{E3D77FF7-C8E8-4DEF-9823-4A69E06D06C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273DDC-BF42-4ED1-AF3A-8CAF0854EF17}" type="doc">
      <dgm:prSet loTypeId="urn:microsoft.com/office/officeart/2005/8/layout/chevron2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4D7C6A8F-4CF3-40C0-A62E-4AC07B9DC3D9}">
      <dgm:prSet phldrT="[Текст]"/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endParaRPr lang="uk-U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69E0A1-B1C6-44F7-BE2C-1553F1D15408}" type="parTrans" cxnId="{60F9A437-4553-4D97-BB99-ED244665DF22}">
      <dgm:prSet/>
      <dgm:spPr/>
      <dgm:t>
        <a:bodyPr/>
        <a:lstStyle/>
        <a:p>
          <a:endParaRPr lang="uk-UA"/>
        </a:p>
      </dgm:t>
    </dgm:pt>
    <dgm:pt modelId="{B685C5D2-3D07-44B4-AAD1-7DC74B24FCB1}" type="sibTrans" cxnId="{60F9A437-4553-4D97-BB99-ED244665DF22}">
      <dgm:prSet/>
      <dgm:spPr/>
      <dgm:t>
        <a:bodyPr/>
        <a:lstStyle/>
        <a:p>
          <a:endParaRPr lang="uk-UA"/>
        </a:p>
      </dgm:t>
    </dgm:pt>
    <dgm:pt modelId="{42FCF122-90A1-4FEE-95EB-C2763DEA65EC}">
      <dgm:prSet phldrT="[Текст]" custT="1"/>
      <dgm:spPr/>
      <dgm:t>
        <a:bodyPr/>
        <a:lstStyle/>
        <a:p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Утворити різницю </a:t>
          </a:r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a-b</a:t>
          </a:r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EB0242-B546-43F3-A93C-99C06E3AF333}" type="parTrans" cxnId="{96D28DBC-8AF6-4181-8E6C-A4FF7FA50833}">
      <dgm:prSet/>
      <dgm:spPr/>
      <dgm:t>
        <a:bodyPr/>
        <a:lstStyle/>
        <a:p>
          <a:endParaRPr lang="uk-UA"/>
        </a:p>
      </dgm:t>
    </dgm:pt>
    <dgm:pt modelId="{233994E8-D9F4-4B7C-9B12-158E28F52E91}" type="sibTrans" cxnId="{96D28DBC-8AF6-4181-8E6C-A4FF7FA50833}">
      <dgm:prSet/>
      <dgm:spPr/>
      <dgm:t>
        <a:bodyPr/>
        <a:lstStyle/>
        <a:p>
          <a:endParaRPr lang="uk-UA"/>
        </a:p>
      </dgm:t>
    </dgm:pt>
    <dgm:pt modelId="{203AB84D-6631-4C97-A3DF-6E3BFD34F58B}">
      <dgm:prSet phldrT="[Текст]"/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</a:t>
          </a:r>
          <a:endParaRPr lang="uk-U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2E9F8-5F49-486E-8107-C1EBE99A002E}" type="parTrans" cxnId="{9936CE55-8E57-449C-AAB3-31F30C01CCE9}">
      <dgm:prSet/>
      <dgm:spPr/>
      <dgm:t>
        <a:bodyPr/>
        <a:lstStyle/>
        <a:p>
          <a:endParaRPr lang="uk-UA"/>
        </a:p>
      </dgm:t>
    </dgm:pt>
    <dgm:pt modelId="{A4FE1270-A1BC-48D8-9FE1-77541B8CEFF7}" type="sibTrans" cxnId="{9936CE55-8E57-449C-AAB3-31F30C01CCE9}">
      <dgm:prSet/>
      <dgm:spPr/>
      <dgm:t>
        <a:bodyPr/>
        <a:lstStyle/>
        <a:p>
          <a:endParaRPr lang="uk-UA"/>
        </a:p>
      </dgm:t>
    </dgm:pt>
    <dgm:pt modelId="{78C34316-6E4D-4557-9937-48181CF1D39B}">
      <dgm:prSet phldrT="[Текст]" custT="1"/>
      <dgm:spPr/>
      <dgm:t>
        <a:bodyPr/>
        <a:lstStyle/>
        <a:p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Визначити знак різниці </a:t>
          </a:r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a-b</a:t>
          </a:r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D3760B-CE4D-4E6B-ACED-D83EDFD76C88}" type="parTrans" cxnId="{A269CC0B-022C-4644-B2AB-A8582CFD2A8E}">
      <dgm:prSet/>
      <dgm:spPr/>
      <dgm:t>
        <a:bodyPr/>
        <a:lstStyle/>
        <a:p>
          <a:endParaRPr lang="uk-UA"/>
        </a:p>
      </dgm:t>
    </dgm:pt>
    <dgm:pt modelId="{696484FC-5279-4ED9-9C72-25B950A7A152}" type="sibTrans" cxnId="{A269CC0B-022C-4644-B2AB-A8582CFD2A8E}">
      <dgm:prSet/>
      <dgm:spPr/>
      <dgm:t>
        <a:bodyPr/>
        <a:lstStyle/>
        <a:p>
          <a:endParaRPr lang="uk-UA"/>
        </a:p>
      </dgm:t>
    </dgm:pt>
    <dgm:pt modelId="{41CF54D5-5EC9-4D18-84FE-4F2B8B919B57}">
      <dgm:prSet phldrT="[Текст]"/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</a:t>
          </a:r>
          <a:endParaRPr lang="uk-U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50D11B-2209-47CB-B8FB-B2F1005AA270}" type="parTrans" cxnId="{CD96E1E6-11C3-4E53-B02D-2C02E131C890}">
      <dgm:prSet/>
      <dgm:spPr/>
      <dgm:t>
        <a:bodyPr/>
        <a:lstStyle/>
        <a:p>
          <a:endParaRPr lang="uk-UA"/>
        </a:p>
      </dgm:t>
    </dgm:pt>
    <dgm:pt modelId="{0601983B-3F33-4EFF-BED4-F8443847B052}" type="sibTrans" cxnId="{CD96E1E6-11C3-4E53-B02D-2C02E131C890}">
      <dgm:prSet/>
      <dgm:spPr/>
      <dgm:t>
        <a:bodyPr/>
        <a:lstStyle/>
        <a:p>
          <a:endParaRPr lang="uk-UA"/>
        </a:p>
      </dgm:t>
    </dgm:pt>
    <dgm:pt modelId="{797DC566-058B-48AE-B585-A80BADC55CB6}">
      <dgm:prSet phldrT="[Текст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uk-UA">
              <a:noFill/>
            </a:rPr>
            <a:t> </a:t>
          </a:r>
        </a:p>
      </dgm:t>
    </dgm:pt>
    <dgm:pt modelId="{45DD1BAA-6BF6-4CCB-BC1A-43E3F9E27653}" type="parTrans" cxnId="{4D5EAC50-7EAB-4268-9C01-777919050FFD}">
      <dgm:prSet/>
      <dgm:spPr/>
      <dgm:t>
        <a:bodyPr/>
        <a:lstStyle/>
        <a:p>
          <a:endParaRPr lang="uk-UA"/>
        </a:p>
      </dgm:t>
    </dgm:pt>
    <dgm:pt modelId="{C07FB6DD-BDB2-41C2-8587-269CC488082D}" type="sibTrans" cxnId="{4D5EAC50-7EAB-4268-9C01-777919050FFD}">
      <dgm:prSet/>
      <dgm:spPr/>
      <dgm:t>
        <a:bodyPr/>
        <a:lstStyle/>
        <a:p>
          <a:endParaRPr lang="uk-UA"/>
        </a:p>
      </dgm:t>
    </dgm:pt>
    <dgm:pt modelId="{CE2F4AD3-2B4B-49B7-8F9F-1AC24127C87E}">
      <dgm:prSet phldrT="[Текст]" custT="1"/>
      <dgm:spPr/>
      <dgm:t>
        <a:bodyPr/>
        <a:lstStyle/>
        <a:p>
          <a:r>
            <a:rPr lang="uk-UA">
              <a:noFill/>
            </a:rPr>
            <a:t> </a:t>
          </a:r>
        </a:p>
      </dgm:t>
    </dgm:pt>
    <dgm:pt modelId="{EA65AC50-D3D1-40A1-8DAC-51ED43B7D82B}" type="parTrans" cxnId="{1B1BCF45-29F4-465B-B3BC-5477F7D79698}">
      <dgm:prSet/>
      <dgm:spPr/>
      <dgm:t>
        <a:bodyPr/>
        <a:lstStyle/>
        <a:p>
          <a:endParaRPr lang="uk-UA"/>
        </a:p>
      </dgm:t>
    </dgm:pt>
    <dgm:pt modelId="{0DAFEF02-3A46-4F29-A47A-FB14C0E0E512}" type="sibTrans" cxnId="{1B1BCF45-29F4-465B-B3BC-5477F7D79698}">
      <dgm:prSet/>
      <dgm:spPr/>
      <dgm:t>
        <a:bodyPr/>
        <a:lstStyle/>
        <a:p>
          <a:endParaRPr lang="uk-UA"/>
        </a:p>
      </dgm:t>
    </dgm:pt>
    <dgm:pt modelId="{FC92DCF1-CD8A-483E-96E1-16F2279831A0}">
      <dgm:prSet phldrT="[Текст]" custT="1"/>
      <dgm:spPr/>
      <dgm:t>
        <a:bodyPr/>
        <a:lstStyle/>
        <a:p>
          <a:r>
            <a:rPr lang="uk-UA">
              <a:noFill/>
            </a:rPr>
            <a:t> </a:t>
          </a:r>
        </a:p>
      </dgm:t>
    </dgm:pt>
    <dgm:pt modelId="{278804F2-52F4-4DD6-ACA4-0A3CF9C9A92D}" type="parTrans" cxnId="{D80F98B5-3B80-4E29-9ACB-D9F683FB5D54}">
      <dgm:prSet/>
      <dgm:spPr/>
      <dgm:t>
        <a:bodyPr/>
        <a:lstStyle/>
        <a:p>
          <a:endParaRPr lang="uk-UA"/>
        </a:p>
      </dgm:t>
    </dgm:pt>
    <dgm:pt modelId="{A58ACE63-F97D-470D-A6F7-35AC037220EC}" type="sibTrans" cxnId="{D80F98B5-3B80-4E29-9ACB-D9F683FB5D54}">
      <dgm:prSet/>
      <dgm:spPr/>
      <dgm:t>
        <a:bodyPr/>
        <a:lstStyle/>
        <a:p>
          <a:endParaRPr lang="uk-UA"/>
        </a:p>
      </dgm:t>
    </dgm:pt>
    <dgm:pt modelId="{3C9EA69F-BA3B-47BC-9DB8-55FC243BA609}">
      <dgm:prSet phldrT="[Текст]" custT="1"/>
      <dgm:spPr/>
      <dgm:t>
        <a:bodyPr/>
        <a:lstStyle/>
        <a:p>
          <a:r>
            <a:rPr lang="uk-UA">
              <a:noFill/>
            </a:rPr>
            <a:t> </a:t>
          </a:r>
        </a:p>
      </dgm:t>
    </dgm:pt>
    <dgm:pt modelId="{90075FE7-E864-40D8-9650-4BDC5B65AAC9}" type="parTrans" cxnId="{FD0A63A8-ACF1-45DE-A681-9E3CD3BBC314}">
      <dgm:prSet/>
      <dgm:spPr/>
      <dgm:t>
        <a:bodyPr/>
        <a:lstStyle/>
        <a:p>
          <a:endParaRPr lang="uk-UA"/>
        </a:p>
      </dgm:t>
    </dgm:pt>
    <dgm:pt modelId="{FD756211-7102-43EA-B5DA-51BDD763CBD9}" type="sibTrans" cxnId="{FD0A63A8-ACF1-45DE-A681-9E3CD3BBC314}">
      <dgm:prSet/>
      <dgm:spPr/>
      <dgm:t>
        <a:bodyPr/>
        <a:lstStyle/>
        <a:p>
          <a:endParaRPr lang="uk-UA"/>
        </a:p>
      </dgm:t>
    </dgm:pt>
    <dgm:pt modelId="{7566267B-D3FA-4DE4-B8A6-CB9D396D079F}" type="pres">
      <dgm:prSet presAssocID="{10273DDC-BF42-4ED1-AF3A-8CAF0854EF1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4A9F20-878F-45FC-B5AF-3F193FCA0DBC}" type="pres">
      <dgm:prSet presAssocID="{4D7C6A8F-4CF3-40C0-A62E-4AC07B9DC3D9}" presName="composite" presStyleCnt="0"/>
      <dgm:spPr/>
    </dgm:pt>
    <dgm:pt modelId="{4914EEBD-6F20-41AE-914C-48E9A94BDC60}" type="pres">
      <dgm:prSet presAssocID="{4D7C6A8F-4CF3-40C0-A62E-4AC07B9DC3D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31ACAD-63C8-4918-A201-BA94151DCE2F}" type="pres">
      <dgm:prSet presAssocID="{4D7C6A8F-4CF3-40C0-A62E-4AC07B9DC3D9}" presName="descendantText" presStyleLbl="alignAcc1" presStyleIdx="0" presStyleCnt="3" custScaleY="14070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FFC9BB8-BFA6-4927-ACFD-E01AEB45B160}" type="pres">
      <dgm:prSet presAssocID="{B685C5D2-3D07-44B4-AAD1-7DC74B24FCB1}" presName="sp" presStyleCnt="0"/>
      <dgm:spPr/>
    </dgm:pt>
    <dgm:pt modelId="{9A2A23FC-1EEF-4E85-A039-58D6AC2A5645}" type="pres">
      <dgm:prSet presAssocID="{203AB84D-6631-4C97-A3DF-6E3BFD34F58B}" presName="composite" presStyleCnt="0"/>
      <dgm:spPr/>
    </dgm:pt>
    <dgm:pt modelId="{240016A3-0D9A-4C3E-9910-72302CA8D99E}" type="pres">
      <dgm:prSet presAssocID="{203AB84D-6631-4C97-A3DF-6E3BFD34F58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62A26-B5DE-4A42-AFB2-3D44BAE7E354}" type="pres">
      <dgm:prSet presAssocID="{203AB84D-6631-4C97-A3DF-6E3BFD34F58B}" presName="descendantText" presStyleLbl="alignAcc1" presStyleIdx="1" presStyleCnt="3" custScaleY="14021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9919B7A-0162-4429-8A1A-4D236C62A33A}" type="pres">
      <dgm:prSet presAssocID="{A4FE1270-A1BC-48D8-9FE1-77541B8CEFF7}" presName="sp" presStyleCnt="0"/>
      <dgm:spPr/>
    </dgm:pt>
    <dgm:pt modelId="{A0398909-ED2A-4C7A-A516-AC243E37D4F6}" type="pres">
      <dgm:prSet presAssocID="{41CF54D5-5EC9-4D18-84FE-4F2B8B919B57}" presName="composite" presStyleCnt="0"/>
      <dgm:spPr/>
    </dgm:pt>
    <dgm:pt modelId="{C4F41563-6B15-4191-BA23-27131648BD24}" type="pres">
      <dgm:prSet presAssocID="{41CF54D5-5EC9-4D18-84FE-4F2B8B919B5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DB870-A934-46CD-B8B3-64F4C62B9015}" type="pres">
      <dgm:prSet presAssocID="{41CF54D5-5EC9-4D18-84FE-4F2B8B919B57}" presName="descendantText" presStyleLbl="alignAcc1" presStyleIdx="2" presStyleCnt="3" custScaleY="22692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0F9A437-4553-4D97-BB99-ED244665DF22}" srcId="{10273DDC-BF42-4ED1-AF3A-8CAF0854EF17}" destId="{4D7C6A8F-4CF3-40C0-A62E-4AC07B9DC3D9}" srcOrd="0" destOrd="0" parTransId="{B269E0A1-B1C6-44F7-BE2C-1553F1D15408}" sibTransId="{B685C5D2-3D07-44B4-AAD1-7DC74B24FCB1}"/>
    <dgm:cxn modelId="{27B047DC-16B1-4A3E-A1FC-3A403F7C0662}" type="presOf" srcId="{10273DDC-BF42-4ED1-AF3A-8CAF0854EF17}" destId="{7566267B-D3FA-4DE4-B8A6-CB9D396D079F}" srcOrd="0" destOrd="0" presId="urn:microsoft.com/office/officeart/2005/8/layout/chevron2"/>
    <dgm:cxn modelId="{4D5EAC50-7EAB-4268-9C01-777919050FFD}" srcId="{41CF54D5-5EC9-4D18-84FE-4F2B8B919B57}" destId="{797DC566-058B-48AE-B585-A80BADC55CB6}" srcOrd="0" destOrd="0" parTransId="{45DD1BAA-6BF6-4CCB-BC1A-43E3F9E27653}" sibTransId="{C07FB6DD-BDB2-41C2-8587-269CC488082D}"/>
    <dgm:cxn modelId="{84C36F2D-B676-4E5F-8302-373EFE18E5A5}" type="presOf" srcId="{CE2F4AD3-2B4B-49B7-8F9F-1AC24127C87E}" destId="{C1ADB870-A934-46CD-B8B3-64F4C62B9015}" srcOrd="0" destOrd="1" presId="urn:microsoft.com/office/officeart/2005/8/layout/chevron2"/>
    <dgm:cxn modelId="{A269CC0B-022C-4644-B2AB-A8582CFD2A8E}" srcId="{203AB84D-6631-4C97-A3DF-6E3BFD34F58B}" destId="{78C34316-6E4D-4557-9937-48181CF1D39B}" srcOrd="0" destOrd="0" parTransId="{0ED3760B-CE4D-4E6B-ACED-D83EDFD76C88}" sibTransId="{696484FC-5279-4ED9-9C72-25B950A7A152}"/>
    <dgm:cxn modelId="{CD96E1E6-11C3-4E53-B02D-2C02E131C890}" srcId="{10273DDC-BF42-4ED1-AF3A-8CAF0854EF17}" destId="{41CF54D5-5EC9-4D18-84FE-4F2B8B919B57}" srcOrd="2" destOrd="0" parTransId="{0850D11B-2209-47CB-B8FB-B2F1005AA270}" sibTransId="{0601983B-3F33-4EFF-BED4-F8443847B052}"/>
    <dgm:cxn modelId="{FD0A63A8-ACF1-45DE-A681-9E3CD3BBC314}" srcId="{41CF54D5-5EC9-4D18-84FE-4F2B8B919B57}" destId="{3C9EA69F-BA3B-47BC-9DB8-55FC243BA609}" srcOrd="3" destOrd="0" parTransId="{90075FE7-E864-40D8-9650-4BDC5B65AAC9}" sibTransId="{FD756211-7102-43EA-B5DA-51BDD763CBD9}"/>
    <dgm:cxn modelId="{D80F98B5-3B80-4E29-9ACB-D9F683FB5D54}" srcId="{41CF54D5-5EC9-4D18-84FE-4F2B8B919B57}" destId="{FC92DCF1-CD8A-483E-96E1-16F2279831A0}" srcOrd="2" destOrd="0" parTransId="{278804F2-52F4-4DD6-ACA4-0A3CF9C9A92D}" sibTransId="{A58ACE63-F97D-470D-A6F7-35AC037220EC}"/>
    <dgm:cxn modelId="{FFCD2CD5-7936-44DC-9457-3D25B97A2C0C}" type="presOf" srcId="{203AB84D-6631-4C97-A3DF-6E3BFD34F58B}" destId="{240016A3-0D9A-4C3E-9910-72302CA8D99E}" srcOrd="0" destOrd="0" presId="urn:microsoft.com/office/officeart/2005/8/layout/chevron2"/>
    <dgm:cxn modelId="{90521D35-87BB-4FDA-A8CF-2D3D4F031CC4}" type="presOf" srcId="{42FCF122-90A1-4FEE-95EB-C2763DEA65EC}" destId="{5D31ACAD-63C8-4918-A201-BA94151DCE2F}" srcOrd="0" destOrd="0" presId="urn:microsoft.com/office/officeart/2005/8/layout/chevron2"/>
    <dgm:cxn modelId="{A4F0C4DD-3E57-4944-8F38-FF86947D74D6}" type="presOf" srcId="{78C34316-6E4D-4557-9937-48181CF1D39B}" destId="{46462A26-B5DE-4A42-AFB2-3D44BAE7E354}" srcOrd="0" destOrd="0" presId="urn:microsoft.com/office/officeart/2005/8/layout/chevron2"/>
    <dgm:cxn modelId="{1B1BCF45-29F4-465B-B3BC-5477F7D79698}" srcId="{41CF54D5-5EC9-4D18-84FE-4F2B8B919B57}" destId="{CE2F4AD3-2B4B-49B7-8F9F-1AC24127C87E}" srcOrd="1" destOrd="0" parTransId="{EA65AC50-D3D1-40A1-8DAC-51ED43B7D82B}" sibTransId="{0DAFEF02-3A46-4F29-A47A-FB14C0E0E512}"/>
    <dgm:cxn modelId="{4BB2DCBD-E1B1-4E23-B1E7-9A67B0DB6B2B}" type="presOf" srcId="{3C9EA69F-BA3B-47BC-9DB8-55FC243BA609}" destId="{C1ADB870-A934-46CD-B8B3-64F4C62B9015}" srcOrd="0" destOrd="3" presId="urn:microsoft.com/office/officeart/2005/8/layout/chevron2"/>
    <dgm:cxn modelId="{96D28DBC-8AF6-4181-8E6C-A4FF7FA50833}" srcId="{4D7C6A8F-4CF3-40C0-A62E-4AC07B9DC3D9}" destId="{42FCF122-90A1-4FEE-95EB-C2763DEA65EC}" srcOrd="0" destOrd="0" parTransId="{60EB0242-B546-43F3-A93C-99C06E3AF333}" sibTransId="{233994E8-D9F4-4B7C-9B12-158E28F52E91}"/>
    <dgm:cxn modelId="{58AE8CF0-CC2D-4FE0-884C-1DCEEC634E72}" type="presOf" srcId="{FC92DCF1-CD8A-483E-96E1-16F2279831A0}" destId="{C1ADB870-A934-46CD-B8B3-64F4C62B9015}" srcOrd="0" destOrd="2" presId="urn:microsoft.com/office/officeart/2005/8/layout/chevron2"/>
    <dgm:cxn modelId="{9936CE55-8E57-449C-AAB3-31F30C01CCE9}" srcId="{10273DDC-BF42-4ED1-AF3A-8CAF0854EF17}" destId="{203AB84D-6631-4C97-A3DF-6E3BFD34F58B}" srcOrd="1" destOrd="0" parTransId="{B5A2E9F8-5F49-486E-8107-C1EBE99A002E}" sibTransId="{A4FE1270-A1BC-48D8-9FE1-77541B8CEFF7}"/>
    <dgm:cxn modelId="{1BC200D3-6878-4BB5-AF84-AD11B46C981E}" type="presOf" srcId="{797DC566-058B-48AE-B585-A80BADC55CB6}" destId="{C1ADB870-A934-46CD-B8B3-64F4C62B9015}" srcOrd="0" destOrd="0" presId="urn:microsoft.com/office/officeart/2005/8/layout/chevron2"/>
    <dgm:cxn modelId="{EEC1315F-95A8-4052-89AC-32AD6D5024A5}" type="presOf" srcId="{4D7C6A8F-4CF3-40C0-A62E-4AC07B9DC3D9}" destId="{4914EEBD-6F20-41AE-914C-48E9A94BDC60}" srcOrd="0" destOrd="0" presId="urn:microsoft.com/office/officeart/2005/8/layout/chevron2"/>
    <dgm:cxn modelId="{C8B534EB-C112-4A8A-B00D-6F9B80CD5A5C}" type="presOf" srcId="{41CF54D5-5EC9-4D18-84FE-4F2B8B919B57}" destId="{C4F41563-6B15-4191-BA23-27131648BD24}" srcOrd="0" destOrd="0" presId="urn:microsoft.com/office/officeart/2005/8/layout/chevron2"/>
    <dgm:cxn modelId="{D91C55DE-D443-4A63-AFD3-0C269CA1DE3B}" type="presParOf" srcId="{7566267B-D3FA-4DE4-B8A6-CB9D396D079F}" destId="{2B4A9F20-878F-45FC-B5AF-3F193FCA0DBC}" srcOrd="0" destOrd="0" presId="urn:microsoft.com/office/officeart/2005/8/layout/chevron2"/>
    <dgm:cxn modelId="{2C0BCAE4-4991-4D87-8A14-35C4529AAB23}" type="presParOf" srcId="{2B4A9F20-878F-45FC-B5AF-3F193FCA0DBC}" destId="{4914EEBD-6F20-41AE-914C-48E9A94BDC60}" srcOrd="0" destOrd="0" presId="urn:microsoft.com/office/officeart/2005/8/layout/chevron2"/>
    <dgm:cxn modelId="{6E0616EE-1728-40A5-94F8-954B8F5DECDD}" type="presParOf" srcId="{2B4A9F20-878F-45FC-B5AF-3F193FCA0DBC}" destId="{5D31ACAD-63C8-4918-A201-BA94151DCE2F}" srcOrd="1" destOrd="0" presId="urn:microsoft.com/office/officeart/2005/8/layout/chevron2"/>
    <dgm:cxn modelId="{3135AE6C-B259-4B85-9E9F-737AC2194E7F}" type="presParOf" srcId="{7566267B-D3FA-4DE4-B8A6-CB9D396D079F}" destId="{9FFC9BB8-BFA6-4927-ACFD-E01AEB45B160}" srcOrd="1" destOrd="0" presId="urn:microsoft.com/office/officeart/2005/8/layout/chevron2"/>
    <dgm:cxn modelId="{25FB7541-9805-4858-A725-A5036B45DCAB}" type="presParOf" srcId="{7566267B-D3FA-4DE4-B8A6-CB9D396D079F}" destId="{9A2A23FC-1EEF-4E85-A039-58D6AC2A5645}" srcOrd="2" destOrd="0" presId="urn:microsoft.com/office/officeart/2005/8/layout/chevron2"/>
    <dgm:cxn modelId="{8931011E-DABD-4E83-BC80-D53F812E09B7}" type="presParOf" srcId="{9A2A23FC-1EEF-4E85-A039-58D6AC2A5645}" destId="{240016A3-0D9A-4C3E-9910-72302CA8D99E}" srcOrd="0" destOrd="0" presId="urn:microsoft.com/office/officeart/2005/8/layout/chevron2"/>
    <dgm:cxn modelId="{4C6703E5-A132-4A46-878A-47AB46B730B0}" type="presParOf" srcId="{9A2A23FC-1EEF-4E85-A039-58D6AC2A5645}" destId="{46462A26-B5DE-4A42-AFB2-3D44BAE7E354}" srcOrd="1" destOrd="0" presId="urn:microsoft.com/office/officeart/2005/8/layout/chevron2"/>
    <dgm:cxn modelId="{50096449-F1A6-40EB-B336-D4B93992BF2C}" type="presParOf" srcId="{7566267B-D3FA-4DE4-B8A6-CB9D396D079F}" destId="{89919B7A-0162-4429-8A1A-4D236C62A33A}" srcOrd="3" destOrd="0" presId="urn:microsoft.com/office/officeart/2005/8/layout/chevron2"/>
    <dgm:cxn modelId="{99F615C2-9196-4BAD-BDA0-68A5AE48DEFF}" type="presParOf" srcId="{7566267B-D3FA-4DE4-B8A6-CB9D396D079F}" destId="{A0398909-ED2A-4C7A-A516-AC243E37D4F6}" srcOrd="4" destOrd="0" presId="urn:microsoft.com/office/officeart/2005/8/layout/chevron2"/>
    <dgm:cxn modelId="{AB7D7A12-8C9C-40F4-8239-F759C504A8AA}" type="presParOf" srcId="{A0398909-ED2A-4C7A-A516-AC243E37D4F6}" destId="{C4F41563-6B15-4191-BA23-27131648BD24}" srcOrd="0" destOrd="0" presId="urn:microsoft.com/office/officeart/2005/8/layout/chevron2"/>
    <dgm:cxn modelId="{A6E956E7-7DC8-4395-9597-07A2F02E0A04}" type="presParOf" srcId="{A0398909-ED2A-4C7A-A516-AC243E37D4F6}" destId="{C1ADB870-A934-46CD-B8B3-64F4C62B90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273DDC-BF42-4ED1-AF3A-8CAF0854EF17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4D7C6A8F-4CF3-40C0-A62E-4AC07B9DC3D9}">
      <dgm:prSet phldrT="[Текст]"/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endParaRPr lang="uk-U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69E0A1-B1C6-44F7-BE2C-1553F1D15408}" type="parTrans" cxnId="{60F9A437-4553-4D97-BB99-ED244665DF22}">
      <dgm:prSet/>
      <dgm:spPr/>
      <dgm:t>
        <a:bodyPr/>
        <a:lstStyle/>
        <a:p>
          <a:endParaRPr lang="uk-UA"/>
        </a:p>
      </dgm:t>
    </dgm:pt>
    <dgm:pt modelId="{B685C5D2-3D07-44B4-AAD1-7DC74B24FCB1}" type="sibTrans" cxnId="{60F9A437-4553-4D97-BB99-ED244665DF22}">
      <dgm:prSet/>
      <dgm:spPr/>
      <dgm:t>
        <a:bodyPr/>
        <a:lstStyle/>
        <a:p>
          <a:endParaRPr lang="uk-UA"/>
        </a:p>
      </dgm:t>
    </dgm:pt>
    <dgm:pt modelId="{42FCF122-90A1-4FEE-95EB-C2763DEA65EC}">
      <dgm:prSet phldrT="[Текст]" custT="1"/>
      <dgm:spPr/>
      <dgm:t>
        <a:bodyPr/>
        <a:lstStyle/>
        <a:p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Утворити різницю </a:t>
          </a:r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a-b</a:t>
          </a:r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EB0242-B546-43F3-A93C-99C06E3AF333}" type="parTrans" cxnId="{96D28DBC-8AF6-4181-8E6C-A4FF7FA50833}">
      <dgm:prSet/>
      <dgm:spPr/>
      <dgm:t>
        <a:bodyPr/>
        <a:lstStyle/>
        <a:p>
          <a:endParaRPr lang="uk-UA"/>
        </a:p>
      </dgm:t>
    </dgm:pt>
    <dgm:pt modelId="{233994E8-D9F4-4B7C-9B12-158E28F52E91}" type="sibTrans" cxnId="{96D28DBC-8AF6-4181-8E6C-A4FF7FA50833}">
      <dgm:prSet/>
      <dgm:spPr/>
      <dgm:t>
        <a:bodyPr/>
        <a:lstStyle/>
        <a:p>
          <a:endParaRPr lang="uk-UA"/>
        </a:p>
      </dgm:t>
    </dgm:pt>
    <dgm:pt modelId="{203AB84D-6631-4C97-A3DF-6E3BFD34F58B}">
      <dgm:prSet phldrT="[Текст]"/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</a:t>
          </a:r>
          <a:endParaRPr lang="uk-U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2E9F8-5F49-486E-8107-C1EBE99A002E}" type="parTrans" cxnId="{9936CE55-8E57-449C-AAB3-31F30C01CCE9}">
      <dgm:prSet/>
      <dgm:spPr/>
      <dgm:t>
        <a:bodyPr/>
        <a:lstStyle/>
        <a:p>
          <a:endParaRPr lang="uk-UA"/>
        </a:p>
      </dgm:t>
    </dgm:pt>
    <dgm:pt modelId="{A4FE1270-A1BC-48D8-9FE1-77541B8CEFF7}" type="sibTrans" cxnId="{9936CE55-8E57-449C-AAB3-31F30C01CCE9}">
      <dgm:prSet/>
      <dgm:spPr/>
      <dgm:t>
        <a:bodyPr/>
        <a:lstStyle/>
        <a:p>
          <a:endParaRPr lang="uk-UA"/>
        </a:p>
      </dgm:t>
    </dgm:pt>
    <dgm:pt modelId="{78C34316-6E4D-4557-9937-48181CF1D39B}">
      <dgm:prSet phldrT="[Текст]" custT="1"/>
      <dgm:spPr/>
      <dgm:t>
        <a:bodyPr/>
        <a:lstStyle/>
        <a:p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Визначити знак різниці </a:t>
          </a:r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a-b</a:t>
          </a:r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D3760B-CE4D-4E6B-ACED-D83EDFD76C88}" type="parTrans" cxnId="{A269CC0B-022C-4644-B2AB-A8582CFD2A8E}">
      <dgm:prSet/>
      <dgm:spPr/>
      <dgm:t>
        <a:bodyPr/>
        <a:lstStyle/>
        <a:p>
          <a:endParaRPr lang="uk-UA"/>
        </a:p>
      </dgm:t>
    </dgm:pt>
    <dgm:pt modelId="{696484FC-5279-4ED9-9C72-25B950A7A152}" type="sibTrans" cxnId="{A269CC0B-022C-4644-B2AB-A8582CFD2A8E}">
      <dgm:prSet/>
      <dgm:spPr/>
      <dgm:t>
        <a:bodyPr/>
        <a:lstStyle/>
        <a:p>
          <a:endParaRPr lang="uk-UA"/>
        </a:p>
      </dgm:t>
    </dgm:pt>
    <dgm:pt modelId="{41CF54D5-5EC9-4D18-84FE-4F2B8B919B57}">
      <dgm:prSet phldrT="[Текст]"/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</a:t>
          </a:r>
          <a:endParaRPr lang="uk-U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50D11B-2209-47CB-B8FB-B2F1005AA270}" type="parTrans" cxnId="{CD96E1E6-11C3-4E53-B02D-2C02E131C890}">
      <dgm:prSet/>
      <dgm:spPr/>
      <dgm:t>
        <a:bodyPr/>
        <a:lstStyle/>
        <a:p>
          <a:endParaRPr lang="uk-UA"/>
        </a:p>
      </dgm:t>
    </dgm:pt>
    <dgm:pt modelId="{0601983B-3F33-4EFF-BED4-F8443847B052}" type="sibTrans" cxnId="{CD96E1E6-11C3-4E53-B02D-2C02E131C890}">
      <dgm:prSet/>
      <dgm:spPr/>
      <dgm:t>
        <a:bodyPr/>
        <a:lstStyle/>
        <a:p>
          <a:endParaRPr lang="uk-UA"/>
        </a:p>
      </dgm:t>
    </dgm:pt>
    <dgm:pt modelId="{797DC566-058B-48AE-B585-A80BADC55CB6}">
      <dgm:prSet phldrT="[Текст]" custT="1"/>
      <dgm:spPr/>
      <dgm:t>
        <a:bodyPr/>
        <a:lstStyle/>
        <a:p>
          <a:pPr marL="0" indent="0"/>
          <a:r>
            <a: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Зробити висновок:</a:t>
          </a:r>
          <a:endParaRPr lang="uk-UA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DD1BAA-6BF6-4CCB-BC1A-43E3F9E27653}" type="parTrans" cxnId="{4D5EAC50-7EAB-4268-9C01-777919050FFD}">
      <dgm:prSet/>
      <dgm:spPr/>
      <dgm:t>
        <a:bodyPr/>
        <a:lstStyle/>
        <a:p>
          <a:endParaRPr lang="uk-UA"/>
        </a:p>
      </dgm:t>
    </dgm:pt>
    <dgm:pt modelId="{C07FB6DD-BDB2-41C2-8587-269CC488082D}" type="sibTrans" cxnId="{4D5EAC50-7EAB-4268-9C01-777919050FFD}">
      <dgm:prSet/>
      <dgm:spPr/>
      <dgm:t>
        <a:bodyPr/>
        <a:lstStyle/>
        <a:p>
          <a:endParaRPr lang="uk-UA"/>
        </a:p>
      </dgm:t>
    </dgm:pt>
    <mc:AlternateContent xmlns:mc="http://schemas.openxmlformats.org/markup-compatibility/2006">
      <mc:Choice xmlns:a14="http://schemas.microsoft.com/office/drawing/2010/main" Requires="a14">
        <dgm:pt modelId="{CE2F4AD3-2B4B-49B7-8F9F-1AC24127C87E}">
          <dgm:prSet phldrT="[Текст]" custT="1"/>
          <dgm:spPr/>
          <dgm:t>
            <a:bodyPr/>
            <a:lstStyle/>
            <a:p>
              <a:pPr marL="625475" indent="0"/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14:m>
                <m:oMath xmlns:m="http://schemas.openxmlformats.org/officeDocument/2006/math">
                  <m:r>
                    <a:rPr lang="en-US" sz="2400" b="1" i="1" smtClean="0">
                      <a:latin typeface="Cambria Math"/>
                    </a:rPr>
                    <m:t>𝒂</m:t>
                  </m:r>
                  <m:r>
                    <a:rPr lang="en-US" sz="2400" b="1" i="1" smtClean="0">
                      <a:latin typeface="Cambria Math"/>
                    </a:rPr>
                    <m:t>−</m:t>
                  </m:r>
                  <m:r>
                    <a:rPr lang="en-US" sz="2400" b="1" i="1" smtClean="0">
                      <a:latin typeface="Cambria Math"/>
                    </a:rPr>
                    <m:t>𝒃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&gt;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2400" b="1" i="1" smtClean="0">
                      <a:latin typeface="Cambria Math"/>
                    </a:rPr>
                    <m:t>𝒂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&gt;</m:t>
                  </m:r>
                  <m:r>
                    <a:rPr lang="en-US" sz="2400" b="1" i="1" smtClean="0">
                      <a:latin typeface="Cambria Math"/>
                    </a:rPr>
                    <m:t>𝒃</m:t>
                  </m:r>
                </m:oMath>
              </a14:m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>
        <dgm:pt modelId="{CE2F4AD3-2B4B-49B7-8F9F-1AC24127C87E}">
          <dgm:prSet phldrT="[Текст]" custT="1"/>
          <dgm:spPr/>
          <dgm:t>
            <a:bodyPr/>
            <a:lstStyle/>
            <a:p>
              <a:pPr marL="625475" indent="0"/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:r>
                <a:rPr lang="en-US" sz="2400" b="1" i="0" smtClean="0">
                  <a:latin typeface="Cambria Math"/>
                </a:rPr>
                <a:t>𝒂−𝒃</a:t>
              </a:r>
              <a:r>
                <a:rPr lang="en-US" sz="2400" b="1" i="0" smtClean="0">
                  <a:latin typeface="Cambria Math"/>
                  <a:ea typeface="Cambria Math"/>
                </a:rPr>
                <a:t>&gt;𝟎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2400" b="1" i="0" smtClean="0">
                  <a:latin typeface="Cambria Math"/>
                </a:rPr>
                <a:t>𝒂</a:t>
              </a:r>
              <a:r>
                <a:rPr lang="en-US" sz="2400" b="1" i="0" smtClean="0">
                  <a:latin typeface="Cambria Math"/>
                  <a:ea typeface="Cambria Math"/>
                </a:rPr>
                <a:t>&gt;</a:t>
              </a:r>
              <a:r>
                <a:rPr lang="en-US" sz="2400" b="1" i="0" smtClean="0">
                  <a:latin typeface="Cambria Math"/>
                </a:rPr>
                <a:t>𝒃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EA65AC50-D3D1-40A1-8DAC-51ED43B7D82B}" type="parTrans" cxnId="{1B1BCF45-29F4-465B-B3BC-5477F7D79698}">
      <dgm:prSet/>
      <dgm:spPr/>
      <dgm:t>
        <a:bodyPr/>
        <a:lstStyle/>
        <a:p>
          <a:endParaRPr lang="uk-UA"/>
        </a:p>
      </dgm:t>
    </dgm:pt>
    <dgm:pt modelId="{0DAFEF02-3A46-4F29-A47A-FB14C0E0E512}" type="sibTrans" cxnId="{1B1BCF45-29F4-465B-B3BC-5477F7D79698}">
      <dgm:prSet/>
      <dgm:spPr/>
      <dgm:t>
        <a:bodyPr/>
        <a:lstStyle/>
        <a:p>
          <a:endParaRPr lang="uk-UA"/>
        </a:p>
      </dgm:t>
    </dgm:pt>
    <mc:AlternateContent xmlns:mc="http://schemas.openxmlformats.org/markup-compatibility/2006">
      <mc:Choice xmlns:a14="http://schemas.microsoft.com/office/drawing/2010/main" Requires="a14">
        <dgm:pt modelId="{FC92DCF1-CD8A-483E-96E1-16F2279831A0}">
          <dgm:prSet phldrT="[Текст]" custT="1"/>
          <dgm:spPr/>
          <dgm:t>
            <a:bodyPr/>
            <a:lstStyle/>
            <a:p>
              <a:pPr marL="625475" indent="0"/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14:m>
                <m:oMath xmlns:m="http://schemas.openxmlformats.org/officeDocument/2006/math">
                  <m:r>
                    <a:rPr lang="en-US" sz="2400" b="1" i="1" smtClean="0">
                      <a:latin typeface="Cambria Math"/>
                    </a:rPr>
                    <m:t>𝒂</m:t>
                  </m:r>
                  <m:r>
                    <a:rPr lang="en-US" sz="2400" b="1" i="1" smtClean="0">
                      <a:latin typeface="Cambria Math"/>
                    </a:rPr>
                    <m:t>−</m:t>
                  </m:r>
                  <m:r>
                    <a:rPr lang="en-US" sz="2400" b="1" i="1" smtClean="0">
                      <a:latin typeface="Cambria Math"/>
                    </a:rPr>
                    <m:t>𝒃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&lt;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2400" b="1" i="1" smtClean="0">
                      <a:latin typeface="Cambria Math"/>
                    </a:rPr>
                    <m:t>𝒂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&lt;</m:t>
                  </m:r>
                  <m:r>
                    <a:rPr lang="en-US" sz="2400" b="1" i="1" smtClean="0">
                      <a:latin typeface="Cambria Math"/>
                    </a:rPr>
                    <m:t>𝒃</m:t>
                  </m:r>
                </m:oMath>
              </a14:m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>
        <dgm:pt modelId="{FC92DCF1-CD8A-483E-96E1-16F2279831A0}">
          <dgm:prSet phldrT="[Текст]" custT="1"/>
          <dgm:spPr/>
          <dgm:t>
            <a:bodyPr/>
            <a:lstStyle/>
            <a:p>
              <a:pPr marL="625475" indent="0"/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:r>
                <a:rPr lang="en-US" sz="2400" b="1" i="0" smtClean="0">
                  <a:latin typeface="Cambria Math"/>
                </a:rPr>
                <a:t>𝒂−𝒃</a:t>
              </a:r>
              <a:r>
                <a:rPr lang="en-US" sz="2400" b="1" i="0" smtClean="0">
                  <a:latin typeface="Cambria Math"/>
                  <a:ea typeface="Cambria Math"/>
                </a:rPr>
                <a:t>&lt;</a:t>
              </a:r>
              <a:r>
                <a:rPr lang="en-US" sz="2400" b="1" i="0" smtClean="0">
                  <a:latin typeface="Cambria Math"/>
                  <a:ea typeface="Cambria Math"/>
                </a:rPr>
                <a:t>𝟎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2400" b="1" i="0" smtClean="0">
                  <a:latin typeface="Cambria Math"/>
                </a:rPr>
                <a:t>𝒂</a:t>
              </a:r>
              <a:r>
                <a:rPr lang="en-US" sz="2400" b="1" i="0" smtClean="0">
                  <a:latin typeface="Cambria Math"/>
                  <a:ea typeface="Cambria Math"/>
                </a:rPr>
                <a:t>&lt;</a:t>
              </a:r>
              <a:r>
                <a:rPr lang="en-US" sz="2400" b="1" i="0" smtClean="0">
                  <a:latin typeface="Cambria Math"/>
                </a:rPr>
                <a:t>𝒃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278804F2-52F4-4DD6-ACA4-0A3CF9C9A92D}" type="parTrans" cxnId="{D80F98B5-3B80-4E29-9ACB-D9F683FB5D54}">
      <dgm:prSet/>
      <dgm:spPr/>
      <dgm:t>
        <a:bodyPr/>
        <a:lstStyle/>
        <a:p>
          <a:endParaRPr lang="uk-UA"/>
        </a:p>
      </dgm:t>
    </dgm:pt>
    <dgm:pt modelId="{A58ACE63-F97D-470D-A6F7-35AC037220EC}" type="sibTrans" cxnId="{D80F98B5-3B80-4E29-9ACB-D9F683FB5D54}">
      <dgm:prSet/>
      <dgm:spPr/>
      <dgm:t>
        <a:bodyPr/>
        <a:lstStyle/>
        <a:p>
          <a:endParaRPr lang="uk-UA"/>
        </a:p>
      </dgm:t>
    </dgm:pt>
    <mc:AlternateContent xmlns:mc="http://schemas.openxmlformats.org/markup-compatibility/2006">
      <mc:Choice xmlns:a14="http://schemas.microsoft.com/office/drawing/2010/main" Requires="a14">
        <dgm:pt modelId="{3C9EA69F-BA3B-47BC-9DB8-55FC243BA609}">
          <dgm:prSet phldrT="[Текст]" custT="1"/>
          <dgm:spPr/>
          <dgm:t>
            <a:bodyPr/>
            <a:lstStyle/>
            <a:p>
              <a:pPr marL="625475" indent="0"/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14:m>
                <m:oMath xmlns:m="http://schemas.openxmlformats.org/officeDocument/2006/math">
                  <m:r>
                    <a:rPr lang="en-US" sz="2400" b="1" i="1" smtClean="0">
                      <a:latin typeface="Cambria Math"/>
                    </a:rPr>
                    <m:t>𝒂</m:t>
                  </m:r>
                  <m:r>
                    <a:rPr lang="en-US" sz="2400" b="1" i="1" smtClean="0">
                      <a:latin typeface="Cambria Math"/>
                    </a:rPr>
                    <m:t>−</m:t>
                  </m:r>
                  <m:r>
                    <a:rPr lang="en-US" sz="2400" b="1" i="1" smtClean="0">
                      <a:latin typeface="Cambria Math"/>
                    </a:rPr>
                    <m:t>𝒃</m:t>
                  </m:r>
                  <m:r>
                    <a:rPr lang="uk-UA" sz="2400" b="1" i="1" smtClean="0">
                      <a:latin typeface="Cambria Math"/>
                      <a:ea typeface="Cambria Math"/>
                    </a:rPr>
                    <m:t>=</m:t>
                  </m:r>
                  <m:r>
                    <a:rPr lang="en-US" sz="24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2400" b="1" i="1" smtClean="0">
                      <a:latin typeface="Cambria Math"/>
                    </a:rPr>
                    <m:t>𝒂</m:t>
                  </m:r>
                  <m:r>
                    <a:rPr lang="uk-UA" sz="2400" b="1" i="1" smtClean="0">
                      <a:latin typeface="Cambria Math"/>
                      <a:ea typeface="Cambria Math"/>
                    </a:rPr>
                    <m:t>=</m:t>
                  </m:r>
                  <m:r>
                    <a:rPr lang="en-US" sz="2400" b="1" i="1" smtClean="0">
                      <a:latin typeface="Cambria Math"/>
                    </a:rPr>
                    <m:t>𝒃</m:t>
                  </m:r>
                  <m:r>
                    <a:rPr lang="uk-UA" sz="2400" b="0" i="1" smtClean="0">
                      <a:latin typeface="Cambria Math"/>
                    </a:rPr>
                    <m:t>.</m:t>
                  </m:r>
                </m:oMath>
              </a14:m>
              <a:endPara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>
        <dgm:pt modelId="{3C9EA69F-BA3B-47BC-9DB8-55FC243BA609}">
          <dgm:prSet phldrT="[Текст]" custT="1"/>
          <dgm:spPr/>
          <dgm:t>
            <a:bodyPr/>
            <a:lstStyle/>
            <a:p>
              <a:pPr marL="625475" indent="0"/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:r>
                <a:rPr lang="en-US" sz="2400" b="1" i="0" smtClean="0">
                  <a:latin typeface="Cambria Math"/>
                </a:rPr>
                <a:t>𝒂−𝒃</a:t>
              </a:r>
              <a:r>
                <a:rPr lang="uk-UA" sz="2400" b="1" i="0" smtClean="0">
                  <a:latin typeface="Cambria Math"/>
                  <a:ea typeface="Cambria Math"/>
                </a:rPr>
                <a:t>=</a:t>
              </a:r>
              <a:r>
                <a:rPr lang="en-US" sz="2400" b="1" i="0" smtClean="0">
                  <a:latin typeface="Cambria Math"/>
                  <a:ea typeface="Cambria Math"/>
                </a:rPr>
                <a:t>𝟎</a:t>
              </a:r>
              <a:r>
                <a:rPr lang="uk-UA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2400" b="1" i="0" smtClean="0">
                  <a:latin typeface="Cambria Math"/>
                </a:rPr>
                <a:t>𝒂</a:t>
              </a:r>
              <a:r>
                <a:rPr lang="uk-UA" sz="2400" b="1" i="0" smtClean="0">
                  <a:latin typeface="Cambria Math"/>
                  <a:ea typeface="Cambria Math"/>
                </a:rPr>
                <a:t>=</a:t>
              </a:r>
              <a:r>
                <a:rPr lang="en-US" sz="2400" b="1" i="0" smtClean="0">
                  <a:latin typeface="Cambria Math"/>
                </a:rPr>
                <a:t>𝒃</a:t>
              </a:r>
              <a:r>
                <a:rPr lang="uk-UA" sz="2400" b="0" i="0" smtClean="0">
                  <a:latin typeface="Cambria Math"/>
                </a:rPr>
                <a:t>.</a:t>
              </a:r>
              <a:endPara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90075FE7-E864-40D8-9650-4BDC5B65AAC9}" type="parTrans" cxnId="{FD0A63A8-ACF1-45DE-A681-9E3CD3BBC314}">
      <dgm:prSet/>
      <dgm:spPr/>
      <dgm:t>
        <a:bodyPr/>
        <a:lstStyle/>
        <a:p>
          <a:endParaRPr lang="uk-UA"/>
        </a:p>
      </dgm:t>
    </dgm:pt>
    <dgm:pt modelId="{FD756211-7102-43EA-B5DA-51BDD763CBD9}" type="sibTrans" cxnId="{FD0A63A8-ACF1-45DE-A681-9E3CD3BBC314}">
      <dgm:prSet/>
      <dgm:spPr/>
      <dgm:t>
        <a:bodyPr/>
        <a:lstStyle/>
        <a:p>
          <a:endParaRPr lang="uk-UA"/>
        </a:p>
      </dgm:t>
    </dgm:pt>
    <dgm:pt modelId="{7566267B-D3FA-4DE4-B8A6-CB9D396D079F}" type="pres">
      <dgm:prSet presAssocID="{10273DDC-BF42-4ED1-AF3A-8CAF0854EF17}" presName="linearFlow" presStyleCnt="0">
        <dgm:presLayoutVars>
          <dgm:dir/>
          <dgm:animLvl val="lvl"/>
          <dgm:resizeHandles val="exact"/>
        </dgm:presLayoutVars>
      </dgm:prSet>
      <dgm:spPr/>
    </dgm:pt>
    <dgm:pt modelId="{2B4A9F20-878F-45FC-B5AF-3F193FCA0DBC}" type="pres">
      <dgm:prSet presAssocID="{4D7C6A8F-4CF3-40C0-A62E-4AC07B9DC3D9}" presName="composite" presStyleCnt="0"/>
      <dgm:spPr/>
    </dgm:pt>
    <dgm:pt modelId="{4914EEBD-6F20-41AE-914C-48E9A94BDC60}" type="pres">
      <dgm:prSet presAssocID="{4D7C6A8F-4CF3-40C0-A62E-4AC07B9DC3D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D31ACAD-63C8-4918-A201-BA94151DCE2F}" type="pres">
      <dgm:prSet presAssocID="{4D7C6A8F-4CF3-40C0-A62E-4AC07B9DC3D9}" presName="descendantText" presStyleLbl="alignAcc1" presStyleIdx="0" presStyleCnt="3" custScaleY="14070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FFC9BB8-BFA6-4927-ACFD-E01AEB45B160}" type="pres">
      <dgm:prSet presAssocID="{B685C5D2-3D07-44B4-AAD1-7DC74B24FCB1}" presName="sp" presStyleCnt="0"/>
      <dgm:spPr/>
    </dgm:pt>
    <dgm:pt modelId="{9A2A23FC-1EEF-4E85-A039-58D6AC2A5645}" type="pres">
      <dgm:prSet presAssocID="{203AB84D-6631-4C97-A3DF-6E3BFD34F58B}" presName="composite" presStyleCnt="0"/>
      <dgm:spPr/>
    </dgm:pt>
    <dgm:pt modelId="{240016A3-0D9A-4C3E-9910-72302CA8D99E}" type="pres">
      <dgm:prSet presAssocID="{203AB84D-6631-4C97-A3DF-6E3BFD34F58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6462A26-B5DE-4A42-AFB2-3D44BAE7E354}" type="pres">
      <dgm:prSet presAssocID="{203AB84D-6631-4C97-A3DF-6E3BFD34F58B}" presName="descendantText" presStyleLbl="alignAcc1" presStyleIdx="1" presStyleCnt="3" custScaleY="14021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9919B7A-0162-4429-8A1A-4D236C62A33A}" type="pres">
      <dgm:prSet presAssocID="{A4FE1270-A1BC-48D8-9FE1-77541B8CEFF7}" presName="sp" presStyleCnt="0"/>
      <dgm:spPr/>
    </dgm:pt>
    <dgm:pt modelId="{A0398909-ED2A-4C7A-A516-AC243E37D4F6}" type="pres">
      <dgm:prSet presAssocID="{41CF54D5-5EC9-4D18-84FE-4F2B8B919B57}" presName="composite" presStyleCnt="0"/>
      <dgm:spPr/>
    </dgm:pt>
    <dgm:pt modelId="{C4F41563-6B15-4191-BA23-27131648BD24}" type="pres">
      <dgm:prSet presAssocID="{41CF54D5-5EC9-4D18-84FE-4F2B8B919B5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1ADB870-A934-46CD-B8B3-64F4C62B9015}" type="pres">
      <dgm:prSet presAssocID="{41CF54D5-5EC9-4D18-84FE-4F2B8B919B57}" presName="descendantText" presStyleLbl="alignAcc1" presStyleIdx="2" presStyleCnt="3" custScaleY="22692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D0A63A8-ACF1-45DE-A681-9E3CD3BBC314}" srcId="{41CF54D5-5EC9-4D18-84FE-4F2B8B919B57}" destId="{3C9EA69F-BA3B-47BC-9DB8-55FC243BA609}" srcOrd="3" destOrd="0" parTransId="{90075FE7-E864-40D8-9650-4BDC5B65AAC9}" sibTransId="{FD756211-7102-43EA-B5DA-51BDD763CBD9}"/>
    <dgm:cxn modelId="{4D5EAC50-7EAB-4268-9C01-777919050FFD}" srcId="{41CF54D5-5EC9-4D18-84FE-4F2B8B919B57}" destId="{797DC566-058B-48AE-B585-A80BADC55CB6}" srcOrd="0" destOrd="0" parTransId="{45DD1BAA-6BF6-4CCB-BC1A-43E3F9E27653}" sibTransId="{C07FB6DD-BDB2-41C2-8587-269CC488082D}"/>
    <dgm:cxn modelId="{D80F98B5-3B80-4E29-9ACB-D9F683FB5D54}" srcId="{41CF54D5-5EC9-4D18-84FE-4F2B8B919B57}" destId="{FC92DCF1-CD8A-483E-96E1-16F2279831A0}" srcOrd="2" destOrd="0" parTransId="{278804F2-52F4-4DD6-ACA4-0A3CF9C9A92D}" sibTransId="{A58ACE63-F97D-470D-A6F7-35AC037220EC}"/>
    <dgm:cxn modelId="{A269CC0B-022C-4644-B2AB-A8582CFD2A8E}" srcId="{203AB84D-6631-4C97-A3DF-6E3BFD34F58B}" destId="{78C34316-6E4D-4557-9937-48181CF1D39B}" srcOrd="0" destOrd="0" parTransId="{0ED3760B-CE4D-4E6B-ACED-D83EDFD76C88}" sibTransId="{696484FC-5279-4ED9-9C72-25B950A7A152}"/>
    <dgm:cxn modelId="{96D28DBC-8AF6-4181-8E6C-A4FF7FA50833}" srcId="{4D7C6A8F-4CF3-40C0-A62E-4AC07B9DC3D9}" destId="{42FCF122-90A1-4FEE-95EB-C2763DEA65EC}" srcOrd="0" destOrd="0" parTransId="{60EB0242-B546-43F3-A93C-99C06E3AF333}" sibTransId="{233994E8-D9F4-4B7C-9B12-158E28F52E91}"/>
    <dgm:cxn modelId="{1B1BCF45-29F4-465B-B3BC-5477F7D79698}" srcId="{41CF54D5-5EC9-4D18-84FE-4F2B8B919B57}" destId="{CE2F4AD3-2B4B-49B7-8F9F-1AC24127C87E}" srcOrd="1" destOrd="0" parTransId="{EA65AC50-D3D1-40A1-8DAC-51ED43B7D82B}" sibTransId="{0DAFEF02-3A46-4F29-A47A-FB14C0E0E512}"/>
    <dgm:cxn modelId="{84C36F2D-B676-4E5F-8302-373EFE18E5A5}" type="presOf" srcId="{CE2F4AD3-2B4B-49B7-8F9F-1AC24127C87E}" destId="{C1ADB870-A934-46CD-B8B3-64F4C62B9015}" srcOrd="0" destOrd="1" presId="urn:microsoft.com/office/officeart/2005/8/layout/chevron2"/>
    <dgm:cxn modelId="{FFCD2CD5-7936-44DC-9457-3D25B97A2C0C}" type="presOf" srcId="{203AB84D-6631-4C97-A3DF-6E3BFD34F58B}" destId="{240016A3-0D9A-4C3E-9910-72302CA8D99E}" srcOrd="0" destOrd="0" presId="urn:microsoft.com/office/officeart/2005/8/layout/chevron2"/>
    <dgm:cxn modelId="{EEC1315F-95A8-4052-89AC-32AD6D5024A5}" type="presOf" srcId="{4D7C6A8F-4CF3-40C0-A62E-4AC07B9DC3D9}" destId="{4914EEBD-6F20-41AE-914C-48E9A94BDC60}" srcOrd="0" destOrd="0" presId="urn:microsoft.com/office/officeart/2005/8/layout/chevron2"/>
    <dgm:cxn modelId="{C8B534EB-C112-4A8A-B00D-6F9B80CD5A5C}" type="presOf" srcId="{41CF54D5-5EC9-4D18-84FE-4F2B8B919B57}" destId="{C4F41563-6B15-4191-BA23-27131648BD24}" srcOrd="0" destOrd="0" presId="urn:microsoft.com/office/officeart/2005/8/layout/chevron2"/>
    <dgm:cxn modelId="{CD96E1E6-11C3-4E53-B02D-2C02E131C890}" srcId="{10273DDC-BF42-4ED1-AF3A-8CAF0854EF17}" destId="{41CF54D5-5EC9-4D18-84FE-4F2B8B919B57}" srcOrd="2" destOrd="0" parTransId="{0850D11B-2209-47CB-B8FB-B2F1005AA270}" sibTransId="{0601983B-3F33-4EFF-BED4-F8443847B052}"/>
    <dgm:cxn modelId="{90521D35-87BB-4FDA-A8CF-2D3D4F031CC4}" type="presOf" srcId="{42FCF122-90A1-4FEE-95EB-C2763DEA65EC}" destId="{5D31ACAD-63C8-4918-A201-BA94151DCE2F}" srcOrd="0" destOrd="0" presId="urn:microsoft.com/office/officeart/2005/8/layout/chevron2"/>
    <dgm:cxn modelId="{4BB2DCBD-E1B1-4E23-B1E7-9A67B0DB6B2B}" type="presOf" srcId="{3C9EA69F-BA3B-47BC-9DB8-55FC243BA609}" destId="{C1ADB870-A934-46CD-B8B3-64F4C62B9015}" srcOrd="0" destOrd="3" presId="urn:microsoft.com/office/officeart/2005/8/layout/chevron2"/>
    <dgm:cxn modelId="{A4F0C4DD-3E57-4944-8F38-FF86947D74D6}" type="presOf" srcId="{78C34316-6E4D-4557-9937-48181CF1D39B}" destId="{46462A26-B5DE-4A42-AFB2-3D44BAE7E354}" srcOrd="0" destOrd="0" presId="urn:microsoft.com/office/officeart/2005/8/layout/chevron2"/>
    <dgm:cxn modelId="{58AE8CF0-CC2D-4FE0-884C-1DCEEC634E72}" type="presOf" srcId="{FC92DCF1-CD8A-483E-96E1-16F2279831A0}" destId="{C1ADB870-A934-46CD-B8B3-64F4C62B9015}" srcOrd="0" destOrd="2" presId="urn:microsoft.com/office/officeart/2005/8/layout/chevron2"/>
    <dgm:cxn modelId="{27B047DC-16B1-4A3E-A1FC-3A403F7C0662}" type="presOf" srcId="{10273DDC-BF42-4ED1-AF3A-8CAF0854EF17}" destId="{7566267B-D3FA-4DE4-B8A6-CB9D396D079F}" srcOrd="0" destOrd="0" presId="urn:microsoft.com/office/officeart/2005/8/layout/chevron2"/>
    <dgm:cxn modelId="{1BC200D3-6878-4BB5-AF84-AD11B46C981E}" type="presOf" srcId="{797DC566-058B-48AE-B585-A80BADC55CB6}" destId="{C1ADB870-A934-46CD-B8B3-64F4C62B9015}" srcOrd="0" destOrd="0" presId="urn:microsoft.com/office/officeart/2005/8/layout/chevron2"/>
    <dgm:cxn modelId="{9936CE55-8E57-449C-AAB3-31F30C01CCE9}" srcId="{10273DDC-BF42-4ED1-AF3A-8CAF0854EF17}" destId="{203AB84D-6631-4C97-A3DF-6E3BFD34F58B}" srcOrd="1" destOrd="0" parTransId="{B5A2E9F8-5F49-486E-8107-C1EBE99A002E}" sibTransId="{A4FE1270-A1BC-48D8-9FE1-77541B8CEFF7}"/>
    <dgm:cxn modelId="{60F9A437-4553-4D97-BB99-ED244665DF22}" srcId="{10273DDC-BF42-4ED1-AF3A-8CAF0854EF17}" destId="{4D7C6A8F-4CF3-40C0-A62E-4AC07B9DC3D9}" srcOrd="0" destOrd="0" parTransId="{B269E0A1-B1C6-44F7-BE2C-1553F1D15408}" sibTransId="{B685C5D2-3D07-44B4-AAD1-7DC74B24FCB1}"/>
    <dgm:cxn modelId="{D91C55DE-D443-4A63-AFD3-0C269CA1DE3B}" type="presParOf" srcId="{7566267B-D3FA-4DE4-B8A6-CB9D396D079F}" destId="{2B4A9F20-878F-45FC-B5AF-3F193FCA0DBC}" srcOrd="0" destOrd="0" presId="urn:microsoft.com/office/officeart/2005/8/layout/chevron2"/>
    <dgm:cxn modelId="{2C0BCAE4-4991-4D87-8A14-35C4529AAB23}" type="presParOf" srcId="{2B4A9F20-878F-45FC-B5AF-3F193FCA0DBC}" destId="{4914EEBD-6F20-41AE-914C-48E9A94BDC60}" srcOrd="0" destOrd="0" presId="urn:microsoft.com/office/officeart/2005/8/layout/chevron2"/>
    <dgm:cxn modelId="{6E0616EE-1728-40A5-94F8-954B8F5DECDD}" type="presParOf" srcId="{2B4A9F20-878F-45FC-B5AF-3F193FCA0DBC}" destId="{5D31ACAD-63C8-4918-A201-BA94151DCE2F}" srcOrd="1" destOrd="0" presId="urn:microsoft.com/office/officeart/2005/8/layout/chevron2"/>
    <dgm:cxn modelId="{3135AE6C-B259-4B85-9E9F-737AC2194E7F}" type="presParOf" srcId="{7566267B-D3FA-4DE4-B8A6-CB9D396D079F}" destId="{9FFC9BB8-BFA6-4927-ACFD-E01AEB45B160}" srcOrd="1" destOrd="0" presId="urn:microsoft.com/office/officeart/2005/8/layout/chevron2"/>
    <dgm:cxn modelId="{25FB7541-9805-4858-A725-A5036B45DCAB}" type="presParOf" srcId="{7566267B-D3FA-4DE4-B8A6-CB9D396D079F}" destId="{9A2A23FC-1EEF-4E85-A039-58D6AC2A5645}" srcOrd="2" destOrd="0" presId="urn:microsoft.com/office/officeart/2005/8/layout/chevron2"/>
    <dgm:cxn modelId="{8931011E-DABD-4E83-BC80-D53F812E09B7}" type="presParOf" srcId="{9A2A23FC-1EEF-4E85-A039-58D6AC2A5645}" destId="{240016A3-0D9A-4C3E-9910-72302CA8D99E}" srcOrd="0" destOrd="0" presId="urn:microsoft.com/office/officeart/2005/8/layout/chevron2"/>
    <dgm:cxn modelId="{4C6703E5-A132-4A46-878A-47AB46B730B0}" type="presParOf" srcId="{9A2A23FC-1EEF-4E85-A039-58D6AC2A5645}" destId="{46462A26-B5DE-4A42-AFB2-3D44BAE7E354}" srcOrd="1" destOrd="0" presId="urn:microsoft.com/office/officeart/2005/8/layout/chevron2"/>
    <dgm:cxn modelId="{50096449-F1A6-40EB-B336-D4B93992BF2C}" type="presParOf" srcId="{7566267B-D3FA-4DE4-B8A6-CB9D396D079F}" destId="{89919B7A-0162-4429-8A1A-4D236C62A33A}" srcOrd="3" destOrd="0" presId="urn:microsoft.com/office/officeart/2005/8/layout/chevron2"/>
    <dgm:cxn modelId="{99F615C2-9196-4BAD-BDA0-68A5AE48DEFF}" type="presParOf" srcId="{7566267B-D3FA-4DE4-B8A6-CB9D396D079F}" destId="{A0398909-ED2A-4C7A-A516-AC243E37D4F6}" srcOrd="4" destOrd="0" presId="urn:microsoft.com/office/officeart/2005/8/layout/chevron2"/>
    <dgm:cxn modelId="{AB7D7A12-8C9C-40F4-8239-F759C504A8AA}" type="presParOf" srcId="{A0398909-ED2A-4C7A-A516-AC243E37D4F6}" destId="{C4F41563-6B15-4191-BA23-27131648BD24}" srcOrd="0" destOrd="0" presId="urn:microsoft.com/office/officeart/2005/8/layout/chevron2"/>
    <dgm:cxn modelId="{A6E956E7-7DC8-4395-9597-07A2F02E0A04}" type="presParOf" srcId="{A0398909-ED2A-4C7A-A516-AC243E37D4F6}" destId="{C1ADB870-A934-46CD-B8B3-64F4C62B90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04E33D-3A9C-4DA9-890C-BE006D378790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uk-UA"/>
        </a:p>
      </dgm:t>
    </dgm:pt>
    <dgm:pt modelId="{3E4A606C-F420-4C89-99A6-64FA19FEA962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КЛЮЧОВИЙ </a:t>
          </a:r>
        </a:p>
        <a:p>
          <a:r>
            <a:rPr lang="uk-UA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МОМЕНТ</a:t>
          </a:r>
          <a:endParaRPr lang="uk-UA" sz="32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926DFE-9EA0-472B-B8DA-616966F99B1C}" type="parTrans" cxnId="{C1374289-CC1B-478C-8327-C391F62279B8}">
      <dgm:prSet/>
      <dgm:spPr/>
      <dgm:t>
        <a:bodyPr/>
        <a:lstStyle/>
        <a:p>
          <a:endParaRPr lang="uk-UA"/>
        </a:p>
      </dgm:t>
    </dgm:pt>
    <dgm:pt modelId="{91CA0766-5800-4CE0-989C-BA671482BF57}" type="sibTrans" cxnId="{C1374289-CC1B-478C-8327-C391F62279B8}">
      <dgm:prSet/>
      <dgm:spPr/>
      <dgm:t>
        <a:bodyPr/>
        <a:lstStyle/>
        <a:p>
          <a:endParaRPr lang="uk-UA"/>
        </a:p>
      </dgm:t>
    </dgm:pt>
    <mc:AlternateContent xmlns:mc="http://schemas.openxmlformats.org/markup-compatibility/2006">
      <mc:Choice xmlns:a14="http://schemas.microsoft.com/office/drawing/2010/main" Requires="a14">
        <dgm:pt modelId="{1378CA9B-0801-415B-A122-E8E943B07CDF}">
          <dgm:prSet phldrT="[Текст]" custT="1"/>
          <dgm:spPr/>
          <dgm:t>
            <a:bodyPr/>
            <a:lstStyle/>
            <a:p>
              <a:pPr algn="l"/>
              <a:r>
                <a:rPr lang="uk-UA" sz="1400" dirty="0" smtClean="0"/>
                <a:t>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&gt;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𝒃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</a:rPr>
                    <m:t>−</m:t>
                  </m:r>
                  <m:r>
                    <a:rPr lang="en-US" sz="1800" b="1" i="1" smtClean="0">
                      <a:latin typeface="Cambria Math"/>
                    </a:rPr>
                    <m:t>𝒃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&gt;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  і навпаки, якщо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</a:rPr>
                    <m:t>−</m:t>
                  </m:r>
                  <m:r>
                    <a:rPr lang="en-US" sz="1800" b="1" i="1" smtClean="0">
                      <a:latin typeface="Cambria Math"/>
                    </a:rPr>
                    <m:t>𝒃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&gt;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&gt;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𝒃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lang="uk-UA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>
        <dgm:pt modelId="{1378CA9B-0801-415B-A122-E8E943B07CDF}">
          <dgm:prSet phldrT="[Текст]" custT="1"/>
          <dgm:spPr/>
          <dgm:t>
            <a:bodyPr/>
            <a:lstStyle/>
            <a:p>
              <a:pPr algn="l"/>
              <a:r>
                <a:rPr lang="uk-UA" sz="1400" dirty="0" smtClean="0"/>
                <a:t>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:r>
                <a:rPr lang="en-US" sz="1800" b="1" i="0" smtClean="0">
                  <a:latin typeface="Cambria Math"/>
                </a:rPr>
                <a:t>𝒂</a:t>
              </a:r>
              <a:r>
                <a:rPr lang="en-US" sz="1800" b="1" i="0" smtClean="0">
                  <a:latin typeface="Cambria Math"/>
                  <a:ea typeface="Cambria Math"/>
                </a:rPr>
                <a:t>&gt;𝒃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1800" b="1" i="0" smtClean="0">
                  <a:latin typeface="Cambria Math"/>
                </a:rPr>
                <a:t>𝒂−𝒃</a:t>
              </a:r>
              <a:r>
                <a:rPr lang="en-US" sz="1800" b="1" i="0" smtClean="0">
                  <a:latin typeface="Cambria Math"/>
                  <a:ea typeface="Cambria Math"/>
                </a:rPr>
                <a:t>&gt;𝟎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  і навпаки, якщо </a:t>
              </a:r>
              <a:r>
                <a:rPr lang="en-US" sz="1800" b="1" i="0" smtClean="0">
                  <a:latin typeface="Cambria Math"/>
                </a:rPr>
                <a:t>𝒂−𝒃</a:t>
              </a:r>
              <a:r>
                <a:rPr lang="en-US" sz="1800" b="1" i="0" smtClean="0">
                  <a:latin typeface="Cambria Math"/>
                  <a:ea typeface="Cambria Math"/>
                </a:rPr>
                <a:t>&gt;𝟎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1800" b="1" i="0" smtClean="0">
                  <a:latin typeface="Cambria Math"/>
                </a:rPr>
                <a:t>𝒂</a:t>
              </a:r>
              <a:r>
                <a:rPr lang="en-US" sz="1800" b="1" i="0" smtClean="0">
                  <a:latin typeface="Cambria Math"/>
                  <a:ea typeface="Cambria Math"/>
                </a:rPr>
                <a:t>&gt;𝒃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lang="uk-UA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C6687AFB-59ED-481B-B07E-59D92706B6DF}" type="parTrans" cxnId="{7C0AA1DC-2C52-44B7-9B32-A660855E4568}">
      <dgm:prSet/>
      <dgm:spPr/>
      <dgm:t>
        <a:bodyPr/>
        <a:lstStyle/>
        <a:p>
          <a:endParaRPr lang="uk-UA"/>
        </a:p>
      </dgm:t>
    </dgm:pt>
    <dgm:pt modelId="{B9E6A99C-AA83-4373-B9FF-81371F72AEE5}" type="sibTrans" cxnId="{7C0AA1DC-2C52-44B7-9B32-A660855E4568}">
      <dgm:prSet/>
      <dgm:spPr/>
      <dgm:t>
        <a:bodyPr/>
        <a:lstStyle/>
        <a:p>
          <a:endParaRPr lang="uk-UA"/>
        </a:p>
      </dgm:t>
    </dgm:pt>
    <mc:AlternateContent xmlns:mc="http://schemas.openxmlformats.org/markup-compatibility/2006">
      <mc:Choice xmlns:a14="http://schemas.microsoft.com/office/drawing/2010/main" Requires="a14">
        <dgm:pt modelId="{B78BA9E0-D4C4-40AD-998B-2FCEC648C748}">
          <dgm:prSet phldrT="[Текст]" custT="1"/>
          <dgm:spPr/>
          <dgm:t>
            <a:bodyPr/>
            <a:lstStyle/>
            <a:p>
              <a:pPr algn="l"/>
              <a:r>
                <a:rPr lang="uk-UA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&lt;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𝒃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</a:rPr>
                    <m:t>−</m:t>
                  </m:r>
                  <m:r>
                    <a:rPr lang="en-US" sz="1800" b="1" i="1" smtClean="0">
                      <a:latin typeface="Cambria Math"/>
                    </a:rPr>
                    <m:t>𝒃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&lt;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і навпаки, якщо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</a:rPr>
                    <m:t>−</m:t>
                  </m:r>
                  <m:r>
                    <a:rPr lang="en-US" sz="1800" b="1" i="1" smtClean="0">
                      <a:latin typeface="Cambria Math"/>
                    </a:rPr>
                    <m:t>𝒃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&lt;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&lt;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𝒃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>
        <dgm:pt modelId="{B78BA9E0-D4C4-40AD-998B-2FCEC648C748}">
          <dgm:prSet phldrT="[Текст]" custT="1"/>
          <dgm:spPr/>
          <dgm:t>
            <a:bodyPr/>
            <a:lstStyle/>
            <a:p>
              <a:pPr algn="l"/>
              <a:r>
                <a:rPr lang="uk-UA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:r>
                <a:rPr lang="en-US" sz="1800" b="1" i="0" smtClean="0">
                  <a:latin typeface="Cambria Math"/>
                </a:rPr>
                <a:t>𝒂</a:t>
              </a:r>
              <a:r>
                <a:rPr lang="en-US" sz="1800" b="1" i="0" smtClean="0">
                  <a:latin typeface="Cambria Math"/>
                  <a:ea typeface="Cambria Math"/>
                </a:rPr>
                <a:t>&lt;</a:t>
              </a:r>
              <a:r>
                <a:rPr lang="en-US" sz="1800" b="1" i="0" smtClean="0">
                  <a:latin typeface="Cambria Math"/>
                  <a:ea typeface="Cambria Math"/>
                </a:rPr>
                <a:t>𝒃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1800" b="1" i="0" smtClean="0">
                  <a:latin typeface="Cambria Math"/>
                </a:rPr>
                <a:t>𝒂−𝒃</a:t>
              </a:r>
              <a:r>
                <a:rPr lang="en-US" sz="1800" b="1" i="0" smtClean="0">
                  <a:latin typeface="Cambria Math"/>
                  <a:ea typeface="Cambria Math"/>
                </a:rPr>
                <a:t>&lt;</a:t>
              </a:r>
              <a:r>
                <a:rPr lang="en-US" sz="1800" b="1" i="0" smtClean="0">
                  <a:latin typeface="Cambria Math"/>
                  <a:ea typeface="Cambria Math"/>
                </a:rPr>
                <a:t>𝟎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і навпаки, якщо </a:t>
              </a:r>
              <a:r>
                <a:rPr lang="en-US" sz="1800" b="1" i="0" smtClean="0">
                  <a:latin typeface="Cambria Math"/>
                </a:rPr>
                <a:t>𝒂−𝒃</a:t>
              </a:r>
              <a:r>
                <a:rPr lang="en-US" sz="1800" b="1" i="0" smtClean="0">
                  <a:latin typeface="Cambria Math"/>
                  <a:ea typeface="Cambria Math"/>
                </a:rPr>
                <a:t>&lt;</a:t>
              </a:r>
              <a:r>
                <a:rPr lang="en-US" sz="1800" b="1" i="0" smtClean="0">
                  <a:latin typeface="Cambria Math"/>
                  <a:ea typeface="Cambria Math"/>
                </a:rPr>
                <a:t>𝟎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1800" b="1" i="0" smtClean="0">
                  <a:latin typeface="Cambria Math"/>
                </a:rPr>
                <a:t>𝒂</a:t>
              </a:r>
              <a:r>
                <a:rPr lang="en-US" sz="1800" b="1" i="0" smtClean="0">
                  <a:latin typeface="Cambria Math"/>
                  <a:ea typeface="Cambria Math"/>
                </a:rPr>
                <a:t>&lt;</a:t>
              </a:r>
              <a:r>
                <a:rPr lang="en-US" sz="1800" b="1" i="0" smtClean="0">
                  <a:latin typeface="Cambria Math"/>
                  <a:ea typeface="Cambria Math"/>
                </a:rPr>
                <a:t>𝒃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CBD4B22C-4E6C-4374-A2F7-4216A28866B5}" type="parTrans" cxnId="{7B393E53-6C46-4AD5-96E0-79FA48CE4EDA}">
      <dgm:prSet/>
      <dgm:spPr/>
      <dgm:t>
        <a:bodyPr/>
        <a:lstStyle/>
        <a:p>
          <a:endParaRPr lang="uk-UA"/>
        </a:p>
      </dgm:t>
    </dgm:pt>
    <dgm:pt modelId="{9C70BD8D-D95F-46AA-8DBF-A64F0A457BDF}" type="sibTrans" cxnId="{7B393E53-6C46-4AD5-96E0-79FA48CE4EDA}">
      <dgm:prSet/>
      <dgm:spPr/>
      <dgm:t>
        <a:bodyPr/>
        <a:lstStyle/>
        <a:p>
          <a:endParaRPr lang="uk-UA"/>
        </a:p>
      </dgm:t>
    </dgm:pt>
    <mc:AlternateContent xmlns:mc="http://schemas.openxmlformats.org/markup-compatibility/2006">
      <mc:Choice xmlns:a14="http://schemas.microsoft.com/office/drawing/2010/main" Requires="a14">
        <dgm:pt modelId="{7DF37D37-E954-44D2-9DC1-4FA6907000C1}">
          <dgm:prSet custT="1"/>
          <dgm:spPr/>
          <dgm:t>
            <a:bodyPr/>
            <a:lstStyle/>
            <a:p>
              <a:pPr algn="l"/>
              <a:r>
                <a:rPr lang="uk-UA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uk-UA" sz="1800" b="1" i="1" smtClean="0">
                      <a:latin typeface="Cambria Math"/>
                      <a:ea typeface="Cambria Math"/>
                    </a:rPr>
                    <m:t>=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𝒃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</a:rPr>
                    <m:t>−</m:t>
                  </m:r>
                  <m:r>
                    <a:rPr lang="en-US" sz="1800" b="1" i="1" smtClean="0">
                      <a:latin typeface="Cambria Math"/>
                    </a:rPr>
                    <m:t>𝒃</m:t>
                  </m:r>
                  <m:r>
                    <a:rPr lang="uk-UA" sz="1800" b="1" i="1" smtClean="0">
                      <a:latin typeface="Cambria Math"/>
                      <a:ea typeface="Cambria Math"/>
                    </a:rPr>
                    <m:t>=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і навпаки, якщо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en-US" sz="1800" b="1" i="1" smtClean="0">
                      <a:latin typeface="Cambria Math"/>
                    </a:rPr>
                    <m:t>−</m:t>
                  </m:r>
                  <m:r>
                    <a:rPr lang="en-US" sz="1800" b="1" i="1" smtClean="0">
                      <a:latin typeface="Cambria Math"/>
                    </a:rPr>
                    <m:t>𝒃</m:t>
                  </m:r>
                  <m:r>
                    <a:rPr lang="uk-UA" sz="1800" b="1" i="1" smtClean="0">
                      <a:latin typeface="Cambria Math"/>
                      <a:ea typeface="Cambria Math"/>
                    </a:rPr>
                    <m:t>=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𝟎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14:m>
                <m:oMath xmlns:m="http://schemas.openxmlformats.org/officeDocument/2006/math">
                  <m:r>
                    <a:rPr lang="en-US" sz="1800" b="1" i="1" smtClean="0">
                      <a:latin typeface="Cambria Math"/>
                    </a:rPr>
                    <m:t>𝒂</m:t>
                  </m:r>
                  <m:r>
                    <a:rPr lang="uk-UA" sz="1800" b="1" i="1" smtClean="0">
                      <a:latin typeface="Cambria Math"/>
                      <a:ea typeface="Cambria Math"/>
                    </a:rPr>
                    <m:t>=</m:t>
                  </m:r>
                  <m:r>
                    <a:rPr lang="en-US" sz="1800" b="1" i="1" smtClean="0">
                      <a:latin typeface="Cambria Math"/>
                      <a:ea typeface="Cambria Math"/>
                    </a:rPr>
                    <m:t>𝒃</m:t>
                  </m:r>
                </m:oMath>
              </a14:m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endParaRPr lang="uk-UA" sz="1800" dirty="0"/>
            </a:p>
          </dgm:t>
        </dgm:pt>
      </mc:Choice>
      <mc:Fallback>
        <dgm:pt modelId="{7DF37D37-E954-44D2-9DC1-4FA6907000C1}">
          <dgm:prSet custT="1"/>
          <dgm:spPr/>
          <dgm:t>
            <a:bodyPr/>
            <a:lstStyle/>
            <a:p>
              <a:pPr algn="l"/>
              <a:r>
                <a:rPr lang="uk-UA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Якщо </a:t>
              </a:r>
              <a:r>
                <a:rPr lang="en-US" sz="1800" b="1" i="0" smtClean="0">
                  <a:latin typeface="Cambria Math"/>
                </a:rPr>
                <a:t>𝒂</a:t>
              </a:r>
              <a:r>
                <a:rPr lang="uk-UA" sz="1800" b="1" i="0" smtClean="0">
                  <a:latin typeface="Cambria Math"/>
                  <a:ea typeface="Cambria Math"/>
                </a:rPr>
                <a:t>=</a:t>
              </a:r>
              <a:r>
                <a:rPr lang="en-US" sz="1800" b="1" i="0" smtClean="0">
                  <a:latin typeface="Cambria Math"/>
                  <a:ea typeface="Cambria Math"/>
                </a:rPr>
                <a:t>𝒃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1800" b="1" i="0" smtClean="0">
                  <a:latin typeface="Cambria Math"/>
                </a:rPr>
                <a:t>𝒂−𝒃</a:t>
              </a:r>
              <a:r>
                <a:rPr lang="uk-UA" sz="1800" b="1" i="0" smtClean="0">
                  <a:latin typeface="Cambria Math"/>
                  <a:ea typeface="Cambria Math"/>
                </a:rPr>
                <a:t>=</a:t>
              </a:r>
              <a:r>
                <a:rPr lang="en-US" sz="1800" b="1" i="0" smtClean="0">
                  <a:latin typeface="Cambria Math"/>
                  <a:ea typeface="Cambria Math"/>
                </a:rPr>
                <a:t>𝟎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і навпаки, якщо </a:t>
              </a:r>
              <a:r>
                <a:rPr lang="en-US" sz="1800" b="1" i="0" smtClean="0">
                  <a:latin typeface="Cambria Math"/>
                </a:rPr>
                <a:t>𝒂−𝒃</a:t>
              </a:r>
              <a:r>
                <a:rPr lang="uk-UA" sz="1800" b="1" i="0" smtClean="0">
                  <a:latin typeface="Cambria Math"/>
                  <a:ea typeface="Cambria Math"/>
                </a:rPr>
                <a:t>=</a:t>
              </a:r>
              <a:r>
                <a:rPr lang="en-US" sz="1800" b="1" i="0" smtClean="0">
                  <a:latin typeface="Cambria Math"/>
                  <a:ea typeface="Cambria Math"/>
                </a:rPr>
                <a:t>𝟎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то </a:t>
              </a:r>
              <a:r>
                <a:rPr lang="en-US" sz="1800" b="1" i="0" smtClean="0">
                  <a:latin typeface="Cambria Math"/>
                </a:rPr>
                <a:t>𝒂</a:t>
              </a:r>
              <a:r>
                <a:rPr lang="uk-UA" sz="1800" b="1" i="0" smtClean="0">
                  <a:latin typeface="Cambria Math"/>
                  <a:ea typeface="Cambria Math"/>
                </a:rPr>
                <a:t>=</a:t>
              </a:r>
              <a:r>
                <a:rPr lang="en-US" sz="1800" b="1" i="0" smtClean="0">
                  <a:latin typeface="Cambria Math"/>
                  <a:ea typeface="Cambria Math"/>
                </a:rPr>
                <a:t>𝒃</a:t>
              </a:r>
              <a:r>
                <a: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endParaRPr lang="uk-UA" sz="1800" dirty="0"/>
            </a:p>
          </dgm:t>
        </dgm:pt>
      </mc:Fallback>
    </mc:AlternateContent>
    <dgm:pt modelId="{7B1FE337-827B-4836-8A8C-206F471730D2}" type="parTrans" cxnId="{268D3D38-A121-42E9-901D-4BB5871C01EF}">
      <dgm:prSet/>
      <dgm:spPr/>
      <dgm:t>
        <a:bodyPr/>
        <a:lstStyle/>
        <a:p>
          <a:endParaRPr lang="uk-UA"/>
        </a:p>
      </dgm:t>
    </dgm:pt>
    <dgm:pt modelId="{7D0996FE-4725-49F4-A53E-89D7FF25A883}" type="sibTrans" cxnId="{268D3D38-A121-42E9-901D-4BB5871C01EF}">
      <dgm:prSet/>
      <dgm:spPr/>
      <dgm:t>
        <a:bodyPr/>
        <a:lstStyle/>
        <a:p>
          <a:endParaRPr lang="uk-UA"/>
        </a:p>
      </dgm:t>
    </dgm:pt>
    <dgm:pt modelId="{FEF7036C-A1C8-40B0-84A7-788FB754B747}" type="pres">
      <dgm:prSet presAssocID="{1804E33D-3A9C-4DA9-890C-BE006D37879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6809B30-5F82-4156-BB6F-26CEA6E24061}" type="pres">
      <dgm:prSet presAssocID="{3E4A606C-F420-4C89-99A6-64FA19FEA962}" presName="root1" presStyleCnt="0"/>
      <dgm:spPr/>
    </dgm:pt>
    <dgm:pt modelId="{B87AB086-997B-4099-BD2E-29D8F5DD5D56}" type="pres">
      <dgm:prSet presAssocID="{3E4A606C-F420-4C89-99A6-64FA19FEA962}" presName="LevelOneTextNode" presStyleLbl="node0" presStyleIdx="0" presStyleCnt="1" custScaleX="175841">
        <dgm:presLayoutVars>
          <dgm:chPref val="3"/>
        </dgm:presLayoutVars>
      </dgm:prSet>
      <dgm:spPr/>
    </dgm:pt>
    <dgm:pt modelId="{97922D2C-5755-4E1C-BF47-461BAA018F6C}" type="pres">
      <dgm:prSet presAssocID="{3E4A606C-F420-4C89-99A6-64FA19FEA962}" presName="level2hierChild" presStyleCnt="0"/>
      <dgm:spPr/>
    </dgm:pt>
    <dgm:pt modelId="{D2F42D77-6720-403E-A9D2-4B4A84CF7742}" type="pres">
      <dgm:prSet presAssocID="{C6687AFB-59ED-481B-B07E-59D92706B6DF}" presName="conn2-1" presStyleLbl="parChTrans1D2" presStyleIdx="0" presStyleCnt="3"/>
      <dgm:spPr/>
    </dgm:pt>
    <dgm:pt modelId="{06FF3492-3CBC-4F14-8250-3E8F8E7DF5D1}" type="pres">
      <dgm:prSet presAssocID="{C6687AFB-59ED-481B-B07E-59D92706B6DF}" presName="connTx" presStyleLbl="parChTrans1D2" presStyleIdx="0" presStyleCnt="3"/>
      <dgm:spPr/>
    </dgm:pt>
    <dgm:pt modelId="{1AE23B2D-8810-4B09-9B80-39BC25AF96AF}" type="pres">
      <dgm:prSet presAssocID="{1378CA9B-0801-415B-A122-E8E943B07CDF}" presName="root2" presStyleCnt="0"/>
      <dgm:spPr/>
    </dgm:pt>
    <dgm:pt modelId="{3BF1CA55-8972-4A8D-B8B3-146C4D3942B7}" type="pres">
      <dgm:prSet presAssocID="{1378CA9B-0801-415B-A122-E8E943B07CDF}" presName="LevelTwoTextNode" presStyleLbl="node2" presStyleIdx="0" presStyleCnt="3" custScaleX="327376" custScaleY="16048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6A83D33-EC15-4894-A7E8-5C4EE26BAD25}" type="pres">
      <dgm:prSet presAssocID="{1378CA9B-0801-415B-A122-E8E943B07CDF}" presName="level3hierChild" presStyleCnt="0"/>
      <dgm:spPr/>
    </dgm:pt>
    <dgm:pt modelId="{16D7172E-F025-4F1E-B8BC-BA2DB3E23451}" type="pres">
      <dgm:prSet presAssocID="{CBD4B22C-4E6C-4374-A2F7-4216A28866B5}" presName="conn2-1" presStyleLbl="parChTrans1D2" presStyleIdx="1" presStyleCnt="3"/>
      <dgm:spPr/>
    </dgm:pt>
    <dgm:pt modelId="{D39E243A-AFF2-4EF2-BDFD-8F0470F0029F}" type="pres">
      <dgm:prSet presAssocID="{CBD4B22C-4E6C-4374-A2F7-4216A28866B5}" presName="connTx" presStyleLbl="parChTrans1D2" presStyleIdx="1" presStyleCnt="3"/>
      <dgm:spPr/>
    </dgm:pt>
    <dgm:pt modelId="{5DDE2EFB-8313-4A85-B301-269267FE44CB}" type="pres">
      <dgm:prSet presAssocID="{B78BA9E0-D4C4-40AD-998B-2FCEC648C748}" presName="root2" presStyleCnt="0"/>
      <dgm:spPr/>
    </dgm:pt>
    <dgm:pt modelId="{BBCB8CAE-C75F-4DED-9611-EA7A935B50F4}" type="pres">
      <dgm:prSet presAssocID="{B78BA9E0-D4C4-40AD-998B-2FCEC648C748}" presName="LevelTwoTextNode" presStyleLbl="node2" presStyleIdx="1" presStyleCnt="3" custScaleX="327376" custScaleY="14664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CA0B3E8-E430-4FAD-9E60-2617ED4AB1F0}" type="pres">
      <dgm:prSet presAssocID="{B78BA9E0-D4C4-40AD-998B-2FCEC648C748}" presName="level3hierChild" presStyleCnt="0"/>
      <dgm:spPr/>
    </dgm:pt>
    <dgm:pt modelId="{749E587F-04A5-4901-AC70-2E5B30E7A161}" type="pres">
      <dgm:prSet presAssocID="{7B1FE337-827B-4836-8A8C-206F471730D2}" presName="conn2-1" presStyleLbl="parChTrans1D2" presStyleIdx="2" presStyleCnt="3"/>
      <dgm:spPr/>
    </dgm:pt>
    <dgm:pt modelId="{E571C636-3AC3-4AFF-8443-6BBD5ABDE0FA}" type="pres">
      <dgm:prSet presAssocID="{7B1FE337-827B-4836-8A8C-206F471730D2}" presName="connTx" presStyleLbl="parChTrans1D2" presStyleIdx="2" presStyleCnt="3"/>
      <dgm:spPr/>
    </dgm:pt>
    <dgm:pt modelId="{6D79A67B-C430-4440-B030-18EF5A406306}" type="pres">
      <dgm:prSet presAssocID="{7DF37D37-E954-44D2-9DC1-4FA6907000C1}" presName="root2" presStyleCnt="0"/>
      <dgm:spPr/>
    </dgm:pt>
    <dgm:pt modelId="{F063F465-68E1-49F2-93C6-2FBD282EAB62}" type="pres">
      <dgm:prSet presAssocID="{7DF37D37-E954-44D2-9DC1-4FA6907000C1}" presName="LevelTwoTextNode" presStyleLbl="node2" presStyleIdx="2" presStyleCnt="3" custScaleX="327376" custScaleY="1652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3D77FF7-C8E8-4DEF-9823-4A69E06D06C9}" type="pres">
      <dgm:prSet presAssocID="{7DF37D37-E954-44D2-9DC1-4FA6907000C1}" presName="level3hierChild" presStyleCnt="0"/>
      <dgm:spPr/>
    </dgm:pt>
  </dgm:ptLst>
  <dgm:cxnLst>
    <dgm:cxn modelId="{FB8EDE7A-E743-4D21-9BF7-92E5D680BB1B}" type="presOf" srcId="{7DF37D37-E954-44D2-9DC1-4FA6907000C1}" destId="{F063F465-68E1-49F2-93C6-2FBD282EAB62}" srcOrd="0" destOrd="0" presId="urn:microsoft.com/office/officeart/2008/layout/HorizontalMultiLevelHierarchy"/>
    <dgm:cxn modelId="{B978E0F0-CD9D-4B45-8CFD-7069F2E08D84}" type="presOf" srcId="{1804E33D-3A9C-4DA9-890C-BE006D378790}" destId="{FEF7036C-A1C8-40B0-84A7-788FB754B747}" srcOrd="0" destOrd="0" presId="urn:microsoft.com/office/officeart/2008/layout/HorizontalMultiLevelHierarchy"/>
    <dgm:cxn modelId="{7C0AA1DC-2C52-44B7-9B32-A660855E4568}" srcId="{3E4A606C-F420-4C89-99A6-64FA19FEA962}" destId="{1378CA9B-0801-415B-A122-E8E943B07CDF}" srcOrd="0" destOrd="0" parTransId="{C6687AFB-59ED-481B-B07E-59D92706B6DF}" sibTransId="{B9E6A99C-AA83-4373-B9FF-81371F72AEE5}"/>
    <dgm:cxn modelId="{E5B59AF1-0F48-4353-A006-0B283F93CDC4}" type="presOf" srcId="{7B1FE337-827B-4836-8A8C-206F471730D2}" destId="{749E587F-04A5-4901-AC70-2E5B30E7A161}" srcOrd="0" destOrd="0" presId="urn:microsoft.com/office/officeart/2008/layout/HorizontalMultiLevelHierarchy"/>
    <dgm:cxn modelId="{2C878CD6-3415-4704-B526-7D7201B0C018}" type="presOf" srcId="{7B1FE337-827B-4836-8A8C-206F471730D2}" destId="{E571C636-3AC3-4AFF-8443-6BBD5ABDE0FA}" srcOrd="1" destOrd="0" presId="urn:microsoft.com/office/officeart/2008/layout/HorizontalMultiLevelHierarchy"/>
    <dgm:cxn modelId="{9E1CD176-4EBA-4115-A8FA-FB10876C1836}" type="presOf" srcId="{CBD4B22C-4E6C-4374-A2F7-4216A28866B5}" destId="{D39E243A-AFF2-4EF2-BDFD-8F0470F0029F}" srcOrd="1" destOrd="0" presId="urn:microsoft.com/office/officeart/2008/layout/HorizontalMultiLevelHierarchy"/>
    <dgm:cxn modelId="{2208ABCB-0920-42FE-BDFC-27F6C670B33E}" type="presOf" srcId="{CBD4B22C-4E6C-4374-A2F7-4216A28866B5}" destId="{16D7172E-F025-4F1E-B8BC-BA2DB3E23451}" srcOrd="0" destOrd="0" presId="urn:microsoft.com/office/officeart/2008/layout/HorizontalMultiLevelHierarchy"/>
    <dgm:cxn modelId="{92B81B55-6694-4161-953C-D968BA0C4A20}" type="presOf" srcId="{B78BA9E0-D4C4-40AD-998B-2FCEC648C748}" destId="{BBCB8CAE-C75F-4DED-9611-EA7A935B50F4}" srcOrd="0" destOrd="0" presId="urn:microsoft.com/office/officeart/2008/layout/HorizontalMultiLevelHierarchy"/>
    <dgm:cxn modelId="{2DA920EC-5F8F-46A5-9867-C1C6B7C54C61}" type="presOf" srcId="{3E4A606C-F420-4C89-99A6-64FA19FEA962}" destId="{B87AB086-997B-4099-BD2E-29D8F5DD5D56}" srcOrd="0" destOrd="0" presId="urn:microsoft.com/office/officeart/2008/layout/HorizontalMultiLevelHierarchy"/>
    <dgm:cxn modelId="{7B393E53-6C46-4AD5-96E0-79FA48CE4EDA}" srcId="{3E4A606C-F420-4C89-99A6-64FA19FEA962}" destId="{B78BA9E0-D4C4-40AD-998B-2FCEC648C748}" srcOrd="1" destOrd="0" parTransId="{CBD4B22C-4E6C-4374-A2F7-4216A28866B5}" sibTransId="{9C70BD8D-D95F-46AA-8DBF-A64F0A457BDF}"/>
    <dgm:cxn modelId="{E753E0C3-B2C4-4747-B1EF-D87510F99332}" type="presOf" srcId="{C6687AFB-59ED-481B-B07E-59D92706B6DF}" destId="{06FF3492-3CBC-4F14-8250-3E8F8E7DF5D1}" srcOrd="1" destOrd="0" presId="urn:microsoft.com/office/officeart/2008/layout/HorizontalMultiLevelHierarchy"/>
    <dgm:cxn modelId="{C1553F5E-182A-4CCA-BCF4-9A09C7FD8E7C}" type="presOf" srcId="{C6687AFB-59ED-481B-B07E-59D92706B6DF}" destId="{D2F42D77-6720-403E-A9D2-4B4A84CF7742}" srcOrd="0" destOrd="0" presId="urn:microsoft.com/office/officeart/2008/layout/HorizontalMultiLevelHierarchy"/>
    <dgm:cxn modelId="{268D3D38-A121-42E9-901D-4BB5871C01EF}" srcId="{3E4A606C-F420-4C89-99A6-64FA19FEA962}" destId="{7DF37D37-E954-44D2-9DC1-4FA6907000C1}" srcOrd="2" destOrd="0" parTransId="{7B1FE337-827B-4836-8A8C-206F471730D2}" sibTransId="{7D0996FE-4725-49F4-A53E-89D7FF25A883}"/>
    <dgm:cxn modelId="{C1374289-CC1B-478C-8327-C391F62279B8}" srcId="{1804E33D-3A9C-4DA9-890C-BE006D378790}" destId="{3E4A606C-F420-4C89-99A6-64FA19FEA962}" srcOrd="0" destOrd="0" parTransId="{C1926DFE-9EA0-472B-B8DA-616966F99B1C}" sibTransId="{91CA0766-5800-4CE0-989C-BA671482BF57}"/>
    <dgm:cxn modelId="{6B0B9FC3-71BB-4911-8E65-14828D2F3B68}" type="presOf" srcId="{1378CA9B-0801-415B-A122-E8E943B07CDF}" destId="{3BF1CA55-8972-4A8D-B8B3-146C4D3942B7}" srcOrd="0" destOrd="0" presId="urn:microsoft.com/office/officeart/2008/layout/HorizontalMultiLevelHierarchy"/>
    <dgm:cxn modelId="{ED8B1A36-E97B-4649-8B88-B6A3D9F43202}" type="presParOf" srcId="{FEF7036C-A1C8-40B0-84A7-788FB754B747}" destId="{A6809B30-5F82-4156-BB6F-26CEA6E24061}" srcOrd="0" destOrd="0" presId="urn:microsoft.com/office/officeart/2008/layout/HorizontalMultiLevelHierarchy"/>
    <dgm:cxn modelId="{286F91AB-9A4D-4AEC-9292-0F56705AD80A}" type="presParOf" srcId="{A6809B30-5F82-4156-BB6F-26CEA6E24061}" destId="{B87AB086-997B-4099-BD2E-29D8F5DD5D56}" srcOrd="0" destOrd="0" presId="urn:microsoft.com/office/officeart/2008/layout/HorizontalMultiLevelHierarchy"/>
    <dgm:cxn modelId="{27A6F9AE-89FD-4E33-A08E-CFCD363A5D0D}" type="presParOf" srcId="{A6809B30-5F82-4156-BB6F-26CEA6E24061}" destId="{97922D2C-5755-4E1C-BF47-461BAA018F6C}" srcOrd="1" destOrd="0" presId="urn:microsoft.com/office/officeart/2008/layout/HorizontalMultiLevelHierarchy"/>
    <dgm:cxn modelId="{CA8A2F1D-9968-4232-8CAB-05CECEDE07E0}" type="presParOf" srcId="{97922D2C-5755-4E1C-BF47-461BAA018F6C}" destId="{D2F42D77-6720-403E-A9D2-4B4A84CF7742}" srcOrd="0" destOrd="0" presId="urn:microsoft.com/office/officeart/2008/layout/HorizontalMultiLevelHierarchy"/>
    <dgm:cxn modelId="{371F8B77-BDDC-4904-A500-78C82BDA34BE}" type="presParOf" srcId="{D2F42D77-6720-403E-A9D2-4B4A84CF7742}" destId="{06FF3492-3CBC-4F14-8250-3E8F8E7DF5D1}" srcOrd="0" destOrd="0" presId="urn:microsoft.com/office/officeart/2008/layout/HorizontalMultiLevelHierarchy"/>
    <dgm:cxn modelId="{4FDD3907-FB89-4338-8D7C-B387886C5ADA}" type="presParOf" srcId="{97922D2C-5755-4E1C-BF47-461BAA018F6C}" destId="{1AE23B2D-8810-4B09-9B80-39BC25AF96AF}" srcOrd="1" destOrd="0" presId="urn:microsoft.com/office/officeart/2008/layout/HorizontalMultiLevelHierarchy"/>
    <dgm:cxn modelId="{98D69FA7-DF0F-4196-8B82-9538E22C965A}" type="presParOf" srcId="{1AE23B2D-8810-4B09-9B80-39BC25AF96AF}" destId="{3BF1CA55-8972-4A8D-B8B3-146C4D3942B7}" srcOrd="0" destOrd="0" presId="urn:microsoft.com/office/officeart/2008/layout/HorizontalMultiLevelHierarchy"/>
    <dgm:cxn modelId="{11160E8B-0CA8-451A-8299-5A448E52965D}" type="presParOf" srcId="{1AE23B2D-8810-4B09-9B80-39BC25AF96AF}" destId="{96A83D33-EC15-4894-A7E8-5C4EE26BAD25}" srcOrd="1" destOrd="0" presId="urn:microsoft.com/office/officeart/2008/layout/HorizontalMultiLevelHierarchy"/>
    <dgm:cxn modelId="{DC6ECC5C-89C1-4FDA-BC03-7045498401DF}" type="presParOf" srcId="{97922D2C-5755-4E1C-BF47-461BAA018F6C}" destId="{16D7172E-F025-4F1E-B8BC-BA2DB3E23451}" srcOrd="2" destOrd="0" presId="urn:microsoft.com/office/officeart/2008/layout/HorizontalMultiLevelHierarchy"/>
    <dgm:cxn modelId="{FE0B797F-C828-4DD6-ACEC-DA8652E4235E}" type="presParOf" srcId="{16D7172E-F025-4F1E-B8BC-BA2DB3E23451}" destId="{D39E243A-AFF2-4EF2-BDFD-8F0470F0029F}" srcOrd="0" destOrd="0" presId="urn:microsoft.com/office/officeart/2008/layout/HorizontalMultiLevelHierarchy"/>
    <dgm:cxn modelId="{052C2370-5E19-4F0A-889C-197241E5CF18}" type="presParOf" srcId="{97922D2C-5755-4E1C-BF47-461BAA018F6C}" destId="{5DDE2EFB-8313-4A85-B301-269267FE44CB}" srcOrd="3" destOrd="0" presId="urn:microsoft.com/office/officeart/2008/layout/HorizontalMultiLevelHierarchy"/>
    <dgm:cxn modelId="{F647A45F-D33B-42CC-A8DF-9A1B7E673D5F}" type="presParOf" srcId="{5DDE2EFB-8313-4A85-B301-269267FE44CB}" destId="{BBCB8CAE-C75F-4DED-9611-EA7A935B50F4}" srcOrd="0" destOrd="0" presId="urn:microsoft.com/office/officeart/2008/layout/HorizontalMultiLevelHierarchy"/>
    <dgm:cxn modelId="{1EB8F291-23EA-445E-86B7-B705072067EA}" type="presParOf" srcId="{5DDE2EFB-8313-4A85-B301-269267FE44CB}" destId="{9CA0B3E8-E430-4FAD-9E60-2617ED4AB1F0}" srcOrd="1" destOrd="0" presId="urn:microsoft.com/office/officeart/2008/layout/HorizontalMultiLevelHierarchy"/>
    <dgm:cxn modelId="{1220CF2D-CCA4-4735-8549-7FD8316C2BD2}" type="presParOf" srcId="{97922D2C-5755-4E1C-BF47-461BAA018F6C}" destId="{749E587F-04A5-4901-AC70-2E5B30E7A161}" srcOrd="4" destOrd="0" presId="urn:microsoft.com/office/officeart/2008/layout/HorizontalMultiLevelHierarchy"/>
    <dgm:cxn modelId="{6F666712-A938-4570-B45C-3E20CD523738}" type="presParOf" srcId="{749E587F-04A5-4901-AC70-2E5B30E7A161}" destId="{E571C636-3AC3-4AFF-8443-6BBD5ABDE0FA}" srcOrd="0" destOrd="0" presId="urn:microsoft.com/office/officeart/2008/layout/HorizontalMultiLevelHierarchy"/>
    <dgm:cxn modelId="{452E1C18-4106-4634-BBDF-DADF993C7FBE}" type="presParOf" srcId="{97922D2C-5755-4E1C-BF47-461BAA018F6C}" destId="{6D79A67B-C430-4440-B030-18EF5A406306}" srcOrd="5" destOrd="0" presId="urn:microsoft.com/office/officeart/2008/layout/HorizontalMultiLevelHierarchy"/>
    <dgm:cxn modelId="{DD25E153-2410-43C0-B4CA-AAFAACE4A9B8}" type="presParOf" srcId="{6D79A67B-C430-4440-B030-18EF5A406306}" destId="{F063F465-68E1-49F2-93C6-2FBD282EAB62}" srcOrd="0" destOrd="0" presId="urn:microsoft.com/office/officeart/2008/layout/HorizontalMultiLevelHierarchy"/>
    <dgm:cxn modelId="{8C9161BE-1EAE-49C4-8827-E50774FCF97C}" type="presParOf" srcId="{6D79A67B-C430-4440-B030-18EF5A406306}" destId="{E3D77FF7-C8E8-4DEF-9823-4A69E06D06C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E587F-04A5-4901-AC70-2E5B30E7A161}">
      <dsp:nvSpPr>
        <dsp:cNvPr id="0" name=""/>
        <dsp:cNvSpPr/>
      </dsp:nvSpPr>
      <dsp:spPr>
        <a:xfrm>
          <a:off x="1071548" y="1635956"/>
          <a:ext cx="398261" cy="1084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9130" y="0"/>
              </a:lnTo>
              <a:lnTo>
                <a:pt x="199130" y="1084064"/>
              </a:lnTo>
              <a:lnTo>
                <a:pt x="398261" y="1084064"/>
              </a:lnTo>
            </a:path>
          </a:pathLst>
        </a:custGeom>
        <a:noFill/>
        <a:ln w="425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241807" y="2149115"/>
        <a:ext cx="57745" cy="57745"/>
      </dsp:txXfrm>
    </dsp:sp>
    <dsp:sp modelId="{16D7172E-F025-4F1E-B8BC-BA2DB3E23451}">
      <dsp:nvSpPr>
        <dsp:cNvPr id="0" name=""/>
        <dsp:cNvSpPr/>
      </dsp:nvSpPr>
      <dsp:spPr>
        <a:xfrm>
          <a:off x="1071548" y="1575656"/>
          <a:ext cx="398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0299"/>
              </a:moveTo>
              <a:lnTo>
                <a:pt x="199130" y="60299"/>
              </a:lnTo>
              <a:lnTo>
                <a:pt x="199130" y="45720"/>
              </a:lnTo>
              <a:lnTo>
                <a:pt x="398261" y="45720"/>
              </a:lnTo>
            </a:path>
          </a:pathLst>
        </a:custGeom>
        <a:noFill/>
        <a:ln w="425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260716" y="1611413"/>
        <a:ext cx="19926" cy="19926"/>
      </dsp:txXfrm>
    </dsp:sp>
    <dsp:sp modelId="{D2F42D77-6720-403E-A9D2-4B4A84CF7742}">
      <dsp:nvSpPr>
        <dsp:cNvPr id="0" name=""/>
        <dsp:cNvSpPr/>
      </dsp:nvSpPr>
      <dsp:spPr>
        <a:xfrm>
          <a:off x="1071548" y="537311"/>
          <a:ext cx="398261" cy="1098644"/>
        </a:xfrm>
        <a:custGeom>
          <a:avLst/>
          <a:gdLst/>
          <a:ahLst/>
          <a:cxnLst/>
          <a:rect l="0" t="0" r="0" b="0"/>
          <a:pathLst>
            <a:path>
              <a:moveTo>
                <a:pt x="0" y="1098644"/>
              </a:moveTo>
              <a:lnTo>
                <a:pt x="199130" y="1098644"/>
              </a:lnTo>
              <a:lnTo>
                <a:pt x="199130" y="0"/>
              </a:lnTo>
              <a:lnTo>
                <a:pt x="398261" y="0"/>
              </a:lnTo>
            </a:path>
          </a:pathLst>
        </a:custGeom>
        <a:noFill/>
        <a:ln w="425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241464" y="1057418"/>
        <a:ext cx="58430" cy="58430"/>
      </dsp:txXfrm>
    </dsp:sp>
    <dsp:sp modelId="{B87AB086-997B-4099-BD2E-29D8F5DD5D56}">
      <dsp:nvSpPr>
        <dsp:cNvPr id="0" name=""/>
        <dsp:cNvSpPr/>
      </dsp:nvSpPr>
      <dsp:spPr>
        <a:xfrm rot="16200000">
          <a:off x="-1059871" y="1102184"/>
          <a:ext cx="3195298" cy="10675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l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КЛЮЧОВИЙ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МОМЕНТ</a:t>
          </a:r>
          <a:endParaRPr lang="uk-UA" sz="32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059871" y="1102184"/>
        <a:ext cx="3195298" cy="1067542"/>
      </dsp:txXfrm>
    </dsp:sp>
    <dsp:sp modelId="{3BF1CA55-8972-4A8D-B8B3-146C4D3942B7}">
      <dsp:nvSpPr>
        <dsp:cNvPr id="0" name=""/>
        <dsp:cNvSpPr/>
      </dsp:nvSpPr>
      <dsp:spPr>
        <a:xfrm>
          <a:off x="1469810" y="50156"/>
          <a:ext cx="6519070" cy="97430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l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  </a:t>
          </a:r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Якщо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&gt;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𝒃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</a:rPr>
                <m:t>−</m:t>
              </m:r>
              <m:r>
                <a:rPr lang="en-US" sz="1800" b="1" i="1" kern="1200" smtClean="0">
                  <a:latin typeface="Cambria Math"/>
                </a:rPr>
                <m:t>𝒃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&gt;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  і навпаки, якщо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</a:rPr>
                <m:t>−</m:t>
              </m:r>
              <m:r>
                <a:rPr lang="en-US" sz="1800" b="1" i="1" kern="1200" smtClean="0">
                  <a:latin typeface="Cambria Math"/>
                </a:rPr>
                <m:t>𝒃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&gt;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&gt;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𝒃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endParaRPr lang="uk-UA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9810" y="50156"/>
        <a:ext cx="6519070" cy="974309"/>
      </dsp:txXfrm>
    </dsp:sp>
    <dsp:sp modelId="{BBCB8CAE-C75F-4DED-9611-EA7A935B50F4}">
      <dsp:nvSpPr>
        <dsp:cNvPr id="0" name=""/>
        <dsp:cNvSpPr/>
      </dsp:nvSpPr>
      <dsp:spPr>
        <a:xfrm>
          <a:off x="1469810" y="1176242"/>
          <a:ext cx="6519070" cy="8902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l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Якщо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&lt;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𝒃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</a:rPr>
                <m:t>−</m:t>
              </m:r>
              <m:r>
                <a:rPr lang="en-US" sz="1800" b="1" i="1" kern="1200" smtClean="0">
                  <a:latin typeface="Cambria Math"/>
                </a:rPr>
                <m:t>𝒃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&lt;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і навпаки, якщо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</a:rPr>
                <m:t>−</m:t>
              </m:r>
              <m:r>
                <a:rPr lang="en-US" sz="1800" b="1" i="1" kern="1200" smtClean="0">
                  <a:latin typeface="Cambria Math"/>
                </a:rPr>
                <m:t>𝒃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&lt;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&lt;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𝒃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uk-UA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9810" y="1176242"/>
        <a:ext cx="6519070" cy="890267"/>
      </dsp:txXfrm>
    </dsp:sp>
    <dsp:sp modelId="{F063F465-68E1-49F2-93C6-2FBD282EAB62}">
      <dsp:nvSpPr>
        <dsp:cNvPr id="0" name=""/>
        <dsp:cNvSpPr/>
      </dsp:nvSpPr>
      <dsp:spPr>
        <a:xfrm>
          <a:off x="1469810" y="2218286"/>
          <a:ext cx="6519070" cy="10034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l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Якщо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uk-UA" sz="1800" b="1" i="1" kern="1200" smtClean="0">
                  <a:latin typeface="Cambria Math"/>
                  <a:ea typeface="Cambria Math"/>
                </a:rPr>
                <m:t>=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𝒃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</a:rPr>
                <m:t>−</m:t>
              </m:r>
              <m:r>
                <a:rPr lang="en-US" sz="1800" b="1" i="1" kern="1200" smtClean="0">
                  <a:latin typeface="Cambria Math"/>
                </a:rPr>
                <m:t>𝒃</m:t>
              </m:r>
              <m:r>
                <a:rPr lang="uk-UA" sz="1800" b="1" i="1" kern="1200" smtClean="0">
                  <a:latin typeface="Cambria Math"/>
                  <a:ea typeface="Cambria Math"/>
                </a:rPr>
                <m:t>=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і навпаки, якщо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en-US" sz="1800" b="1" i="1" kern="1200" smtClean="0">
                  <a:latin typeface="Cambria Math"/>
                </a:rPr>
                <m:t>−</m:t>
              </m:r>
              <m:r>
                <a:rPr lang="en-US" sz="1800" b="1" i="1" kern="1200" smtClean="0">
                  <a:latin typeface="Cambria Math"/>
                </a:rPr>
                <m:t>𝒃</m:t>
              </m:r>
              <m:r>
                <a:rPr lang="uk-UA" sz="1800" b="1" i="1" kern="1200" smtClean="0">
                  <a:latin typeface="Cambria Math"/>
                  <a:ea typeface="Cambria Math"/>
                </a:rPr>
                <m:t>=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1800" b="1" i="1" kern="1200" smtClean="0">
                  <a:latin typeface="Cambria Math"/>
                </a:rPr>
                <m:t>𝒂</m:t>
              </m:r>
              <m:r>
                <a:rPr lang="uk-UA" sz="1800" b="1" i="1" kern="1200" smtClean="0">
                  <a:latin typeface="Cambria Math"/>
                  <a:ea typeface="Cambria Math"/>
                </a:rPr>
                <m:t>=</m:t>
              </m:r>
              <m:r>
                <a:rPr lang="en-US" sz="1800" b="1" i="1" kern="1200" smtClean="0">
                  <a:latin typeface="Cambria Math"/>
                  <a:ea typeface="Cambria Math"/>
                </a:rPr>
                <m:t>𝒃</m:t>
              </m:r>
            </m:oMath>
          </a14:m>
          <a:r>
            <a:rPr lang="uk-UA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</a:t>
          </a:r>
          <a:endParaRPr lang="uk-UA" sz="1800" kern="1200" dirty="0"/>
        </a:p>
      </dsp:txBody>
      <dsp:txXfrm>
        <a:off x="1469810" y="2218286"/>
        <a:ext cx="6519070" cy="1003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4EEBD-6F20-41AE-914C-48E9A94BDC60}">
      <dsp:nvSpPr>
        <dsp:cNvPr id="0" name=""/>
        <dsp:cNvSpPr/>
      </dsp:nvSpPr>
      <dsp:spPr>
        <a:xfrm rot="5400000">
          <a:off x="-188019" y="494840"/>
          <a:ext cx="1253464" cy="87742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endParaRPr lang="uk-UA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745534"/>
        <a:ext cx="877425" cy="376039"/>
      </dsp:txXfrm>
    </dsp:sp>
    <dsp:sp modelId="{5D31ACAD-63C8-4918-A201-BA94151DCE2F}">
      <dsp:nvSpPr>
        <dsp:cNvPr id="0" name=""/>
        <dsp:cNvSpPr/>
      </dsp:nvSpPr>
      <dsp:spPr>
        <a:xfrm rot="5400000">
          <a:off x="2997854" y="-1979438"/>
          <a:ext cx="1146413" cy="53872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Утворити різницю </a:t>
          </a: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a-b</a:t>
          </a: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77426" y="196953"/>
        <a:ext cx="5331307" cy="1034487"/>
      </dsp:txXfrm>
    </dsp:sp>
    <dsp:sp modelId="{240016A3-0D9A-4C3E-9910-72302CA8D99E}">
      <dsp:nvSpPr>
        <dsp:cNvPr id="0" name=""/>
        <dsp:cNvSpPr/>
      </dsp:nvSpPr>
      <dsp:spPr>
        <a:xfrm rot="5400000">
          <a:off x="-188019" y="1768657"/>
          <a:ext cx="1253464" cy="87742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</a:t>
          </a:r>
          <a:endParaRPr lang="uk-UA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019351"/>
        <a:ext cx="877425" cy="376039"/>
      </dsp:txXfrm>
    </dsp:sp>
    <dsp:sp modelId="{46462A26-B5DE-4A42-AFB2-3D44BAE7E354}">
      <dsp:nvSpPr>
        <dsp:cNvPr id="0" name=""/>
        <dsp:cNvSpPr/>
      </dsp:nvSpPr>
      <dsp:spPr>
        <a:xfrm rot="5400000">
          <a:off x="2999874" y="-705621"/>
          <a:ext cx="1142372" cy="53872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Визначити знак різниці </a:t>
          </a: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a-b</a:t>
          </a: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77425" y="1472594"/>
        <a:ext cx="5331504" cy="1030840"/>
      </dsp:txXfrm>
    </dsp:sp>
    <dsp:sp modelId="{C4F41563-6B15-4191-BA23-27131648BD24}">
      <dsp:nvSpPr>
        <dsp:cNvPr id="0" name=""/>
        <dsp:cNvSpPr/>
      </dsp:nvSpPr>
      <dsp:spPr>
        <a:xfrm rot="5400000">
          <a:off x="-188019" y="3395731"/>
          <a:ext cx="1253464" cy="87742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</a:t>
          </a:r>
          <a:endParaRPr lang="uk-UA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646425"/>
        <a:ext cx="877425" cy="376039"/>
      </dsp:txXfrm>
    </dsp:sp>
    <dsp:sp modelId="{C1ADB870-A934-46CD-B8B3-64F4C62B9015}">
      <dsp:nvSpPr>
        <dsp:cNvPr id="0" name=""/>
        <dsp:cNvSpPr/>
      </dsp:nvSpPr>
      <dsp:spPr>
        <a:xfrm rot="5400000">
          <a:off x="2646618" y="921452"/>
          <a:ext cx="1848884" cy="53872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Зробити висновок:</a:t>
          </a:r>
          <a:endParaRPr lang="uk-UA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625475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якщо </a:t>
          </a:r>
          <a14:m xmlns:a14="http://schemas.microsoft.com/office/drawing/2010/main">
            <m:oMath xmlns:m="http://schemas.openxmlformats.org/officeDocument/2006/math">
              <m:r>
                <a:rPr lang="en-US" sz="2400" b="1" i="1" kern="1200" smtClean="0">
                  <a:latin typeface="Cambria Math"/>
                </a:rPr>
                <m:t>𝒂</m:t>
              </m:r>
              <m:r>
                <a:rPr lang="en-US" sz="2400" b="1" i="1" kern="1200" smtClean="0">
                  <a:latin typeface="Cambria Math"/>
                </a:rPr>
                <m:t>−</m:t>
              </m:r>
              <m:r>
                <a:rPr lang="en-US" sz="2400" b="1" i="1" kern="1200" smtClean="0">
                  <a:latin typeface="Cambria Math"/>
                </a:rPr>
                <m:t>𝒃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&gt;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2400" b="1" i="1" kern="1200" smtClean="0">
                  <a:latin typeface="Cambria Math"/>
                </a:rPr>
                <m:t>𝒂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&gt;</m:t>
              </m:r>
              <m:r>
                <a:rPr lang="en-US" sz="2400" b="1" i="1" kern="1200" smtClean="0">
                  <a:latin typeface="Cambria Math"/>
                </a:rPr>
                <m:t>𝒃</m:t>
              </m:r>
            </m:oMath>
          </a14:m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24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625475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якщо </a:t>
          </a:r>
          <a14:m xmlns:a14="http://schemas.microsoft.com/office/drawing/2010/main">
            <m:oMath xmlns:m="http://schemas.openxmlformats.org/officeDocument/2006/math">
              <m:r>
                <a:rPr lang="en-US" sz="2400" b="1" i="1" kern="1200" smtClean="0">
                  <a:latin typeface="Cambria Math"/>
                </a:rPr>
                <m:t>𝒂</m:t>
              </m:r>
              <m:r>
                <a:rPr lang="en-US" sz="2400" b="1" i="1" kern="1200" smtClean="0">
                  <a:latin typeface="Cambria Math"/>
                </a:rPr>
                <m:t>−</m:t>
              </m:r>
              <m:r>
                <a:rPr lang="en-US" sz="2400" b="1" i="1" kern="1200" smtClean="0">
                  <a:latin typeface="Cambria Math"/>
                </a:rPr>
                <m:t>𝒃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&lt;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2400" b="1" i="1" kern="1200" smtClean="0">
                  <a:latin typeface="Cambria Math"/>
                </a:rPr>
                <m:t>𝒂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&lt;</m:t>
              </m:r>
              <m:r>
                <a:rPr lang="en-US" sz="2400" b="1" i="1" kern="1200" smtClean="0">
                  <a:latin typeface="Cambria Math"/>
                </a:rPr>
                <m:t>𝒃</m:t>
              </m:r>
            </m:oMath>
          </a14:m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24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625475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якщо </a:t>
          </a:r>
          <a14:m xmlns:a14="http://schemas.microsoft.com/office/drawing/2010/main">
            <m:oMath xmlns:m="http://schemas.openxmlformats.org/officeDocument/2006/math">
              <m:r>
                <a:rPr lang="en-US" sz="2400" b="1" i="1" kern="1200" smtClean="0">
                  <a:latin typeface="Cambria Math"/>
                </a:rPr>
                <m:t>𝒂</m:t>
              </m:r>
              <m:r>
                <a:rPr lang="en-US" sz="2400" b="1" i="1" kern="1200" smtClean="0">
                  <a:latin typeface="Cambria Math"/>
                </a:rPr>
                <m:t>−</m:t>
              </m:r>
              <m:r>
                <a:rPr lang="en-US" sz="2400" b="1" i="1" kern="1200" smtClean="0">
                  <a:latin typeface="Cambria Math"/>
                </a:rPr>
                <m:t>𝒃</m:t>
              </m:r>
              <m:r>
                <a:rPr lang="uk-UA" sz="2400" b="1" i="1" kern="1200" smtClean="0">
                  <a:latin typeface="Cambria Math"/>
                  <a:ea typeface="Cambria Math"/>
                </a:rPr>
                <m:t>=</m:t>
              </m:r>
              <m:r>
                <a:rPr lang="en-US" sz="2400" b="1" i="1" kern="1200" smtClean="0">
                  <a:latin typeface="Cambria Math"/>
                  <a:ea typeface="Cambria Math"/>
                </a:rPr>
                <m:t>𝟎</m:t>
              </m:r>
            </m:oMath>
          </a14:m>
          <a:r>
            <a:rPr lang="uk-UA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то </a:t>
          </a:r>
          <a14:m xmlns:a14="http://schemas.microsoft.com/office/drawing/2010/main">
            <m:oMath xmlns:m="http://schemas.openxmlformats.org/officeDocument/2006/math">
              <m:r>
                <a:rPr lang="en-US" sz="2400" b="1" i="1" kern="1200" smtClean="0">
                  <a:latin typeface="Cambria Math"/>
                </a:rPr>
                <m:t>𝒂</m:t>
              </m:r>
              <m:r>
                <a:rPr lang="uk-UA" sz="2400" b="1" i="1" kern="1200" smtClean="0">
                  <a:latin typeface="Cambria Math"/>
                  <a:ea typeface="Cambria Math"/>
                </a:rPr>
                <m:t>=</m:t>
              </m:r>
              <m:r>
                <a:rPr lang="en-US" sz="2400" b="1" i="1" kern="1200" smtClean="0">
                  <a:latin typeface="Cambria Math"/>
                </a:rPr>
                <m:t>𝒃</m:t>
              </m:r>
              <m:r>
                <a:rPr lang="uk-UA" sz="2400" b="0" i="1" kern="1200" smtClean="0">
                  <a:latin typeface="Cambria Math"/>
                </a:rPr>
                <m:t>.</m:t>
              </m:r>
            </m:oMath>
          </a14:m>
          <a:endParaRPr lang="uk-UA" sz="24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77426" y="2780900"/>
        <a:ext cx="5297015" cy="1668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190F2B9-00DA-4C38-8E6A-3A86066D1B0B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34A66EF-6F7D-4B77-82CF-45D977509B9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07/relationships/hdphoto" Target="../media/hdphoto3.wdp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221088"/>
            <a:ext cx="8024969" cy="1828800"/>
          </a:xfrm>
        </p:spPr>
        <p:txBody>
          <a:bodyPr>
            <a:noAutofit/>
          </a:bodyPr>
          <a:lstStyle/>
          <a:p>
            <a:r>
              <a:rPr lang="uk-UA" sz="5400" dirty="0" smtClean="0">
                <a:solidFill>
                  <a:srgbClr val="CF0F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Числові нерівності. </a:t>
            </a:r>
            <a:br>
              <a:rPr lang="uk-UA" sz="5400" dirty="0" smtClean="0">
                <a:solidFill>
                  <a:srgbClr val="CF0F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dirty="0" smtClean="0">
                <a:solidFill>
                  <a:srgbClr val="CF0F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Доведення числових </a:t>
            </a:r>
            <a:r>
              <a:rPr lang="uk-UA" sz="5400" dirty="0" err="1" smtClean="0">
                <a:solidFill>
                  <a:srgbClr val="CF0F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endParaRPr lang="uk-UA" sz="5400" dirty="0">
              <a:solidFill>
                <a:srgbClr val="CF0FB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1495383"/>
            <a:ext cx="2626632" cy="91440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Алгебра, </a:t>
            </a:r>
          </a:p>
          <a:p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</a:t>
            </a:r>
            <a:endParaRPr lang="uk-UA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Довідничок для учнів та батьків - сайт вчителя початкових класі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8680"/>
            <a:ext cx="3124179" cy="280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7950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ony\Pictures\7a877c95ce5d1c42d76ac1c5aa7a70e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998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80" y="0"/>
            <a:ext cx="6594960" cy="573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 rot="21248394">
                <a:off x="693137" y="1267337"/>
                <a:ext cx="4765806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Два вирази, які з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uk-UA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єднані</a:t>
                </a:r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між собою знаками </a:t>
                </a:r>
                <a14:m>
                  <m:oMath xmlns:m="http://schemas.openxmlformats.org/officeDocument/2006/math">
                    <m:r>
                      <a:rPr lang="uk-UA" sz="3200" b="0" i="0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"</m:t>
                    </m:r>
                    <m:r>
                      <m:rPr>
                        <m:nor/>
                      </m:rPr>
                      <a:rPr lang="uk-UA" sz="3200" b="0" i="0" smtClean="0">
                        <a:latin typeface="Times New Roman" panose="02020603050405020304" pitchFamily="18" charset="0"/>
                        <a:ea typeface="Cambria Math"/>
                        <a:cs typeface="Times New Roman" panose="02020603050405020304" pitchFamily="18" charset="0"/>
                      </a:rPr>
                      <m:t>&gt;"</m:t>
                    </m:r>
                    <m:r>
                      <a:rPr lang="uk-UA" sz="3200" b="0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, "&lt;", "≥",  "≤"</m:t>
                    </m:r>
                  </m:oMath>
                </a14:m>
                <a:r>
                  <a:rPr lang="uk-UA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називають </a:t>
                </a:r>
                <a:r>
                  <a:rPr lang="uk-UA" sz="3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нерівностями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uk-UA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48394">
                <a:off x="693137" y="1267337"/>
                <a:ext cx="4765806" cy="2062103"/>
              </a:xfrm>
              <a:prstGeom prst="rect">
                <a:avLst/>
              </a:prstGeom>
              <a:blipFill rotWithShape="1">
                <a:blip r:embed="rId4"/>
                <a:stretch>
                  <a:fillRect l="-3198" t="-3828" r="-2706" b="-717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9" name="Picture 5" descr="C:\Users\Sony\Pictures\bfee7358163716045f06e69c08fe5a7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57574">
            <a:off x="2423726" y="3029425"/>
            <a:ext cx="6093330" cy="327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21042665">
            <a:off x="3069634" y="3647271"/>
            <a:ext cx="50180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Нерівності, у яких обидві частини є числовими виразами, називають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числовими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нерівностями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Sony\Pictures\470b225495c283f490ee68da12445c46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>
                        <a14:foregroundMark x1="27837" y1="11818" x2="27837" y2="11818"/>
                        <a14:foregroundMark x1="21454" y1="27636" x2="21454" y2="27636"/>
                        <a14:foregroundMark x1="21454" y1="16182" x2="21454" y2="16182"/>
                        <a14:foregroundMark x1="14007" y1="20545" x2="14007" y2="20545"/>
                        <a14:foregroundMark x1="19326" y1="32545" x2="19326" y2="32545"/>
                        <a14:foregroundMark x1="29965" y1="30364" x2="29965" y2="30364"/>
                        <a14:foregroundMark x1="29965" y1="27091" x2="29965" y2="25455"/>
                        <a14:foregroundMark x1="29965" y1="23273" x2="29965" y2="23273"/>
                        <a14:foregroundMark x1="29965" y1="22182" x2="29965" y2="22182"/>
                        <a14:foregroundMark x1="29965" y1="22182" x2="29965" y2="22182"/>
                        <a14:foregroundMark x1="29965" y1="21636" x2="29965" y2="21636"/>
                        <a14:foregroundMark x1="29965" y1="21636" x2="24645" y2="20000"/>
                        <a14:foregroundMark x1="21454" y1="18364" x2="21454" y2="18364"/>
                        <a14:foregroundMark x1="12411" y1="19455" x2="12411" y2="19455"/>
                        <a14:foregroundMark x1="11348" y1="22727" x2="11348" y2="22727"/>
                        <a14:foregroundMark x1="10816" y1="23273" x2="10816" y2="23273"/>
                        <a14:foregroundMark x1="10816" y1="24364" x2="10816" y2="27091"/>
                        <a14:foregroundMark x1="10816" y1="27091" x2="10816" y2="27091"/>
                        <a14:foregroundMark x1="17199" y1="27636" x2="17199" y2="27636"/>
                        <a14:foregroundMark x1="17199" y1="27636" x2="17199" y2="27636"/>
                        <a14:foregroundMark x1="21454" y1="27636" x2="21454" y2="27636"/>
                        <a14:foregroundMark x1="25709" y1="24909" x2="31028" y2="22727"/>
                        <a14:foregroundMark x1="35284" y1="21091" x2="35284" y2="21091"/>
                        <a14:foregroundMark x1="35284" y1="21091" x2="35284" y2="21091"/>
                        <a14:foregroundMark x1="35284" y1="21091" x2="35284" y2="21091"/>
                        <a14:foregroundMark x1="24645" y1="31455" x2="24645" y2="31455"/>
                        <a14:foregroundMark x1="25709" y1="41273" x2="25709" y2="41273"/>
                        <a14:foregroundMark x1="25709" y1="41273" x2="25709" y2="41273"/>
                        <a14:foregroundMark x1="25709" y1="41273" x2="25709" y2="41273"/>
                        <a14:foregroundMark x1="25709" y1="41273" x2="25709" y2="41273"/>
                        <a14:foregroundMark x1="31028" y1="43455" x2="31028" y2="43455"/>
                        <a14:foregroundMark x1="31560" y1="43455" x2="31560" y2="43455"/>
                        <a14:foregroundMark x1="2837" y1="54364" x2="2837" y2="54364"/>
                        <a14:foregroundMark x1="4433" y1="58727" x2="4433" y2="58727"/>
                        <a14:foregroundMark x1="4965" y1="58727" x2="4965" y2="58727"/>
                        <a14:foregroundMark x1="23050" y1="12364" x2="23050" y2="12364"/>
                        <a14:foregroundMark x1="23050" y1="12364" x2="23050" y2="12364"/>
                        <a14:foregroundMark x1="23050" y1="12364" x2="23050" y2="12364"/>
                        <a14:foregroundMark x1="69326" y1="13455" x2="69326" y2="13455"/>
                        <a14:foregroundMark x1="69326" y1="13455" x2="69326" y2="13455"/>
                        <a14:foregroundMark x1="69326" y1="13455" x2="69326" y2="13455"/>
                        <a14:foregroundMark x1="69326" y1="13455" x2="69326" y2="13455"/>
                        <a14:foregroundMark x1="69326" y1="13455" x2="69326" y2="13455"/>
                        <a14:foregroundMark x1="71986" y1="15091" x2="74113" y2="15091"/>
                        <a14:foregroundMark x1="76241" y1="15091" x2="76241" y2="15091"/>
                        <a14:foregroundMark x1="77837" y1="16727" x2="77837" y2="16727"/>
                        <a14:foregroundMark x1="78369" y1="20545" x2="78369" y2="20545"/>
                        <a14:foregroundMark x1="76241" y1="24909" x2="75177" y2="27091"/>
                        <a14:foregroundMark x1="75177" y1="27091" x2="73582" y2="27091"/>
                        <a14:foregroundMark x1="68794" y1="24364" x2="65603" y2="23818"/>
                        <a14:foregroundMark x1="65071" y1="22727" x2="62943" y2="22727"/>
                        <a14:foregroundMark x1="59220" y1="21636" x2="59220" y2="21636"/>
                        <a14:foregroundMark x1="58156" y1="19455" x2="58156" y2="19455"/>
                        <a14:foregroundMark x1="58156" y1="18364" x2="58156" y2="18364"/>
                        <a14:foregroundMark x1="56560" y1="16727" x2="56560" y2="16727"/>
                        <a14:foregroundMark x1="56560" y1="16727" x2="56560" y2="16727"/>
                        <a14:foregroundMark x1="55496" y1="16727" x2="55496" y2="16727"/>
                        <a14:foregroundMark x1="50177" y1="16727" x2="50177" y2="16727"/>
                        <a14:foregroundMark x1="49645" y1="17273" x2="49645" y2="17273"/>
                        <a14:foregroundMark x1="49645" y1="18909" x2="49645" y2="18909"/>
                        <a14:foregroundMark x1="61348" y1="11273" x2="61348" y2="11273"/>
                        <a14:foregroundMark x1="62943" y1="10182" x2="62943" y2="10182"/>
                        <a14:foregroundMark x1="66135" y1="5818" x2="66135" y2="5818"/>
                        <a14:foregroundMark x1="68262" y1="5273" x2="68262" y2="5273"/>
                        <a14:foregroundMark x1="82624" y1="15091" x2="82624" y2="15091"/>
                        <a14:foregroundMark x1="89539" y1="13455" x2="89539" y2="13455"/>
                        <a14:foregroundMark x1="92730" y1="18364" x2="92730" y2="18364"/>
                        <a14:foregroundMark x1="83156" y1="27091" x2="83156" y2="27091"/>
                        <a14:foregroundMark x1="79433" y1="31455" x2="79433" y2="31455"/>
                        <a14:foregroundMark x1="75177" y1="31455" x2="75177" y2="31455"/>
                        <a14:foregroundMark x1="70922" y1="34727" x2="70922" y2="34727"/>
                        <a14:foregroundMark x1="59220" y1="30364" x2="59220" y2="30364"/>
                        <a14:foregroundMark x1="59220" y1="29818" x2="59220" y2="28182"/>
                        <a14:foregroundMark x1="66667" y1="27091" x2="66667" y2="27091"/>
                        <a14:foregroundMark x1="64007" y1="32000" x2="64007" y2="32000"/>
                        <a14:foregroundMark x1="64007" y1="39636" x2="64007" y2="39636"/>
                        <a14:foregroundMark x1="64007" y1="45636" x2="64007" y2="45636"/>
                        <a14:foregroundMark x1="59752" y1="46182" x2="59752" y2="46182"/>
                        <a14:foregroundMark x1="58688" y1="46182" x2="58688" y2="46182"/>
                        <a14:foregroundMark x1="58688" y1="46182" x2="58688" y2="46182"/>
                        <a14:foregroundMark x1="58688" y1="46182" x2="53901" y2="48364"/>
                        <a14:foregroundMark x1="53369" y1="48909" x2="53369" y2="48909"/>
                        <a14:foregroundMark x1="68262" y1="36909" x2="68262" y2="36909"/>
                        <a14:foregroundMark x1="56560" y1="26000" x2="56560" y2="26000"/>
                        <a14:foregroundMark x1="63475" y1="18364" x2="63475" y2="18364"/>
                        <a14:foregroundMark x1="69858" y1="20545" x2="69858" y2="20545"/>
                        <a14:foregroundMark x1="69858" y1="20545" x2="69858" y2="20545"/>
                        <a14:foregroundMark x1="70390" y1="24909" x2="70390" y2="24909"/>
                        <a14:foregroundMark x1="69326" y1="29273" x2="69326" y2="29273"/>
                        <a14:foregroundMark x1="66667" y1="30909" x2="66667" y2="30909"/>
                        <a14:foregroundMark x1="66667" y1="30909" x2="66667" y2="30909"/>
                        <a14:foregroundMark x1="64007" y1="30909" x2="64007" y2="30909"/>
                        <a14:foregroundMark x1="60816" y1="26545" x2="60816" y2="26545"/>
                        <a14:foregroundMark x1="73050" y1="21091" x2="73050" y2="21091"/>
                        <a14:foregroundMark x1="79965" y1="24364" x2="79965" y2="24364"/>
                        <a14:foregroundMark x1="79433" y1="34182" x2="79433" y2="34182"/>
                        <a14:foregroundMark x1="91667" y1="56545" x2="91667" y2="56545"/>
                        <a14:foregroundMark x1="71454" y1="42364" x2="71454" y2="42364"/>
                        <a14:foregroundMark x1="71454" y1="47818" x2="71454" y2="47818"/>
                        <a14:foregroundMark x1="62943" y1="50000" x2="62943" y2="50000"/>
                        <a14:foregroundMark x1="58688" y1="50000" x2="58688" y2="50000"/>
                        <a14:foregroundMark x1="57624" y1="51636" x2="57624" y2="51636"/>
                        <a14:foregroundMark x1="54965" y1="54364" x2="54965" y2="54364"/>
                        <a14:foregroundMark x1="52305" y1="54909" x2="52305" y2="54909"/>
                        <a14:foregroundMark x1="50709" y1="56000" x2="50709" y2="56000"/>
                        <a14:foregroundMark x1="79433" y1="45091" x2="79433" y2="45091"/>
                        <a14:foregroundMark x1="84752" y1="42364" x2="84752" y2="42364"/>
                        <a14:foregroundMark x1="87943" y1="40727" x2="87943" y2="40727"/>
                        <a14:foregroundMark x1="69326" y1="44545" x2="69326" y2="44545"/>
                        <a14:foregroundMark x1="65071" y1="48364" x2="65071" y2="48364"/>
                        <a14:foregroundMark x1="41135" y1="56000" x2="41135" y2="56000"/>
                        <a14:foregroundMark x1="33688" y1="51636" x2="33688" y2="51636"/>
                        <a14:foregroundMark x1="30496" y1="50000" x2="30496" y2="50000"/>
                        <a14:foregroundMark x1="21454" y1="47273" x2="21454" y2="47273"/>
                        <a14:foregroundMark x1="17199" y1="42364" x2="17199" y2="42364"/>
                        <a14:foregroundMark x1="14007" y1="42364" x2="14007" y2="42364"/>
                        <a14:foregroundMark x1="11879" y1="40727" x2="11879" y2="40727"/>
                        <a14:foregroundMark x1="7092" y1="40727" x2="7092" y2="40727"/>
                        <a14:foregroundMark x1="35284" y1="45636" x2="35284" y2="45636"/>
                        <a14:foregroundMark x1="34752" y1="46727" x2="34752" y2="46727"/>
                        <a14:foregroundMark x1="24645" y1="36364" x2="24645" y2="36364"/>
                        <a14:foregroundMark x1="32092" y1="33636" x2="32092" y2="33636"/>
                        <a14:foregroundMark x1="35284" y1="31455" x2="35284" y2="31455"/>
                        <a14:foregroundMark x1="35284" y1="26000" x2="35284" y2="26000"/>
                        <a14:foregroundMark x1="35284" y1="25455" x2="35284" y2="25455"/>
                        <a14:foregroundMark x1="16667" y1="33636" x2="16667" y2="33636"/>
                        <a14:foregroundMark x1="12943" y1="32000" x2="12943" y2="32000"/>
                        <a14:foregroundMark x1="14539" y1="18909" x2="14539" y2="18909"/>
                        <a14:foregroundMark x1="16135" y1="17818" x2="16135" y2="17818"/>
                        <a14:foregroundMark x1="20390" y1="19455" x2="20390" y2="19455"/>
                        <a14:foregroundMark x1="20390" y1="21091" x2="20390" y2="21091"/>
                        <a14:foregroundMark x1="20390" y1="22727" x2="20390" y2="22727"/>
                        <a14:foregroundMark x1="20390" y1="22727" x2="20390" y2="22727"/>
                        <a14:foregroundMark x1="20390" y1="22727" x2="20390" y2="22727"/>
                        <a14:foregroundMark x1="21454" y1="23273" x2="21454" y2="23273"/>
                        <a14:foregroundMark x1="21986" y1="21636" x2="23582" y2="21636"/>
                        <a14:foregroundMark x1="24113" y1="21636" x2="25709" y2="20545"/>
                        <a14:foregroundMark x1="27837" y1="19455" x2="28901" y2="17818"/>
                        <a14:foregroundMark x1="38475" y1="16182" x2="38475" y2="16182"/>
                        <a14:foregroundMark x1="30496" y1="15091" x2="30496" y2="15091"/>
                        <a14:foregroundMark x1="32092" y1="9091" x2="32092" y2="9091"/>
                        <a14:foregroundMark x1="25709" y1="7455" x2="25709" y2="7455"/>
                        <a14:foregroundMark x1="21986" y1="5273" x2="21986" y2="5273"/>
                        <a14:foregroundMark x1="17730" y1="5818" x2="17730" y2="5818"/>
                        <a14:foregroundMark x1="15603" y1="27091" x2="15603" y2="27091"/>
                        <a14:foregroundMark x1="24645" y1="24909" x2="24645" y2="24909"/>
                        <a14:foregroundMark x1="25177" y1="30909" x2="25177" y2="30909"/>
                        <a14:foregroundMark x1="27305" y1="34727" x2="27305" y2="34727"/>
                        <a14:foregroundMark x1="26241" y1="34727" x2="26241" y2="34727"/>
                        <a14:foregroundMark x1="22518" y1="32545" x2="19858" y2="30364"/>
                        <a14:foregroundMark x1="15071" y1="26545" x2="15071" y2="26545"/>
                        <a14:foregroundMark x1="15071" y1="26545" x2="15071" y2="26545"/>
                        <a14:foregroundMark x1="23050" y1="21636" x2="25709" y2="20545"/>
                        <a14:foregroundMark x1="27837" y1="18909" x2="27837" y2="18909"/>
                        <a14:foregroundMark x1="28901" y1="17818" x2="28901" y2="17818"/>
                        <a14:foregroundMark x1="28901" y1="17818" x2="28901" y2="17818"/>
                        <a14:foregroundMark x1="28901" y1="17818" x2="28901" y2="17818"/>
                        <a14:foregroundMark x1="29433" y1="17818" x2="31560" y2="18909"/>
                        <a14:foregroundMark x1="34220" y1="20000" x2="34220" y2="20000"/>
                        <a14:foregroundMark x1="27305" y1="48909" x2="27305" y2="48909"/>
                        <a14:foregroundMark x1="27305" y1="48909" x2="27305" y2="48909"/>
                        <a14:foregroundMark x1="38475" y1="26000" x2="38475" y2="26000"/>
                        <a14:foregroundMark x1="73050" y1="45636" x2="73050" y2="45636"/>
                        <a14:foregroundMark x1="64539" y1="51636" x2="64539" y2="51636"/>
                        <a14:foregroundMark x1="39007" y1="53273" x2="39007" y2="53273"/>
                        <a14:foregroundMark x1="48050" y1="58182" x2="48050" y2="58182"/>
                        <a14:foregroundMark x1="5496" y1="63091" x2="5496" y2="63091"/>
                        <a14:foregroundMark x1="2837" y1="61455" x2="2837" y2="61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6198" y="461368"/>
            <a:ext cx="2465499" cy="240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6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81303"/>
            <a:ext cx="69477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Числові нерівності </a:t>
            </a:r>
            <a:endParaRPr lang="uk-UA" sz="60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492896"/>
            <a:ext cx="38122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uk-UA" sz="44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</a:t>
            </a:r>
          </a:p>
          <a:p>
            <a:pPr algn="ctr"/>
            <a:r>
              <a:rPr lang="uk-UA" sz="4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(істинні)</a:t>
            </a:r>
            <a:endParaRPr lang="uk-UA" sz="44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518547"/>
            <a:ext cx="438774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uk-UA" sz="4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неправильні</a:t>
            </a:r>
          </a:p>
          <a:p>
            <a:pPr algn="ctr"/>
            <a:r>
              <a:rPr lang="uk-UA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(хибні)</a:t>
            </a:r>
            <a:endParaRPr lang="uk-UA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411760" y="1655878"/>
            <a:ext cx="484632" cy="978408"/>
          </a:xfrm>
          <a:prstGeom prst="downArrow">
            <a:avLst/>
          </a:prstGeom>
          <a:solidFill>
            <a:srgbClr val="CF0FB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елка вниз 5"/>
          <p:cNvSpPr/>
          <p:nvPr/>
        </p:nvSpPr>
        <p:spPr>
          <a:xfrm>
            <a:off x="6523554" y="1655878"/>
            <a:ext cx="484632" cy="978408"/>
          </a:xfrm>
          <a:prstGeom prst="downArrow">
            <a:avLst/>
          </a:prstGeom>
          <a:solidFill>
            <a:srgbClr val="CF0FB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401656" y="3966210"/>
                <a:ext cx="2265364" cy="2302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3600" b="1" i="1" smtClean="0">
                          <a:latin typeface="Cambria Math"/>
                        </a:rPr>
                        <m:t>−</m:t>
                      </m:r>
                      <m:r>
                        <a:rPr lang="uk-UA" sz="3600" b="1" i="1" smtClean="0">
                          <a:latin typeface="Cambria Math"/>
                        </a:rPr>
                        <m:t>𝟐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&gt;−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𝟒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uk-UA" sz="3600" b="1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sz="36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36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uk-UA" sz="3600" b="1" i="1" smtClean="0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&gt;</m:t>
                      </m:r>
                      <m:f>
                        <m:fPr>
                          <m:ctrlPr>
                            <a:rPr lang="uk-UA" sz="36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sz="36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r>
                            <a:rPr lang="uk-UA" sz="36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uk-UA" sz="3600" b="1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uk-UA" sz="3600" b="1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uk-UA" sz="3600" b="1" i="1" smtClean="0">
                              <a:latin typeface="Cambria Math"/>
                            </a:rPr>
                            <m:t>𝟕</m:t>
                          </m:r>
                        </m:e>
                      </m:rad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uk-UA" sz="3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656" y="3966210"/>
                <a:ext cx="2265364" cy="23028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875504" y="3979711"/>
                <a:ext cx="2033185" cy="23064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3600" b="1" i="1" smtClean="0">
                          <a:latin typeface="Cambria Math"/>
                        </a:rPr>
                        <m:t>−</m:t>
                      </m:r>
                      <m:r>
                        <a:rPr lang="uk-UA" sz="3600" b="1" i="1" smtClean="0">
                          <a:latin typeface="Cambria Math"/>
                        </a:rPr>
                        <m:t>𝟐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uk-UA" sz="3600" b="1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sz="36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36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uk-UA" sz="3600" b="1" i="1" smtClean="0"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&lt;</m:t>
                      </m:r>
                      <m:f>
                        <m:fPr>
                          <m:ctrlPr>
                            <a:rPr lang="uk-UA" sz="36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sz="36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r>
                            <a:rPr lang="uk-UA" sz="36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uk-UA" sz="3600" b="1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uk-UA" sz="3600" b="1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uk-UA" sz="3600" b="1" i="1" smtClean="0">
                              <a:latin typeface="Cambria Math"/>
                            </a:rPr>
                            <m:t>𝟏𝟏</m:t>
                          </m:r>
                        </m:e>
                      </m:rad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uk-UA" sz="3600" b="1" i="1" smtClean="0"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uk-UA" sz="3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504" y="3979711"/>
                <a:ext cx="2033185" cy="23064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4301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ony\Pictures\2b0c9d791afa8682151e3aafb9318f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8774"/>
            <a:ext cx="5616624" cy="555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ony\Pictures\2bebd6abad9f86fd34be7ba65a46b18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0245" y1="23400" x2="30245" y2="23400"/>
                        <a14:foregroundMark x1="38420" y1="15400" x2="38420" y2="15400"/>
                        <a14:foregroundMark x1="41417" y1="11800" x2="41417" y2="11800"/>
                        <a14:foregroundMark x1="51771" y1="5600" x2="51771" y2="5600"/>
                        <a14:foregroundMark x1="73025" y1="6600" x2="73025" y2="6600"/>
                        <a14:foregroundMark x1="83651" y1="16000" x2="83651" y2="16000"/>
                        <a14:foregroundMark x1="89918" y1="22800" x2="89918" y2="22800"/>
                        <a14:foregroundMark x1="83379" y1="28800" x2="83379" y2="28800"/>
                        <a14:foregroundMark x1="78474" y1="35200" x2="74114" y2="34600"/>
                        <a14:foregroundMark x1="70027" y1="34400" x2="68937" y2="34400"/>
                        <a14:foregroundMark x1="65395" y1="34400" x2="59673" y2="34400"/>
                        <a14:foregroundMark x1="50409" y1="34600" x2="50409" y2="34600"/>
                        <a14:foregroundMark x1="54223" y1="39800" x2="55586" y2="39200"/>
                        <a14:foregroundMark x1="49591" y1="43200" x2="49591" y2="43200"/>
                        <a14:foregroundMark x1="44687" y1="43800" x2="44687" y2="43800"/>
                        <a14:foregroundMark x1="78747" y1="35800" x2="78747" y2="35800"/>
                        <a14:foregroundMark x1="82834" y1="35800" x2="82834" y2="35800"/>
                        <a14:foregroundMark x1="83651" y1="33400" x2="83651" y2="33400"/>
                        <a14:foregroundMark x1="83651" y1="32800" x2="83651" y2="32800"/>
                        <a14:foregroundMark x1="83651" y1="31600" x2="83651" y2="31600"/>
                        <a14:foregroundMark x1="83651" y1="30600" x2="83651" y2="30600"/>
                        <a14:foregroundMark x1="85014" y1="27000" x2="85014" y2="27000"/>
                        <a14:foregroundMark x1="85014" y1="25400" x2="85014" y2="25400"/>
                        <a14:foregroundMark x1="86649" y1="23400" x2="87193" y2="22200"/>
                        <a14:foregroundMark x1="87193" y1="21600" x2="87193" y2="21600"/>
                        <a14:foregroundMark x1="87193" y1="21600" x2="87193" y2="21600"/>
                        <a14:foregroundMark x1="87193" y1="21600" x2="87193" y2="21600"/>
                        <a14:foregroundMark x1="94550" y1="20400" x2="94550" y2="20400"/>
                        <a14:foregroundMark x1="94550" y1="20400" x2="94550" y2="2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4956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908720"/>
            <a:ext cx="1933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 із числових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правильні?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997133" y="1370385"/>
                <a:ext cx="1309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−</m:t>
                      </m:r>
                      <m:r>
                        <a:rPr lang="uk-UA" b="1" i="1" smtClean="0">
                          <a:latin typeface="Cambria Math"/>
                        </a:rPr>
                        <m:t>𝟐𝟓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&gt;−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133" y="1370385"/>
                <a:ext cx="130997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307107" y="2052628"/>
                <a:ext cx="1447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𝟓</m:t>
                      </m:r>
                      <m:r>
                        <a:rPr lang="uk-UA" b="1" i="1" smtClean="0">
                          <a:latin typeface="Cambria Math"/>
                        </a:rPr>
                        <m:t>,</m:t>
                      </m:r>
                      <m:r>
                        <a:rPr lang="uk-UA" b="1" i="1" smtClean="0">
                          <a:latin typeface="Cambria Math"/>
                        </a:rPr>
                        <m:t>𝟖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&lt;−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𝟖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107" y="2052628"/>
                <a:ext cx="144783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7164288" y="3227649"/>
                <a:ext cx="963725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b="1" i="1" smtClean="0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uk-UA" b="1" i="1" smtClean="0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&gt;</m:t>
                      </m:r>
                      <m:f>
                        <m:fPr>
                          <m:ctrlPr>
                            <a:rPr lang="uk-UA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num>
                        <m:den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3227649"/>
                <a:ext cx="963725" cy="6127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498299" y="2014345"/>
                <a:ext cx="1249060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uk-UA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b="1" i="1" smtClean="0"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uk-UA" b="1" i="1" smtClean="0">
                              <a:latin typeface="Cambria Math"/>
                            </a:rPr>
                            <m:t>𝟗</m:t>
                          </m:r>
                        </m:den>
                      </m:f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&lt;−</m:t>
                      </m:r>
                      <m:f>
                        <m:fPr>
                          <m:ctrlPr>
                            <a:rPr lang="uk-UA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</m:num>
                        <m:den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299" y="2014345"/>
                <a:ext cx="1249060" cy="61831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2902637" y="3327018"/>
                <a:ext cx="1404744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uk-UA" b="1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uk-UA" b="1" i="1" smtClean="0">
                              <a:latin typeface="Cambria Math"/>
                            </a:rPr>
                            <m:t>𝟑</m:t>
                          </m:r>
                        </m:e>
                      </m:rad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𝟑</m:t>
                      </m:r>
                      <m:rad>
                        <m:radPr>
                          <m:degHide m:val="on"/>
                          <m:ctrlPr>
                            <a:rPr lang="uk-UA" b="1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637" y="3327018"/>
                <a:ext cx="1404744" cy="40197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6435562" y="4653136"/>
                <a:ext cx="1210588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−</m:t>
                      </m:r>
                      <m:r>
                        <a:rPr lang="uk-UA" b="1" i="1" smtClean="0">
                          <a:latin typeface="Cambria Math"/>
                        </a:rPr>
                        <m:t>𝟔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&gt;−</m:t>
                      </m:r>
                      <m:f>
                        <m:fPr>
                          <m:ctrlPr>
                            <a:rPr lang="uk-UA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562" y="4653136"/>
                <a:ext cx="1210588" cy="6127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3748368" y="4797832"/>
                <a:ext cx="9989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−</m:t>
                      </m:r>
                      <m:r>
                        <a:rPr lang="uk-UA" b="1" i="1" smtClean="0">
                          <a:latin typeface="Cambria Math"/>
                        </a:rPr>
                        <m:t>𝟒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368" y="4797832"/>
                <a:ext cx="998991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5239186" y="5251668"/>
                <a:ext cx="825867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b="1" i="1" smtClean="0">
                          <a:latin typeface="Cambria Math"/>
                        </a:rPr>
                        <m:t>𝟐</m:t>
                      </m:r>
                      <m:r>
                        <a:rPr lang="uk-UA" b="1" i="1" smtClean="0">
                          <a:latin typeface="Cambria Math"/>
                          <a:ea typeface="Cambria Math"/>
                        </a:rPr>
                        <m:t>&gt;</m:t>
                      </m:r>
                      <m:f>
                        <m:fPr>
                          <m:ctrlPr>
                            <a:rPr lang="uk-UA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uk-UA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uk-UA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186" y="5251668"/>
                <a:ext cx="825867" cy="6127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38697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581302"/>
            <a:ext cx="50506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різниці</a:t>
            </a:r>
            <a:endParaRPr lang="uk-UA" sz="60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73309"/>
                  </p:ext>
                </p:extLst>
              </p:nvPr>
            </p:nvGraphicFramePr>
            <p:xfrm>
              <a:off x="755576" y="1916832"/>
              <a:ext cx="7776864" cy="4389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2288"/>
                    <a:gridCol w="2592288"/>
                    <a:gridCol w="2592288"/>
                  </a:tblGrid>
                  <a:tr h="48605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Нерівність або рівність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Різниця лівої і правої частини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Порівняння різниці з нулем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0" smtClean="0">
                                    <a:latin typeface="Cambria Math"/>
                                  </a:rPr>
                                  <m:t>𝟏𝟐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ea typeface="Cambria Math"/>
                                  </a:rPr>
                                  <m:t>&gt;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ea typeface="Cambria Math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uk-UA" sz="2400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0" smtClean="0">
                                    <a:latin typeface="Cambria Math"/>
                                  </a:rPr>
                                  <m:t>𝟏𝟐</m:t>
                                </m:r>
                                <m:r>
                                  <a:rPr lang="uk-UA" sz="2400" b="1" i="0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uk-UA" sz="2400" b="1" i="0" smtClean="0">
                                    <a:latin typeface="Cambria Math"/>
                                  </a:rPr>
                                  <m:t>𝟓</m:t>
                                </m:r>
                                <m:r>
                                  <a:rPr lang="uk-UA" sz="2400" b="1" i="0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uk-UA" sz="2400" b="1" i="0" smtClean="0">
                                    <a:latin typeface="Cambria Math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uk-UA" sz="2400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uk-UA" sz="2400" b="1" i="1" smtClean="0">
                                  <a:latin typeface="Cambria Math"/>
                                </a:rPr>
                                <m:t>𝟕</m:t>
                              </m:r>
                              <m:r>
                                <a:rPr lang="uk-UA" sz="2400" b="1" i="1" smtClean="0">
                                  <a:latin typeface="Cambria Math"/>
                                  <a:ea typeface="Cambria Math"/>
                                </a:rPr>
                                <m:t>&gt;</m:t>
                              </m:r>
                              <m:r>
                                <a:rPr lang="uk-UA" sz="2400" b="1" i="1" smtClean="0">
                                  <a:latin typeface="Cambria Math"/>
                                  <a:ea typeface="Cambria Math"/>
                                </a:rPr>
                                <m:t>𝟎</m:t>
                              </m:r>
                            </m:oMath>
                          </a14:m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різниця чисел </a:t>
                          </a:r>
                          <a:r>
                            <a:rPr lang="uk-UA" sz="2400" b="1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більша</a:t>
                          </a:r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за нуль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𝟒𝟕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𝟔𝟎</m:t>
                                </m:r>
                              </m:oMath>
                            </m:oMathPara>
                          </a14:m>
                          <a:endParaRPr lang="uk-UA" sz="2400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𝟒𝟕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𝟔𝟎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=−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lang="uk-UA" sz="2400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uk-UA" sz="24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uk-UA" sz="24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𝟏𝟑</m:t>
                              </m:r>
                              <m:r>
                                <a:rPr lang="uk-UA" sz="2400" b="1" i="1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&lt;</m:t>
                              </m:r>
                              <m:r>
                                <a:rPr lang="uk-UA" sz="2400" b="1" i="1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oMath>
                          </a14:m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різниця чисел </a:t>
                          </a:r>
                          <a:r>
                            <a:rPr lang="uk-UA" sz="2400" b="1" dirty="0" smtClean="0">
                              <a:solidFill>
                                <a:srgbClr val="0070C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менша</a:t>
                          </a:r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від нуля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𝟗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uk-UA" sz="2400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𝟗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𝟗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uk-UA" sz="2400" b="1" i="0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uk-UA" sz="2400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uk-UA" sz="24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uk-UA" sz="24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uk-UA" sz="24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oMath>
                          </a14:m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різниця чисел </a:t>
                          </a:r>
                          <a:r>
                            <a:rPr lang="uk-UA" sz="2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дорівнює</a:t>
                          </a:r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нулю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65973309"/>
                  </p:ext>
                </p:extLst>
              </p:nvPr>
            </p:nvGraphicFramePr>
            <p:xfrm>
              <a:off x="755576" y="1916832"/>
              <a:ext cx="7776864" cy="4389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2288"/>
                    <a:gridCol w="2592288"/>
                    <a:gridCol w="2592288"/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Нерівність або рівність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Різниця лівої і правої частини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Порівняння різниці з нулем</a:t>
                          </a:r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35" t="-73333" r="-200235" b="-2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000" t="-73333" r="-99765" b="-2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71" t="-73333" b="-211795"/>
                          </a:stretch>
                        </a:blipFill>
                      </a:tcPr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35" t="-173333" r="-200235" b="-1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000" t="-173333" r="-99765" b="-1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71" t="-173333" b="-111795"/>
                          </a:stretch>
                        </a:blipFill>
                      </a:tcPr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35" t="-273333" r="-200235" b="-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000" t="-273333" r="-99765" b="-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71" t="-273333" b="-1179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03522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620688"/>
            <a:ext cx="8352928" cy="2304256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число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якщо різниця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додатним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числом. </a:t>
            </a:r>
          </a:p>
          <a:p>
            <a:pPr algn="just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 числа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якщо різниця 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ємним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числом.</a:t>
            </a: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3" name="Схема 2"/>
              <p:cNvGraphicFramePr/>
              <p:nvPr>
                <p:extLst>
                  <p:ext uri="{D42A27DB-BD31-4B8C-83A1-F6EECF244321}">
                    <p14:modId xmlns:p14="http://schemas.microsoft.com/office/powerpoint/2010/main" val="1761533494"/>
                  </p:ext>
                </p:extLst>
              </p:nvPr>
            </p:nvGraphicFramePr>
            <p:xfrm>
              <a:off x="611560" y="3140968"/>
              <a:ext cx="7992888" cy="327191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3" name="Схема 2"/>
              <p:cNvGraphicFramePr/>
              <p:nvPr>
                <p:extLst>
                  <p:ext uri="{D42A27DB-BD31-4B8C-83A1-F6EECF244321}">
                    <p14:modId xmlns:p14="http://schemas.microsoft.com/office/powerpoint/2010/main" xmlns="" val="1761533494"/>
                  </p:ext>
                </p:extLst>
              </p:nvPr>
            </p:nvGraphicFramePr>
            <p:xfrm>
              <a:off x="611560" y="3140968"/>
              <a:ext cx="7992888" cy="327191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6" r:lo="rId7" r:qs="rId8" r:cs="rId9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111816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59" y="404664"/>
            <a:ext cx="7920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</a:p>
          <a:p>
            <a:pPr algn="ctr"/>
            <a:r>
              <a:rPr lang="uk-UA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 чисел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різниці</a:t>
            </a:r>
            <a:endParaRPr lang="uk-UA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Схема 3"/>
              <p:cNvGraphicFramePr/>
              <p:nvPr>
                <p:extLst>
                  <p:ext uri="{D42A27DB-BD31-4B8C-83A1-F6EECF244321}">
                    <p14:modId xmlns:p14="http://schemas.microsoft.com/office/powerpoint/2010/main" val="2761711681"/>
                  </p:ext>
                </p:extLst>
              </p:nvPr>
            </p:nvGraphicFramePr>
            <p:xfrm>
              <a:off x="1619672" y="1700808"/>
              <a:ext cx="6264696" cy="468052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4" name="Схема 3"/>
              <p:cNvGraphicFramePr/>
              <p:nvPr>
                <p:extLst>
                  <p:ext uri="{D42A27DB-BD31-4B8C-83A1-F6EECF244321}">
                    <p14:modId xmlns:p14="http://schemas.microsoft.com/office/powerpoint/2010/main" xmlns="" val="2761711681"/>
                  </p:ext>
                </p:extLst>
              </p:nvPr>
            </p:nvGraphicFramePr>
            <p:xfrm>
              <a:off x="1619672" y="1700808"/>
              <a:ext cx="6264696" cy="468052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6" r:lo="rId7" r:qs="rId8" r:cs="rId9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1616712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511006" y="692696"/>
            <a:ext cx="2934465" cy="1584176"/>
          </a:xfrm>
          <a:prstGeom prst="homePlate">
            <a:avLst/>
          </a:prstGeom>
          <a:solidFill>
            <a:srgbClr val="CAE8AA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 ЗНАТИ!</a:t>
            </a:r>
            <a:endParaRPr lang="uk-UA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9992" y="539969"/>
            <a:ext cx="2836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endParaRPr lang="uk-UA" sz="32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445472" y="1449856"/>
                <a:ext cx="2109039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трогі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uk-UA" sz="3200" b="1" i="1" smtClean="0">
                        <a:latin typeface="Cambria Math"/>
                        <a:cs typeface="Times New Roman" panose="02020603050405020304" pitchFamily="18" charset="0"/>
                      </a:rPr>
                      <m:t>"</m:t>
                    </m:r>
                    <m:r>
                      <a:rPr lang="uk-UA" sz="3200" b="1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&lt;"</m:t>
                    </m:r>
                  </m:oMath>
                </a14:m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uk-UA" sz="3200" b="1" i="1" dirty="0" smtClean="0">
                        <a:latin typeface="Cambria Math"/>
                        <a:cs typeface="Times New Roman" panose="02020603050405020304" pitchFamily="18" charset="0"/>
                      </a:rPr>
                      <m:t>"</m:t>
                    </m:r>
                    <m:r>
                      <a:rPr lang="uk-UA" sz="3200" b="1" i="1" dirty="0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&gt;"</m:t>
                    </m:r>
                  </m:oMath>
                </a14:m>
                <a:endParaRPr lang="uk-UA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472" y="1449856"/>
                <a:ext cx="2109039" cy="1077218"/>
              </a:xfrm>
              <a:prstGeom prst="rect">
                <a:avLst/>
              </a:prstGeom>
              <a:blipFill rotWithShape="1">
                <a:blip r:embed="rId2"/>
                <a:stretch>
                  <a:fillRect t="-7910" b="-1694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6300193" y="1412776"/>
                <a:ext cx="252912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нестрогі</a:t>
                </a:r>
              </a:p>
              <a:p>
                <a:pPr lvl="0" algn="ctr"/>
                <a14:m>
                  <m:oMath xmlns:m="http://schemas.openxmlformats.org/officeDocument/2006/math">
                    <m:r>
                      <a:rPr lang="uk-UA" sz="3200" b="1" i="1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"</m:t>
                    </m:r>
                    <m:r>
                      <a:rPr lang="uk-UA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≤</m:t>
                    </m:r>
                    <m:r>
                      <a:rPr lang="uk-UA" sz="32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"</m:t>
                    </m:r>
                  </m:oMath>
                </a14:m>
                <a:r>
                  <a:rPr lang="uk-UA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uk-UA" sz="3200" b="1" i="1" dirty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"</m:t>
                    </m:r>
                    <m:r>
                      <a:rPr lang="uk-UA" sz="3200" b="1" i="1" dirty="0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≥</m:t>
                    </m:r>
                    <m:r>
                      <a:rPr lang="uk-UA" sz="3200" b="1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"</m:t>
                    </m:r>
                  </m:oMath>
                </a14:m>
                <a:endParaRPr lang="uk-UA" sz="32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3" y="1412776"/>
                <a:ext cx="2529120" cy="1077218"/>
              </a:xfrm>
              <a:prstGeom prst="rect">
                <a:avLst/>
              </a:prstGeom>
              <a:blipFill rotWithShape="1">
                <a:blip r:embed="rId3"/>
                <a:stretch>
                  <a:fillRect t="-7955" b="-1761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>
            <a:off x="6300192" y="1124744"/>
            <a:ext cx="1036026" cy="43204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4499992" y="1115120"/>
            <a:ext cx="1152128" cy="44167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4" name="Таблица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979387"/>
                  </p:ext>
                </p:extLst>
              </p:nvPr>
            </p:nvGraphicFramePr>
            <p:xfrm>
              <a:off x="550825" y="2780928"/>
              <a:ext cx="8093439" cy="33095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28744"/>
                    <a:gridCol w="1584176"/>
                    <a:gridCol w="4680519"/>
                  </a:tblGrid>
                  <a:tr h="6336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Нерівності</a:t>
                          </a:r>
                          <a:endParaRPr lang="uk-UA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Знак нерівності</a:t>
                          </a:r>
                          <a:endParaRPr lang="uk-UA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Як читають, що означає</a:t>
                          </a:r>
                          <a:endParaRPr lang="uk-UA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633670">
                    <a:tc rowSpan="2">
                      <a:txBody>
                        <a:bodyPr/>
                        <a:lstStyle/>
                        <a:p>
                          <a:r>
                            <a:rPr lang="uk-UA" sz="32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Строгі </a:t>
                          </a:r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b="1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24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lang="uk-UA" sz="24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lang="uk-UA" sz="2400" u="sng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менше</a:t>
                          </a:r>
                          <a:r>
                            <a:rPr lang="uk-UA" sz="24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від </a:t>
                          </a:r>
                          <a:r>
                            <a:rPr lang="en-US" sz="2400" b="1" i="1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uk-UA" sz="2400" b="1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</a:tr>
                  <a:tr h="633670">
                    <a:tc vMerge="1">
                      <a:txBody>
                        <a:bodyPr/>
                        <a:lstStyle/>
                        <a:p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&gt;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400" b="0" i="0" u="sng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більше</a:t>
                          </a:r>
                          <a:r>
                            <a:rPr kumimoji="0" lang="uk-UA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за </a:t>
                          </a:r>
                          <a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b</a:t>
                          </a:r>
                          <a:endPara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</a:tr>
                  <a:tr h="633670">
                    <a:tc rowSpan="2">
                      <a:txBody>
                        <a:bodyPr/>
                        <a:lstStyle/>
                        <a:p>
                          <a:r>
                            <a:rPr lang="uk-UA" sz="32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Нестрогі </a:t>
                          </a:r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≤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000" b="0" i="0" u="sng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менше</a:t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або </a:t>
                          </a:r>
                          <a:r>
                            <a:rPr kumimoji="0" lang="uk-UA" sz="2000" b="0" i="0" u="sng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дорівнює </a:t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(не більше)  </a:t>
                          </a:r>
                          <a:r>
                            <a:rPr kumimoji="0" lang="en-US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, </a:t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тобто</a:t>
                          </a:r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𝒂</m:t>
                              </m:r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&lt;</m:t>
                              </m:r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oMath>
                          </a14:m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або</a:t>
                          </a:r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𝒂</m:t>
                              </m:r>
                              <m:r>
                                <a:rPr kumimoji="0" lang="uk-UA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oMath>
                          </a14:m>
                          <a:endParaRPr kumimoji="0" lang="uk-UA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</a:tr>
                  <a:tr h="633670">
                    <a:tc vMerge="1">
                      <a:txBody>
                        <a:bodyPr/>
                        <a:lstStyle/>
                        <a:p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≥</m:t>
                                </m:r>
                                <m:r>
                                  <a:rPr lang="en-US" sz="3200" b="1" i="1" smtClean="0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000" b="0" i="0" u="sng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більше</a:t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або </a:t>
                          </a:r>
                          <a:r>
                            <a:rPr kumimoji="0" lang="uk-UA" sz="2000" b="0" i="0" u="sng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дорівнює</a:t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 (не менше)  </a:t>
                          </a:r>
                          <a:r>
                            <a:rPr kumimoji="0" lang="en-US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, </a:t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тобто</a:t>
                          </a:r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𝒂</m:t>
                              </m:r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&gt;</m:t>
                              </m:r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oMath>
                          </a14:m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kumimoji="0" lang="uk-UA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або</a:t>
                          </a:r>
                          <a:r>
                            <a:rPr kumimoji="0" lang="uk-UA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/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𝒂</m:t>
                              </m:r>
                              <m:r>
                                <a:rPr kumimoji="0" lang="uk-UA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oMath>
                          </a14:m>
                          <a:endParaRPr kumimoji="0" lang="uk-UA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4" name="Таблица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31979387"/>
                  </p:ext>
                </p:extLst>
              </p:nvPr>
            </p:nvGraphicFramePr>
            <p:xfrm>
              <a:off x="550825" y="2780928"/>
              <a:ext cx="8093439" cy="33095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28744"/>
                    <a:gridCol w="1584176"/>
                    <a:gridCol w="4680519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Нерівності</a:t>
                          </a:r>
                          <a:endParaRPr lang="uk-UA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Знак нерівності</a:t>
                          </a:r>
                          <a:endParaRPr lang="uk-UA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Як читають, що означає</a:t>
                          </a:r>
                          <a:endParaRPr lang="uk-UA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633670">
                    <a:tc rowSpan="2">
                      <a:txBody>
                        <a:bodyPr/>
                        <a:lstStyle/>
                        <a:p>
                          <a:r>
                            <a:rPr lang="uk-UA" sz="32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Строгі </a:t>
                          </a:r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5385" t="-105769" r="-295769" b="-3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b="1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uk-UA" sz="2400" u="sng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менше</a:t>
                          </a:r>
                          <a:r>
                            <a:rPr lang="uk-UA" sz="24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від </a:t>
                          </a:r>
                          <a:r>
                            <a:rPr lang="en-US" sz="2400" b="1" i="1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uk-UA" sz="2400" b="1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</a:tr>
                  <a:tr h="633670">
                    <a:tc vMerge="1">
                      <a:txBody>
                        <a:bodyPr/>
                        <a:lstStyle/>
                        <a:p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5385" t="-205769" r="-295769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kumimoji="0" lang="uk-UA" sz="2400" b="0" i="0" u="sng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більше</a:t>
                          </a:r>
                          <a:r>
                            <a:rPr kumimoji="0" lang="uk-UA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за </a:t>
                          </a:r>
                          <a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b</a:t>
                          </a:r>
                          <a:endPara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</a:tr>
                  <a:tr h="701040">
                    <a:tc rowSpan="2">
                      <a:txBody>
                        <a:bodyPr/>
                        <a:lstStyle/>
                        <a:p>
                          <a:r>
                            <a:rPr lang="uk-UA" sz="32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Нестрогі </a:t>
                          </a:r>
                          <a:endParaRPr lang="uk-UA" sz="3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5385" t="-276522" r="-295769" b="-1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72917" t="-276522" r="-130" b="-115652"/>
                          </a:stretch>
                        </a:blipFill>
                      </a:tcPr>
                    </a:tc>
                  </a:tr>
                  <a:tr h="701040">
                    <a:tc vMerge="1">
                      <a:txBody>
                        <a:bodyPr/>
                        <a:lstStyle/>
                        <a:p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5385" t="-376522" r="-295769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72917" t="-376522" r="-130" b="-156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2424967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Другая 12">
      <a:dk1>
        <a:sysClr val="windowText" lastClr="000000"/>
      </a:dk1>
      <a:lt1>
        <a:sysClr val="window" lastClr="FFFFFF"/>
      </a:lt1>
      <a:dk2>
        <a:srgbClr val="FDF5D5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FFED73"/>
      </a:accent6>
      <a:hlink>
        <a:srgbClr val="D2611C"/>
      </a:hlink>
      <a:folHlink>
        <a:srgbClr val="3B435B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1819</TotalTime>
  <Words>129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Числові нерівності.  Доведення числових нерівностей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Числові нерівності.  Доведення числових нерівностей</dc:title>
  <dc:creator>Sony</dc:creator>
  <cp:lastModifiedBy>Sch</cp:lastModifiedBy>
  <cp:revision>20</cp:revision>
  <dcterms:created xsi:type="dcterms:W3CDTF">2020-07-14T11:20:11Z</dcterms:created>
  <dcterms:modified xsi:type="dcterms:W3CDTF">2022-09-05T11:13:50Z</dcterms:modified>
</cp:coreProperties>
</file>