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28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26.xml" ContentType="application/vnd.openxmlformats-officedocument.presentationml.slideLayout+xml"/>
  <Default Extension="wmf" ContentType="image/x-wmf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20.xml" ContentType="application/vnd.openxmlformats-officedocument.presentationml.slideLayout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Default Extension="bin" ContentType="application/vnd.openxmlformats-officedocument.oleObject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27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slideLayouts/slideLayout16.xml" ContentType="application/vnd.openxmlformats-officedocument.presentationml.slideLayout+xml"/>
  <Override PartName="/ppt/slideLayouts/slideLayout25.xml" ContentType="application/vnd.openxmlformats-officedocument.presentationml.slideLayout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3.xml" ContentType="application/vnd.openxmlformats-officedocument.presentationml.slideLayout+xml"/>
  <Override PartName="/docProps/app.xml" ContentType="application/vnd.openxmlformats-officedocument.extended-properties+xml"/>
  <Default Extension="WAV" ContentType="audio/x-wav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Layouts/slideLayout12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notesSlides/notesSlide8.xml" ContentType="application/vnd.openxmlformats-officedocument.presentationml.notesSlide+xml"/>
  <Default Extension="gif" ContentType="image/gif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2" r:id="rId2"/>
  </p:sldMasterIdLst>
  <p:notesMasterIdLst>
    <p:notesMasterId r:id="rId28"/>
  </p:notesMasterIdLst>
  <p:sldIdLst>
    <p:sldId id="287" r:id="rId3"/>
    <p:sldId id="292" r:id="rId4"/>
    <p:sldId id="366" r:id="rId5"/>
    <p:sldId id="367" r:id="rId6"/>
    <p:sldId id="374" r:id="rId7"/>
    <p:sldId id="369" r:id="rId8"/>
    <p:sldId id="331" r:id="rId9"/>
    <p:sldId id="332" r:id="rId10"/>
    <p:sldId id="284" r:id="rId11"/>
    <p:sldId id="318" r:id="rId12"/>
    <p:sldId id="320" r:id="rId13"/>
    <p:sldId id="319" r:id="rId14"/>
    <p:sldId id="321" r:id="rId15"/>
    <p:sldId id="322" r:id="rId16"/>
    <p:sldId id="325" r:id="rId17"/>
    <p:sldId id="371" r:id="rId18"/>
    <p:sldId id="341" r:id="rId19"/>
    <p:sldId id="326" r:id="rId20"/>
    <p:sldId id="327" r:id="rId21"/>
    <p:sldId id="264" r:id="rId22"/>
    <p:sldId id="261" r:id="rId23"/>
    <p:sldId id="340" r:id="rId24"/>
    <p:sldId id="370" r:id="rId25"/>
    <p:sldId id="324" r:id="rId26"/>
    <p:sldId id="375" r:id="rId27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Times New Roman" pitchFamily="18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Times New Roman" pitchFamily="18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Times New Roman" pitchFamily="18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Times New Roman" pitchFamily="18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Times New Roman" pitchFamily="18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Times New Roman" pitchFamily="18" charset="0"/>
        <a:ea typeface="+mn-ea"/>
        <a:cs typeface="Times New Roman" pitchFamily="18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Times New Roman" pitchFamily="18" charset="0"/>
        <a:ea typeface="+mn-ea"/>
        <a:cs typeface="Times New Roman" pitchFamily="18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Times New Roman" pitchFamily="18" charset="0"/>
        <a:ea typeface="+mn-ea"/>
        <a:cs typeface="Times New Roman" pitchFamily="18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Times New Roman" pitchFamily="18" charset="0"/>
        <a:ea typeface="+mn-ea"/>
        <a:cs typeface="Times New Roman" pitchFamily="18" charset="0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0000FF"/>
    <a:srgbClr val="000066"/>
    <a:srgbClr val="6600CC"/>
    <a:srgbClr val="B00000"/>
    <a:srgbClr val="0033CC"/>
    <a:srgbClr val="FF9966"/>
    <a:srgbClr val="800000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000" autoAdjust="0"/>
    <p:restoredTop sz="94718" autoAdjust="0"/>
  </p:normalViewPr>
  <p:slideViewPr>
    <p:cSldViewPr>
      <p:cViewPr varScale="1">
        <p:scale>
          <a:sx n="70" d="100"/>
          <a:sy n="70" d="100"/>
        </p:scale>
        <p:origin x="-540" y="-10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42" y="0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tableStyles" Target="tableStyle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theme" Target="theme/theme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viewProps" Target="viewProps.xml"/></Relationships>
</file>

<file path=ppt/drawings/_rels/vmlDrawing1.vml.rels><?xml version="1.0" encoding="UTF-8" standalone="yes"?>
<Relationships xmlns="http://schemas.openxmlformats.org/package/2006/relationships"><Relationship Id="rId8" Type="http://schemas.openxmlformats.org/officeDocument/2006/relationships/image" Target="../media/image13.wmf"/><Relationship Id="rId3" Type="http://schemas.openxmlformats.org/officeDocument/2006/relationships/image" Target="../media/image8.wmf"/><Relationship Id="rId7" Type="http://schemas.openxmlformats.org/officeDocument/2006/relationships/image" Target="../media/image12.wmf"/><Relationship Id="rId2" Type="http://schemas.openxmlformats.org/officeDocument/2006/relationships/image" Target="../media/image7.wmf"/><Relationship Id="rId1" Type="http://schemas.openxmlformats.org/officeDocument/2006/relationships/image" Target="../media/image6.wmf"/><Relationship Id="rId6" Type="http://schemas.openxmlformats.org/officeDocument/2006/relationships/image" Target="../media/image11.wmf"/><Relationship Id="rId5" Type="http://schemas.openxmlformats.org/officeDocument/2006/relationships/image" Target="../media/image10.wmf"/><Relationship Id="rId4" Type="http://schemas.openxmlformats.org/officeDocument/2006/relationships/image" Target="../media/image9.wmf"/><Relationship Id="rId9" Type="http://schemas.openxmlformats.org/officeDocument/2006/relationships/image" Target="../media/image14.wmf"/></Relationships>
</file>

<file path=ppt/drawings/_rels/vmlDrawing2.vml.rels><?xml version="1.0" encoding="UTF-8" standalone="yes"?>
<Relationships xmlns="http://schemas.openxmlformats.org/package/2006/relationships"><Relationship Id="rId2" Type="http://schemas.openxmlformats.org/officeDocument/2006/relationships/image" Target="../media/image16.wmf"/><Relationship Id="rId1" Type="http://schemas.openxmlformats.org/officeDocument/2006/relationships/image" Target="../media/image15.wmf"/></Relationships>
</file>

<file path=ppt/drawings/_rels/vmlDrawing3.vml.rels><?xml version="1.0" encoding="UTF-8" standalone="yes"?>
<Relationships xmlns="http://schemas.openxmlformats.org/package/2006/relationships"><Relationship Id="rId2" Type="http://schemas.openxmlformats.org/officeDocument/2006/relationships/image" Target="../media/image16.wmf"/><Relationship Id="rId1" Type="http://schemas.openxmlformats.org/officeDocument/2006/relationships/image" Target="../media/image15.wmf"/></Relationships>
</file>

<file path=ppt/drawings/_rels/vmlDrawing4.vml.rels><?xml version="1.0" encoding="UTF-8" standalone="yes"?>
<Relationships xmlns="http://schemas.openxmlformats.org/package/2006/relationships"><Relationship Id="rId2" Type="http://schemas.openxmlformats.org/officeDocument/2006/relationships/image" Target="../media/image16.wmf"/><Relationship Id="rId1" Type="http://schemas.openxmlformats.org/officeDocument/2006/relationships/image" Target="../media/image15.wmf"/></Relationships>
</file>

<file path=ppt/drawings/_rels/vmlDrawing5.vml.rels><?xml version="1.0" encoding="UTF-8" standalone="yes"?>
<Relationships xmlns="http://schemas.openxmlformats.org/package/2006/relationships"><Relationship Id="rId2" Type="http://schemas.openxmlformats.org/officeDocument/2006/relationships/image" Target="../media/image16.wmf"/><Relationship Id="rId1" Type="http://schemas.openxmlformats.org/officeDocument/2006/relationships/image" Target="../media/image15.wmf"/></Relationships>
</file>

<file path=ppt/drawings/_rels/vmlDrawing6.vml.rels><?xml version="1.0" encoding="UTF-8" standalone="yes"?>
<Relationships xmlns="http://schemas.openxmlformats.org/package/2006/relationships"><Relationship Id="rId2" Type="http://schemas.openxmlformats.org/officeDocument/2006/relationships/image" Target="../media/image16.wmf"/><Relationship Id="rId1" Type="http://schemas.openxmlformats.org/officeDocument/2006/relationships/image" Target="../media/image15.wmf"/></Relationships>
</file>

<file path=ppt/drawings/_rels/vmlDrawing7.vml.rels><?xml version="1.0" encoding="UTF-8" standalone="yes"?>
<Relationships xmlns="http://schemas.openxmlformats.org/package/2006/relationships"><Relationship Id="rId2" Type="http://schemas.openxmlformats.org/officeDocument/2006/relationships/image" Target="../media/image16.wmf"/><Relationship Id="rId1" Type="http://schemas.openxmlformats.org/officeDocument/2006/relationships/image" Target="../media/image15.wmf"/></Relationships>
</file>

<file path=ppt/drawings/_rels/vmlDrawing8.vml.rels><?xml version="1.0" encoding="UTF-8" standalone="yes"?>
<Relationships xmlns="http://schemas.openxmlformats.org/package/2006/relationships"><Relationship Id="rId3" Type="http://schemas.openxmlformats.org/officeDocument/2006/relationships/image" Target="../media/image25.wmf"/><Relationship Id="rId2" Type="http://schemas.openxmlformats.org/officeDocument/2006/relationships/image" Target="../media/image24.wmf"/><Relationship Id="rId1" Type="http://schemas.openxmlformats.org/officeDocument/2006/relationships/image" Target="../media/image23.wmf"/><Relationship Id="rId5" Type="http://schemas.openxmlformats.org/officeDocument/2006/relationships/image" Target="../media/image27.wmf"/><Relationship Id="rId4" Type="http://schemas.openxmlformats.org/officeDocument/2006/relationships/image" Target="../media/image26.wmf"/></Relationships>
</file>

<file path=ppt/drawings/_rels/vmlDrawing9.vml.rels><?xml version="1.0" encoding="UTF-8" standalone="yes"?>
<Relationships xmlns="http://schemas.openxmlformats.org/package/2006/relationships"><Relationship Id="rId3" Type="http://schemas.openxmlformats.org/officeDocument/2006/relationships/image" Target="../media/image31.wmf"/><Relationship Id="rId2" Type="http://schemas.openxmlformats.org/officeDocument/2006/relationships/image" Target="../media/image30.wmf"/><Relationship Id="rId1" Type="http://schemas.openxmlformats.org/officeDocument/2006/relationships/image" Target="../media/image29.wmf"/><Relationship Id="rId5" Type="http://schemas.openxmlformats.org/officeDocument/2006/relationships/image" Target="../media/image33.wmf"/><Relationship Id="rId4" Type="http://schemas.openxmlformats.org/officeDocument/2006/relationships/image" Target="../media/image32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 smtClean="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 smtClean="0"/>
            </a:lvl1pPr>
          </a:lstStyle>
          <a:p>
            <a:pPr>
              <a:defRPr/>
            </a:pPr>
            <a:fld id="{2590E185-BF5C-4678-8724-DF61BAC88DD0}" type="datetimeFigureOut">
              <a:rPr lang="ru-RU"/>
              <a:pPr>
                <a:defRPr/>
              </a:pPr>
              <a:t>26.09.2022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ru-RU" noProof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noProof="0"/>
              <a:t>Образец текста</a:t>
            </a:r>
          </a:p>
          <a:p>
            <a:pPr lvl="1"/>
            <a:r>
              <a:rPr lang="ru-RU" noProof="0"/>
              <a:t>Второй уровень</a:t>
            </a:r>
          </a:p>
          <a:p>
            <a:pPr lvl="2"/>
            <a:r>
              <a:rPr lang="ru-RU" noProof="0"/>
              <a:t>Третий уровень</a:t>
            </a:r>
          </a:p>
          <a:p>
            <a:pPr lvl="3"/>
            <a:r>
              <a:rPr lang="ru-RU" noProof="0"/>
              <a:t>Четвертый уровень</a:t>
            </a:r>
          </a:p>
          <a:p>
            <a:pPr lvl="4"/>
            <a:r>
              <a:rPr lang="ru-RU" noProof="0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 smtClean="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 smtClean="0"/>
            </a:lvl1pPr>
          </a:lstStyle>
          <a:p>
            <a:pPr>
              <a:defRPr/>
            </a:pPr>
            <a:fld id="{F412F2A0-CA60-4475-92CC-765AF96857B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682246251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412F2A0-CA60-4475-92CC-765AF96857B4}" type="slidenum">
              <a:rPr lang="ru-RU" smtClean="0"/>
              <a:pPr>
                <a:defRPr/>
              </a:pPr>
              <a:t>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30949415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412F2A0-CA60-4475-92CC-765AF96857B4}" type="slidenum">
              <a:rPr lang="ru-RU" smtClean="0"/>
              <a:pPr>
                <a:defRPr/>
              </a:pPr>
              <a:t>10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69684789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412F2A0-CA60-4475-92CC-765AF96857B4}" type="slidenum">
              <a:rPr lang="ru-RU" smtClean="0"/>
              <a:pPr>
                <a:defRPr/>
              </a:pPr>
              <a:t>11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65027901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412F2A0-CA60-4475-92CC-765AF96857B4}" type="slidenum">
              <a:rPr lang="ru-RU" smtClean="0"/>
              <a:pPr>
                <a:defRPr/>
              </a:pPr>
              <a:t>12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408454591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412F2A0-CA60-4475-92CC-765AF96857B4}" type="slidenum">
              <a:rPr lang="ru-RU" smtClean="0"/>
              <a:pPr>
                <a:defRPr/>
              </a:pPr>
              <a:t>13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7268757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412F2A0-CA60-4475-92CC-765AF96857B4}" type="slidenum">
              <a:rPr lang="ru-RU" smtClean="0"/>
              <a:pPr>
                <a:defRPr/>
              </a:pPr>
              <a:t>14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94462431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B06E53C7-961F-45F3-A53E-704FBB4E073A}" type="slidenum">
              <a:rPr lang="ru-RU" smtClean="0">
                <a:latin typeface="Arial" pitchFamily="34" charset="0"/>
              </a:rPr>
              <a:pPr/>
              <a:t>16</a:t>
            </a:fld>
            <a:endParaRPr lang="ru-RU">
              <a:latin typeface="Arial" pitchFamily="34" charset="0"/>
            </a:endParaRPr>
          </a:p>
        </p:txBody>
      </p:sp>
      <p:sp>
        <p:nvSpPr>
          <p:cNvPr id="235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55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uk-UA">
              <a:latin typeface="Arial" pitchFamily="34" charset="0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AB92EC9-7589-4FFB-B38B-70172F6A9344}" type="slidenum">
              <a:rPr lang="ru-RU" smtClean="0">
                <a:latin typeface="Arial" pitchFamily="34" charset="0"/>
              </a:rPr>
              <a:pPr/>
              <a:t>17</a:t>
            </a:fld>
            <a:endParaRPr lang="ru-RU">
              <a:latin typeface="Arial" pitchFamily="34" charset="0"/>
            </a:endParaRPr>
          </a:p>
        </p:txBody>
      </p:sp>
      <p:sp>
        <p:nvSpPr>
          <p:cNvPr id="245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58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uk-UA">
              <a:latin typeface="Arial" pitchFamily="34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839CBD2-F435-4A2D-BAEF-D265ACBE8EE3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5312EBF-2CDF-4CB8-B8EA-83C3197BE513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11DAE0B-AC6A-449D-8AE7-5BA7C8F9F069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BDF2367-85CA-4140-91B4-E3C6E38BCA26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3B53081-AF31-444E-9E3A-3763AD2EEDD9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55D5554-67E9-4312-86C1-212CD817BDBF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AF9A94E-DAED-44BF-AAAB-04DE6C6035B5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9A70497-36D5-4218-BBCC-5A7F79B75811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7EE80D5-17A1-4BE0-A7D5-7817579F71D7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82161E2-FD5C-4B29-BD2D-288906C97BE6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4859DBC-F944-4853-B681-0A8A0FADD7DE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12" name="Freeform 40"/>
          <p:cNvSpPr>
            <a:spLocks/>
          </p:cNvSpPr>
          <p:nvPr/>
        </p:nvSpPr>
        <p:spPr bwMode="gray">
          <a:xfrm>
            <a:off x="0" y="6048375"/>
            <a:ext cx="2762250" cy="809625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0" y="510"/>
              </a:cxn>
              <a:cxn ang="0">
                <a:pos x="1740" y="510"/>
              </a:cxn>
              <a:cxn ang="0">
                <a:pos x="1595" y="30"/>
              </a:cxn>
              <a:cxn ang="0">
                <a:pos x="0" y="0"/>
              </a:cxn>
            </a:cxnLst>
            <a:rect l="0" t="0" r="r" b="b"/>
            <a:pathLst>
              <a:path w="1740" h="510">
                <a:moveTo>
                  <a:pt x="0" y="0"/>
                </a:moveTo>
                <a:lnTo>
                  <a:pt x="0" y="510"/>
                </a:lnTo>
                <a:cubicBezTo>
                  <a:pt x="0" y="510"/>
                  <a:pt x="870" y="510"/>
                  <a:pt x="1740" y="510"/>
                </a:cubicBezTo>
                <a:cubicBezTo>
                  <a:pt x="1650" y="258"/>
                  <a:pt x="1595" y="30"/>
                  <a:pt x="1595" y="30"/>
                </a:cubicBezTo>
                <a:cubicBezTo>
                  <a:pt x="798" y="54"/>
                  <a:pt x="0" y="0"/>
                  <a:pt x="0" y="0"/>
                </a:cubicBezTo>
                <a:close/>
              </a:path>
            </a:pathLst>
          </a:custGeom>
          <a:solidFill>
            <a:schemeClr val="folHlink"/>
          </a:solidFill>
          <a:ln w="9525">
            <a:noFill/>
            <a:round/>
            <a:headEnd/>
            <a:tailEnd/>
          </a:ln>
          <a:effectLst/>
        </p:spPr>
        <p:txBody>
          <a:bodyPr/>
          <a:lstStyle/>
          <a:p>
            <a:endParaRPr lang="uk-UA"/>
          </a:p>
        </p:txBody>
      </p:sp>
      <p:sp>
        <p:nvSpPr>
          <p:cNvPr id="3113" name="Freeform 41"/>
          <p:cNvSpPr>
            <a:spLocks/>
          </p:cNvSpPr>
          <p:nvPr/>
        </p:nvSpPr>
        <p:spPr bwMode="gray">
          <a:xfrm>
            <a:off x="2590800" y="4705350"/>
            <a:ext cx="6400800" cy="2152650"/>
          </a:xfrm>
          <a:custGeom>
            <a:avLst/>
            <a:gdLst/>
            <a:ahLst/>
            <a:cxnLst>
              <a:cxn ang="0">
                <a:pos x="1116" y="0"/>
              </a:cxn>
              <a:cxn ang="0">
                <a:pos x="3840" y="636"/>
              </a:cxn>
              <a:cxn ang="0">
                <a:pos x="4032" y="1356"/>
              </a:cxn>
              <a:cxn ang="0">
                <a:pos x="288" y="1356"/>
              </a:cxn>
              <a:cxn ang="0">
                <a:pos x="0" y="828"/>
              </a:cxn>
              <a:cxn ang="0">
                <a:pos x="1116" y="0"/>
              </a:cxn>
            </a:cxnLst>
            <a:rect l="0" t="0" r="r" b="b"/>
            <a:pathLst>
              <a:path w="4032" h="1356">
                <a:moveTo>
                  <a:pt x="1116" y="0"/>
                </a:moveTo>
                <a:cubicBezTo>
                  <a:pt x="2370" y="1254"/>
                  <a:pt x="3840" y="636"/>
                  <a:pt x="3840" y="636"/>
                </a:cubicBezTo>
                <a:cubicBezTo>
                  <a:pt x="4032" y="966"/>
                  <a:pt x="4032" y="1356"/>
                  <a:pt x="4032" y="1356"/>
                </a:cubicBezTo>
                <a:cubicBezTo>
                  <a:pt x="4032" y="1356"/>
                  <a:pt x="2160" y="1356"/>
                  <a:pt x="288" y="1356"/>
                </a:cubicBezTo>
                <a:cubicBezTo>
                  <a:pt x="120" y="1140"/>
                  <a:pt x="0" y="828"/>
                  <a:pt x="0" y="828"/>
                </a:cubicBezTo>
                <a:lnTo>
                  <a:pt x="1116" y="0"/>
                </a:lnTo>
                <a:close/>
              </a:path>
            </a:pathLst>
          </a:custGeom>
          <a:solidFill>
            <a:schemeClr val="hlink"/>
          </a:solidFill>
          <a:ln w="9525">
            <a:noFill/>
            <a:round/>
            <a:headEnd/>
            <a:tailEnd/>
          </a:ln>
          <a:effectLst/>
        </p:spPr>
        <p:txBody>
          <a:bodyPr/>
          <a:lstStyle/>
          <a:p>
            <a:endParaRPr lang="uk-UA"/>
          </a:p>
        </p:txBody>
      </p:sp>
      <p:sp>
        <p:nvSpPr>
          <p:cNvPr id="3114" name="Freeform 42"/>
          <p:cNvSpPr>
            <a:spLocks/>
          </p:cNvSpPr>
          <p:nvPr/>
        </p:nvSpPr>
        <p:spPr bwMode="gray">
          <a:xfrm>
            <a:off x="4400550" y="781050"/>
            <a:ext cx="4743450" cy="5048250"/>
          </a:xfrm>
          <a:custGeom>
            <a:avLst/>
            <a:gdLst/>
            <a:ahLst/>
            <a:cxnLst>
              <a:cxn ang="0">
                <a:pos x="510" y="1098"/>
              </a:cxn>
              <a:cxn ang="0">
                <a:pos x="2280" y="0"/>
              </a:cxn>
              <a:cxn ang="0">
                <a:pos x="2988" y="342"/>
              </a:cxn>
              <a:cxn ang="0">
                <a:pos x="2988" y="2772"/>
              </a:cxn>
              <a:cxn ang="0">
                <a:pos x="1452" y="3060"/>
              </a:cxn>
              <a:cxn ang="0">
                <a:pos x="0" y="2406"/>
              </a:cxn>
              <a:cxn ang="0">
                <a:pos x="510" y="1098"/>
              </a:cxn>
            </a:cxnLst>
            <a:rect l="0" t="0" r="r" b="b"/>
            <a:pathLst>
              <a:path w="2988" h="3180">
                <a:moveTo>
                  <a:pt x="510" y="1098"/>
                </a:moveTo>
                <a:cubicBezTo>
                  <a:pt x="1710" y="840"/>
                  <a:pt x="2280" y="0"/>
                  <a:pt x="2280" y="0"/>
                </a:cubicBezTo>
                <a:cubicBezTo>
                  <a:pt x="2700" y="96"/>
                  <a:pt x="2988" y="342"/>
                  <a:pt x="2988" y="342"/>
                </a:cubicBezTo>
                <a:lnTo>
                  <a:pt x="2988" y="2772"/>
                </a:lnTo>
                <a:cubicBezTo>
                  <a:pt x="2988" y="2772"/>
                  <a:pt x="2202" y="3180"/>
                  <a:pt x="1452" y="3060"/>
                </a:cubicBezTo>
                <a:cubicBezTo>
                  <a:pt x="636" y="2940"/>
                  <a:pt x="0" y="2406"/>
                  <a:pt x="0" y="2406"/>
                </a:cubicBezTo>
                <a:lnTo>
                  <a:pt x="510" y="1098"/>
                </a:lnTo>
                <a:close/>
              </a:path>
            </a:pathLst>
          </a:custGeom>
          <a:solidFill>
            <a:schemeClr val="accent2"/>
          </a:solidFill>
          <a:ln w="9525">
            <a:noFill/>
            <a:round/>
            <a:headEnd/>
            <a:tailEnd/>
          </a:ln>
          <a:effectLst/>
        </p:spPr>
        <p:txBody>
          <a:bodyPr/>
          <a:lstStyle/>
          <a:p>
            <a:endParaRPr lang="uk-UA"/>
          </a:p>
        </p:txBody>
      </p:sp>
      <p:sp>
        <p:nvSpPr>
          <p:cNvPr id="3115" name="Freeform 43"/>
          <p:cNvSpPr>
            <a:spLocks/>
          </p:cNvSpPr>
          <p:nvPr/>
        </p:nvSpPr>
        <p:spPr bwMode="gray">
          <a:xfrm>
            <a:off x="4800600" y="0"/>
            <a:ext cx="3276600" cy="2409825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276" y="1518"/>
              </a:cxn>
              <a:cxn ang="0">
                <a:pos x="2064" y="0"/>
              </a:cxn>
              <a:cxn ang="0">
                <a:pos x="0" y="0"/>
              </a:cxn>
            </a:cxnLst>
            <a:rect l="0" t="0" r="r" b="b"/>
            <a:pathLst>
              <a:path w="2064" h="1518">
                <a:moveTo>
                  <a:pt x="0" y="0"/>
                </a:moveTo>
                <a:cubicBezTo>
                  <a:pt x="0" y="0"/>
                  <a:pt x="138" y="759"/>
                  <a:pt x="276" y="1518"/>
                </a:cubicBezTo>
                <a:cubicBezTo>
                  <a:pt x="1518" y="1194"/>
                  <a:pt x="2064" y="0"/>
                  <a:pt x="2064" y="0"/>
                </a:cubicBez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  <a:ln w="9525">
            <a:noFill/>
            <a:round/>
            <a:headEnd/>
            <a:tailEnd/>
          </a:ln>
          <a:effectLst/>
        </p:spPr>
        <p:txBody>
          <a:bodyPr/>
          <a:lstStyle/>
          <a:p>
            <a:endParaRPr lang="uk-UA"/>
          </a:p>
        </p:txBody>
      </p:sp>
      <p:sp>
        <p:nvSpPr>
          <p:cNvPr id="3151" name="Freeform 79"/>
          <p:cNvSpPr>
            <a:spLocks/>
          </p:cNvSpPr>
          <p:nvPr/>
        </p:nvSpPr>
        <p:spPr bwMode="gray">
          <a:xfrm>
            <a:off x="0" y="0"/>
            <a:ext cx="6583363" cy="7267575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3612" y="0"/>
              </a:cxn>
              <a:cxn ang="0">
                <a:pos x="3222" y="3042"/>
              </a:cxn>
              <a:cxn ang="0">
                <a:pos x="0" y="3744"/>
              </a:cxn>
              <a:cxn ang="0">
                <a:pos x="0" y="0"/>
              </a:cxn>
            </a:cxnLst>
            <a:rect l="0" t="0" r="r" b="b"/>
            <a:pathLst>
              <a:path w="4014" h="4455">
                <a:moveTo>
                  <a:pt x="0" y="0"/>
                </a:moveTo>
                <a:lnTo>
                  <a:pt x="3612" y="0"/>
                </a:lnTo>
                <a:cubicBezTo>
                  <a:pt x="4014" y="984"/>
                  <a:pt x="3812" y="2307"/>
                  <a:pt x="3222" y="3042"/>
                </a:cubicBezTo>
                <a:cubicBezTo>
                  <a:pt x="1988" y="4455"/>
                  <a:pt x="0" y="3744"/>
                  <a:pt x="0" y="3744"/>
                </a:cubicBez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  <a:ln w="9525">
            <a:noFill/>
            <a:round/>
            <a:headEnd/>
            <a:tailEnd/>
          </a:ln>
          <a:effectLst/>
        </p:spPr>
        <p:txBody>
          <a:bodyPr/>
          <a:lstStyle/>
          <a:p>
            <a:endParaRPr lang="uk-UA"/>
          </a:p>
        </p:txBody>
      </p:sp>
      <p:sp>
        <p:nvSpPr>
          <p:cNvPr id="3117" name="Freeform 45"/>
          <p:cNvSpPr>
            <a:spLocks/>
          </p:cNvSpPr>
          <p:nvPr/>
        </p:nvSpPr>
        <p:spPr bwMode="gray">
          <a:xfrm>
            <a:off x="0" y="0"/>
            <a:ext cx="6372225" cy="7072313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3612" y="0"/>
              </a:cxn>
              <a:cxn ang="0">
                <a:pos x="3222" y="3042"/>
              </a:cxn>
              <a:cxn ang="0">
                <a:pos x="0" y="3744"/>
              </a:cxn>
              <a:cxn ang="0">
                <a:pos x="0" y="0"/>
              </a:cxn>
            </a:cxnLst>
            <a:rect l="0" t="0" r="r" b="b"/>
            <a:pathLst>
              <a:path w="4014" h="4455">
                <a:moveTo>
                  <a:pt x="0" y="0"/>
                </a:moveTo>
                <a:lnTo>
                  <a:pt x="3612" y="0"/>
                </a:lnTo>
                <a:cubicBezTo>
                  <a:pt x="4014" y="984"/>
                  <a:pt x="3812" y="2307"/>
                  <a:pt x="3222" y="3042"/>
                </a:cubicBezTo>
                <a:cubicBezTo>
                  <a:pt x="1988" y="4455"/>
                  <a:pt x="0" y="3744"/>
                  <a:pt x="0" y="3744"/>
                </a:cubicBezTo>
                <a:lnTo>
                  <a:pt x="0" y="0"/>
                </a:lnTo>
                <a:close/>
              </a:path>
            </a:pathLst>
          </a:custGeom>
          <a:gradFill rotWithShape="1">
            <a:gsLst>
              <a:gs pos="0">
                <a:schemeClr val="bg1">
                  <a:gamma/>
                  <a:tint val="25490"/>
                  <a:invGamma/>
                </a:schemeClr>
              </a:gs>
              <a:gs pos="100000">
                <a:schemeClr val="bg1"/>
              </a:gs>
            </a:gsLst>
            <a:lin ang="2700000" scaled="1"/>
          </a:gradFill>
          <a:ln w="9525">
            <a:noFill/>
            <a:round/>
            <a:headEnd/>
            <a:tailEnd/>
          </a:ln>
          <a:effectLst/>
        </p:spPr>
        <p:txBody>
          <a:bodyPr/>
          <a:lstStyle/>
          <a:p>
            <a:endParaRPr lang="uk-UA"/>
          </a:p>
        </p:txBody>
      </p:sp>
      <p:sp>
        <p:nvSpPr>
          <p:cNvPr id="3119" name="Line 47"/>
          <p:cNvSpPr>
            <a:spLocks noChangeShapeType="1"/>
          </p:cNvSpPr>
          <p:nvPr/>
        </p:nvSpPr>
        <p:spPr bwMode="gray">
          <a:xfrm>
            <a:off x="250825" y="1588"/>
            <a:ext cx="0" cy="6015037"/>
          </a:xfrm>
          <a:prstGeom prst="line">
            <a:avLst/>
          </a:prstGeom>
          <a:noFill/>
          <a:ln w="9525">
            <a:solidFill>
              <a:srgbClr val="FFFFFF"/>
            </a:solidFill>
            <a:round/>
            <a:headEnd/>
            <a:tailEnd/>
          </a:ln>
          <a:effectLst>
            <a:outerShdw dist="17961" dir="2700000" algn="ctr" rotWithShape="0">
              <a:schemeClr val="accent2">
                <a:alpha val="50000"/>
              </a:schemeClr>
            </a:outerShdw>
          </a:effectLst>
        </p:spPr>
        <p:txBody>
          <a:bodyPr/>
          <a:lstStyle/>
          <a:p>
            <a:endParaRPr lang="uk-UA"/>
          </a:p>
        </p:txBody>
      </p:sp>
      <p:sp>
        <p:nvSpPr>
          <p:cNvPr id="3120" name="Line 48"/>
          <p:cNvSpPr>
            <a:spLocks noChangeShapeType="1"/>
          </p:cNvSpPr>
          <p:nvPr/>
        </p:nvSpPr>
        <p:spPr bwMode="gray">
          <a:xfrm>
            <a:off x="1293813" y="1588"/>
            <a:ext cx="0" cy="6207125"/>
          </a:xfrm>
          <a:prstGeom prst="line">
            <a:avLst/>
          </a:prstGeom>
          <a:noFill/>
          <a:ln w="9525">
            <a:solidFill>
              <a:srgbClr val="FFFFFF"/>
            </a:solidFill>
            <a:round/>
            <a:headEnd/>
            <a:tailEnd/>
          </a:ln>
          <a:effectLst>
            <a:outerShdw dist="17961" dir="2700000" algn="ctr" rotWithShape="0">
              <a:schemeClr val="accent2">
                <a:alpha val="50000"/>
              </a:schemeClr>
            </a:outerShdw>
          </a:effectLst>
        </p:spPr>
        <p:txBody>
          <a:bodyPr/>
          <a:lstStyle/>
          <a:p>
            <a:endParaRPr lang="uk-UA"/>
          </a:p>
        </p:txBody>
      </p:sp>
      <p:sp>
        <p:nvSpPr>
          <p:cNvPr id="3121" name="Line 49"/>
          <p:cNvSpPr>
            <a:spLocks noChangeShapeType="1"/>
          </p:cNvSpPr>
          <p:nvPr/>
        </p:nvSpPr>
        <p:spPr bwMode="gray">
          <a:xfrm>
            <a:off x="2338388" y="1588"/>
            <a:ext cx="0" cy="6183312"/>
          </a:xfrm>
          <a:prstGeom prst="line">
            <a:avLst/>
          </a:prstGeom>
          <a:noFill/>
          <a:ln w="9525">
            <a:solidFill>
              <a:srgbClr val="FFFFFF"/>
            </a:solidFill>
            <a:round/>
            <a:headEnd/>
            <a:tailEnd/>
          </a:ln>
          <a:effectLst>
            <a:outerShdw dist="17961" dir="2700000" algn="ctr" rotWithShape="0">
              <a:schemeClr val="accent2">
                <a:alpha val="50000"/>
              </a:schemeClr>
            </a:outerShdw>
          </a:effectLst>
        </p:spPr>
        <p:txBody>
          <a:bodyPr/>
          <a:lstStyle/>
          <a:p>
            <a:endParaRPr lang="uk-UA"/>
          </a:p>
        </p:txBody>
      </p:sp>
      <p:sp>
        <p:nvSpPr>
          <p:cNvPr id="3122" name="Line 50"/>
          <p:cNvSpPr>
            <a:spLocks noChangeShapeType="1"/>
          </p:cNvSpPr>
          <p:nvPr/>
        </p:nvSpPr>
        <p:spPr bwMode="gray">
          <a:xfrm>
            <a:off x="3382963" y="1588"/>
            <a:ext cx="0" cy="5972175"/>
          </a:xfrm>
          <a:prstGeom prst="line">
            <a:avLst/>
          </a:prstGeom>
          <a:noFill/>
          <a:ln w="9525">
            <a:solidFill>
              <a:srgbClr val="FFFFFF"/>
            </a:solidFill>
            <a:round/>
            <a:headEnd/>
            <a:tailEnd/>
          </a:ln>
          <a:effectLst>
            <a:outerShdw dist="17961" dir="2700000" algn="ctr" rotWithShape="0">
              <a:schemeClr val="accent2">
                <a:alpha val="50000"/>
              </a:schemeClr>
            </a:outerShdw>
          </a:effectLst>
        </p:spPr>
        <p:txBody>
          <a:bodyPr/>
          <a:lstStyle/>
          <a:p>
            <a:endParaRPr lang="uk-UA"/>
          </a:p>
        </p:txBody>
      </p:sp>
      <p:sp>
        <p:nvSpPr>
          <p:cNvPr id="3123" name="Line 51"/>
          <p:cNvSpPr>
            <a:spLocks noChangeShapeType="1"/>
          </p:cNvSpPr>
          <p:nvPr/>
        </p:nvSpPr>
        <p:spPr bwMode="gray">
          <a:xfrm>
            <a:off x="4427538" y="1588"/>
            <a:ext cx="0" cy="5449887"/>
          </a:xfrm>
          <a:prstGeom prst="line">
            <a:avLst/>
          </a:prstGeom>
          <a:noFill/>
          <a:ln w="9525">
            <a:solidFill>
              <a:srgbClr val="FFFFFF"/>
            </a:solidFill>
            <a:round/>
            <a:headEnd/>
            <a:tailEnd/>
          </a:ln>
          <a:effectLst>
            <a:outerShdw dist="17961" dir="2700000" algn="ctr" rotWithShape="0">
              <a:schemeClr val="accent2">
                <a:alpha val="50000"/>
              </a:schemeClr>
            </a:outerShdw>
          </a:effectLst>
        </p:spPr>
        <p:txBody>
          <a:bodyPr/>
          <a:lstStyle/>
          <a:p>
            <a:endParaRPr lang="uk-UA"/>
          </a:p>
        </p:txBody>
      </p:sp>
      <p:sp>
        <p:nvSpPr>
          <p:cNvPr id="3125" name="Line 53"/>
          <p:cNvSpPr>
            <a:spLocks noChangeShapeType="1"/>
          </p:cNvSpPr>
          <p:nvPr/>
        </p:nvSpPr>
        <p:spPr bwMode="gray">
          <a:xfrm rot="5400000">
            <a:off x="2913063" y="-2654300"/>
            <a:ext cx="0" cy="5813425"/>
          </a:xfrm>
          <a:prstGeom prst="line">
            <a:avLst/>
          </a:prstGeom>
          <a:noFill/>
          <a:ln w="9525">
            <a:solidFill>
              <a:srgbClr val="FFFFFF"/>
            </a:solidFill>
            <a:round/>
            <a:headEnd/>
            <a:tailEnd/>
          </a:ln>
          <a:effectLst>
            <a:outerShdw dist="17961" dir="2700000" algn="ctr" rotWithShape="0">
              <a:schemeClr val="accent2">
                <a:alpha val="50000"/>
              </a:schemeClr>
            </a:outerShdw>
          </a:effectLst>
        </p:spPr>
        <p:txBody>
          <a:bodyPr/>
          <a:lstStyle/>
          <a:p>
            <a:endParaRPr lang="uk-UA"/>
          </a:p>
        </p:txBody>
      </p:sp>
      <p:sp>
        <p:nvSpPr>
          <p:cNvPr id="3126" name="Line 54"/>
          <p:cNvSpPr>
            <a:spLocks noChangeShapeType="1"/>
          </p:cNvSpPr>
          <p:nvPr/>
        </p:nvSpPr>
        <p:spPr bwMode="gray">
          <a:xfrm rot="5400000">
            <a:off x="3006725" y="-1682750"/>
            <a:ext cx="0" cy="6000750"/>
          </a:xfrm>
          <a:prstGeom prst="line">
            <a:avLst/>
          </a:prstGeom>
          <a:noFill/>
          <a:ln w="9525">
            <a:solidFill>
              <a:srgbClr val="FFFFFF"/>
            </a:solidFill>
            <a:round/>
            <a:headEnd/>
            <a:tailEnd/>
          </a:ln>
          <a:effectLst>
            <a:outerShdw dist="17961" dir="2700000" algn="ctr" rotWithShape="0">
              <a:schemeClr val="accent2">
                <a:alpha val="50000"/>
              </a:schemeClr>
            </a:outerShdw>
          </a:effectLst>
        </p:spPr>
        <p:txBody>
          <a:bodyPr/>
          <a:lstStyle/>
          <a:p>
            <a:endParaRPr lang="uk-UA"/>
          </a:p>
        </p:txBody>
      </p:sp>
      <p:sp>
        <p:nvSpPr>
          <p:cNvPr id="3127" name="Line 55"/>
          <p:cNvSpPr>
            <a:spLocks noChangeShapeType="1"/>
          </p:cNvSpPr>
          <p:nvPr/>
        </p:nvSpPr>
        <p:spPr bwMode="gray">
          <a:xfrm rot="5400000">
            <a:off x="3011488" y="-622300"/>
            <a:ext cx="0" cy="6010275"/>
          </a:xfrm>
          <a:prstGeom prst="line">
            <a:avLst/>
          </a:prstGeom>
          <a:noFill/>
          <a:ln w="9525">
            <a:solidFill>
              <a:srgbClr val="FFFFFF"/>
            </a:solidFill>
            <a:round/>
            <a:headEnd/>
            <a:tailEnd/>
          </a:ln>
          <a:effectLst>
            <a:outerShdw dist="17961" dir="2700000" algn="ctr" rotWithShape="0">
              <a:schemeClr val="accent2">
                <a:alpha val="50000"/>
              </a:schemeClr>
            </a:outerShdw>
          </a:effectLst>
        </p:spPr>
        <p:txBody>
          <a:bodyPr/>
          <a:lstStyle/>
          <a:p>
            <a:endParaRPr lang="uk-UA"/>
          </a:p>
        </p:txBody>
      </p:sp>
      <p:sp>
        <p:nvSpPr>
          <p:cNvPr id="3128" name="Line 56"/>
          <p:cNvSpPr>
            <a:spLocks noChangeShapeType="1"/>
          </p:cNvSpPr>
          <p:nvPr/>
        </p:nvSpPr>
        <p:spPr bwMode="gray">
          <a:xfrm rot="5400000">
            <a:off x="2907507" y="548481"/>
            <a:ext cx="0" cy="5802313"/>
          </a:xfrm>
          <a:prstGeom prst="line">
            <a:avLst/>
          </a:prstGeom>
          <a:noFill/>
          <a:ln w="9525">
            <a:solidFill>
              <a:srgbClr val="FFFFFF"/>
            </a:solidFill>
            <a:round/>
            <a:headEnd/>
            <a:tailEnd/>
          </a:ln>
          <a:effectLst>
            <a:outerShdw dist="17961" dir="2700000" algn="ctr" rotWithShape="0">
              <a:schemeClr val="accent2">
                <a:alpha val="50000"/>
              </a:schemeClr>
            </a:outerShdw>
          </a:effectLst>
        </p:spPr>
        <p:txBody>
          <a:bodyPr/>
          <a:lstStyle/>
          <a:p>
            <a:endParaRPr lang="uk-UA"/>
          </a:p>
        </p:txBody>
      </p:sp>
      <p:sp>
        <p:nvSpPr>
          <p:cNvPr id="3129" name="Line 57"/>
          <p:cNvSpPr>
            <a:spLocks noChangeShapeType="1"/>
          </p:cNvSpPr>
          <p:nvPr/>
        </p:nvSpPr>
        <p:spPr bwMode="gray">
          <a:xfrm rot="5400000">
            <a:off x="2666207" y="1854993"/>
            <a:ext cx="0" cy="5319713"/>
          </a:xfrm>
          <a:prstGeom prst="line">
            <a:avLst/>
          </a:prstGeom>
          <a:noFill/>
          <a:ln w="9525">
            <a:solidFill>
              <a:srgbClr val="FFFFFF"/>
            </a:solidFill>
            <a:round/>
            <a:headEnd/>
            <a:tailEnd/>
          </a:ln>
          <a:effectLst>
            <a:outerShdw dist="17961" dir="2700000" algn="ctr" rotWithShape="0">
              <a:schemeClr val="accent2">
                <a:alpha val="50000"/>
              </a:schemeClr>
            </a:outerShdw>
          </a:effectLst>
        </p:spPr>
        <p:txBody>
          <a:bodyPr/>
          <a:lstStyle/>
          <a:p>
            <a:endParaRPr lang="uk-UA"/>
          </a:p>
        </p:txBody>
      </p:sp>
      <p:sp>
        <p:nvSpPr>
          <p:cNvPr id="3130" name="Line 58"/>
          <p:cNvSpPr>
            <a:spLocks noChangeShapeType="1"/>
          </p:cNvSpPr>
          <p:nvPr/>
        </p:nvSpPr>
        <p:spPr bwMode="gray">
          <a:xfrm rot="5400000">
            <a:off x="2115344" y="3472656"/>
            <a:ext cx="0" cy="4217988"/>
          </a:xfrm>
          <a:prstGeom prst="line">
            <a:avLst/>
          </a:prstGeom>
          <a:noFill/>
          <a:ln w="9525">
            <a:solidFill>
              <a:srgbClr val="FFFFFF"/>
            </a:solidFill>
            <a:round/>
            <a:headEnd/>
            <a:tailEnd/>
          </a:ln>
          <a:effectLst>
            <a:outerShdw dist="17961" dir="2700000" algn="ctr" rotWithShape="0">
              <a:schemeClr val="accent2">
                <a:alpha val="50000"/>
              </a:schemeClr>
            </a:outerShdw>
          </a:effectLst>
        </p:spPr>
        <p:txBody>
          <a:bodyPr/>
          <a:lstStyle/>
          <a:p>
            <a:endParaRPr lang="uk-UA"/>
          </a:p>
        </p:txBody>
      </p:sp>
      <p:sp>
        <p:nvSpPr>
          <p:cNvPr id="3131" name="Rectangle 59"/>
          <p:cNvSpPr>
            <a:spLocks noChangeArrowheads="1"/>
          </p:cNvSpPr>
          <p:nvPr/>
        </p:nvSpPr>
        <p:spPr bwMode="gray">
          <a:xfrm>
            <a:off x="2362200" y="277813"/>
            <a:ext cx="1012825" cy="1025525"/>
          </a:xfrm>
          <a:prstGeom prst="rect">
            <a:avLst/>
          </a:prstGeom>
          <a:solidFill>
            <a:srgbClr val="FFFFFF">
              <a:alpha val="50000"/>
            </a:srgbClr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uk-UA"/>
          </a:p>
        </p:txBody>
      </p:sp>
      <p:sp>
        <p:nvSpPr>
          <p:cNvPr id="3132" name="Rectangle 60"/>
          <p:cNvSpPr>
            <a:spLocks noChangeArrowheads="1"/>
          </p:cNvSpPr>
          <p:nvPr/>
        </p:nvSpPr>
        <p:spPr bwMode="gray">
          <a:xfrm>
            <a:off x="285750" y="2427288"/>
            <a:ext cx="1012825" cy="1025525"/>
          </a:xfrm>
          <a:prstGeom prst="rect">
            <a:avLst/>
          </a:prstGeom>
          <a:solidFill>
            <a:srgbClr val="FFFFFF">
              <a:alpha val="39999"/>
            </a:srgbClr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uk-UA"/>
          </a:p>
        </p:txBody>
      </p:sp>
      <p:sp>
        <p:nvSpPr>
          <p:cNvPr id="3133" name="Rectangle 61"/>
          <p:cNvSpPr>
            <a:spLocks noChangeArrowheads="1"/>
          </p:cNvSpPr>
          <p:nvPr/>
        </p:nvSpPr>
        <p:spPr bwMode="gray">
          <a:xfrm>
            <a:off x="0" y="271463"/>
            <a:ext cx="250825" cy="1025525"/>
          </a:xfrm>
          <a:prstGeom prst="rect">
            <a:avLst/>
          </a:prstGeom>
          <a:solidFill>
            <a:srgbClr val="FFFFFF">
              <a:alpha val="39999"/>
            </a:srgbClr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uk-UA"/>
          </a:p>
        </p:txBody>
      </p:sp>
      <p:sp>
        <p:nvSpPr>
          <p:cNvPr id="3134" name="Rectangle 62"/>
          <p:cNvSpPr>
            <a:spLocks noChangeArrowheads="1"/>
          </p:cNvSpPr>
          <p:nvPr/>
        </p:nvSpPr>
        <p:spPr bwMode="gray">
          <a:xfrm>
            <a:off x="1331913" y="1588"/>
            <a:ext cx="1012825" cy="234950"/>
          </a:xfrm>
          <a:prstGeom prst="rect">
            <a:avLst/>
          </a:prstGeom>
          <a:solidFill>
            <a:srgbClr val="FFFFFF">
              <a:alpha val="50000"/>
            </a:srgbClr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uk-UA"/>
          </a:p>
        </p:txBody>
      </p:sp>
      <p:sp>
        <p:nvSpPr>
          <p:cNvPr id="3136" name="Freeform 64"/>
          <p:cNvSpPr>
            <a:spLocks/>
          </p:cNvSpPr>
          <p:nvPr/>
        </p:nvSpPr>
        <p:spPr bwMode="gray">
          <a:xfrm>
            <a:off x="2365375" y="4541838"/>
            <a:ext cx="1009650" cy="1033462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0" y="645"/>
              </a:cxn>
              <a:cxn ang="0">
                <a:pos x="636" y="651"/>
              </a:cxn>
              <a:cxn ang="0">
                <a:pos x="632" y="0"/>
              </a:cxn>
              <a:cxn ang="0">
                <a:pos x="0" y="0"/>
              </a:cxn>
            </a:cxnLst>
            <a:rect l="0" t="0" r="r" b="b"/>
            <a:pathLst>
              <a:path w="636" h="651">
                <a:moveTo>
                  <a:pt x="0" y="0"/>
                </a:moveTo>
                <a:lnTo>
                  <a:pt x="0" y="645"/>
                </a:lnTo>
                <a:lnTo>
                  <a:pt x="636" y="651"/>
                </a:lnTo>
                <a:lnTo>
                  <a:pt x="632" y="0"/>
                </a:lnTo>
                <a:lnTo>
                  <a:pt x="0" y="0"/>
                </a:lnTo>
                <a:close/>
              </a:path>
            </a:pathLst>
          </a:custGeom>
          <a:solidFill>
            <a:srgbClr val="FFFFFF">
              <a:alpha val="39999"/>
            </a:srgbClr>
          </a:solidFill>
          <a:ln w="9525">
            <a:noFill/>
            <a:round/>
            <a:headEnd/>
            <a:tailEnd/>
          </a:ln>
          <a:effectLst/>
        </p:spPr>
        <p:txBody>
          <a:bodyPr/>
          <a:lstStyle/>
          <a:p>
            <a:endParaRPr lang="uk-UA"/>
          </a:p>
        </p:txBody>
      </p:sp>
      <p:sp>
        <p:nvSpPr>
          <p:cNvPr id="3103" name="Rectangle 31"/>
          <p:cNvSpPr>
            <a:spLocks noChangeArrowheads="1"/>
          </p:cNvSpPr>
          <p:nvPr/>
        </p:nvSpPr>
        <p:spPr bwMode="gray">
          <a:xfrm>
            <a:off x="285750" y="2435225"/>
            <a:ext cx="1012825" cy="1025525"/>
          </a:xfrm>
          <a:prstGeom prst="rect">
            <a:avLst/>
          </a:prstGeom>
          <a:solidFill>
            <a:srgbClr val="FFFFFF">
              <a:alpha val="30000"/>
            </a:srgbClr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uk-UA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333375" y="5084763"/>
            <a:ext cx="6400800" cy="457200"/>
          </a:xfrm>
        </p:spPr>
        <p:txBody>
          <a:bodyPr/>
          <a:lstStyle>
            <a:lvl1pPr marL="0" indent="0">
              <a:buFontTx/>
              <a:buNone/>
              <a:defRPr sz="1600">
                <a:latin typeface="Times New Roman" pitchFamily="18" charset="0"/>
              </a:defRPr>
            </a:lvl1pPr>
          </a:lstStyle>
          <a:p>
            <a:r>
              <a:rPr lang="ru-RU"/>
              <a:t>Образец подзаголовка</a:t>
            </a:r>
            <a:endParaRPr lang="en-US"/>
          </a:p>
        </p:txBody>
      </p:sp>
      <p:sp>
        <p:nvSpPr>
          <p:cNvPr id="3076" name="Rectangle 4"/>
          <p:cNvSpPr>
            <a:spLocks noGrp="1" noChangeArrowheads="1"/>
          </p:cNvSpPr>
          <p:nvPr>
            <p:ph type="dt" sz="half" idx="2"/>
          </p:nvPr>
        </p:nvSpPr>
        <p:spPr>
          <a:xfrm>
            <a:off x="457200" y="6407150"/>
            <a:ext cx="2133600" cy="314325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3077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3124200" y="6407150"/>
            <a:ext cx="2895600" cy="314325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3078" name="Rectangle 6"/>
          <p:cNvSpPr>
            <a:spLocks noGrp="1" noChangeArrowheads="1"/>
          </p:cNvSpPr>
          <p:nvPr>
            <p:ph type="sldNum" sz="quarter" idx="4"/>
          </p:nvPr>
        </p:nvSpPr>
        <p:spPr>
          <a:xfrm>
            <a:off x="6553200" y="6407150"/>
            <a:ext cx="2133600" cy="314325"/>
          </a:xfrm>
        </p:spPr>
        <p:txBody>
          <a:bodyPr/>
          <a:lstStyle>
            <a:lvl1pPr>
              <a:defRPr/>
            </a:lvl1pPr>
          </a:lstStyle>
          <a:p>
            <a:fld id="{BDCF587C-E896-4D7F-9C0E-F2878FB4E8E6}" type="slidenum">
              <a:rPr lang="en-US"/>
              <a:pPr/>
              <a:t>‹#›</a:t>
            </a:fld>
            <a:endParaRPr lang="en-US"/>
          </a:p>
        </p:txBody>
      </p:sp>
      <p:grpSp>
        <p:nvGrpSpPr>
          <p:cNvPr id="3143" name="Group 71"/>
          <p:cNvGrpSpPr>
            <a:grpSpLocks/>
          </p:cNvGrpSpPr>
          <p:nvPr/>
        </p:nvGrpSpPr>
        <p:grpSpPr bwMode="auto">
          <a:xfrm>
            <a:off x="8077200" y="0"/>
            <a:ext cx="1076325" cy="6858000"/>
            <a:chOff x="5088" y="0"/>
            <a:chExt cx="678" cy="4320"/>
          </a:xfrm>
        </p:grpSpPr>
        <p:sp>
          <p:nvSpPr>
            <p:cNvPr id="3138" name="Freeform 66"/>
            <p:cNvSpPr>
              <a:spLocks/>
            </p:cNvSpPr>
            <p:nvPr userDrawn="1"/>
          </p:nvSpPr>
          <p:spPr bwMode="gray">
            <a:xfrm>
              <a:off x="5088" y="0"/>
              <a:ext cx="672" cy="702"/>
            </a:xfrm>
            <a:custGeom>
              <a:avLst/>
              <a:gdLst/>
              <a:ahLst/>
              <a:cxnLst>
                <a:cxn ang="0">
                  <a:pos x="0" y="432"/>
                </a:cxn>
                <a:cxn ang="0">
                  <a:pos x="288" y="0"/>
                </a:cxn>
                <a:cxn ang="0">
                  <a:pos x="672" y="0"/>
                </a:cxn>
                <a:cxn ang="0">
                  <a:pos x="672" y="720"/>
                </a:cxn>
                <a:cxn ang="0">
                  <a:pos x="0" y="432"/>
                </a:cxn>
              </a:cxnLst>
              <a:rect l="0" t="0" r="r" b="b"/>
              <a:pathLst>
                <a:path w="672" h="720">
                  <a:moveTo>
                    <a:pt x="0" y="432"/>
                  </a:moveTo>
                  <a:cubicBezTo>
                    <a:pt x="186" y="216"/>
                    <a:pt x="288" y="0"/>
                    <a:pt x="288" y="0"/>
                  </a:cubicBezTo>
                  <a:lnTo>
                    <a:pt x="672" y="0"/>
                  </a:lnTo>
                  <a:lnTo>
                    <a:pt x="672" y="720"/>
                  </a:lnTo>
                  <a:cubicBezTo>
                    <a:pt x="672" y="720"/>
                    <a:pt x="384" y="516"/>
                    <a:pt x="0" y="432"/>
                  </a:cubicBezTo>
                  <a:close/>
                </a:path>
              </a:pathLst>
            </a:custGeom>
            <a:solidFill>
              <a:srgbClr val="E8E8E8"/>
            </a:soli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uk-UA"/>
            </a:p>
          </p:txBody>
        </p:sp>
        <p:sp>
          <p:nvSpPr>
            <p:cNvPr id="3139" name="Freeform 67"/>
            <p:cNvSpPr>
              <a:spLocks/>
            </p:cNvSpPr>
            <p:nvPr userDrawn="1"/>
          </p:nvSpPr>
          <p:spPr bwMode="gray">
            <a:xfrm>
              <a:off x="5602" y="3496"/>
              <a:ext cx="164" cy="824"/>
            </a:xfrm>
            <a:custGeom>
              <a:avLst/>
              <a:gdLst/>
              <a:ahLst/>
              <a:cxnLst>
                <a:cxn ang="0">
                  <a:pos x="206" y="0"/>
                </a:cxn>
                <a:cxn ang="0">
                  <a:pos x="0" y="82"/>
                </a:cxn>
                <a:cxn ang="0">
                  <a:pos x="168" y="824"/>
                </a:cxn>
                <a:cxn ang="0">
                  <a:pos x="212" y="822"/>
                </a:cxn>
                <a:cxn ang="0">
                  <a:pos x="206" y="0"/>
                </a:cxn>
              </a:cxnLst>
              <a:rect l="0" t="0" r="r" b="b"/>
              <a:pathLst>
                <a:path w="212" h="824">
                  <a:moveTo>
                    <a:pt x="206" y="0"/>
                  </a:moveTo>
                  <a:cubicBezTo>
                    <a:pt x="104" y="54"/>
                    <a:pt x="0" y="82"/>
                    <a:pt x="0" y="82"/>
                  </a:cubicBezTo>
                  <a:cubicBezTo>
                    <a:pt x="0" y="82"/>
                    <a:pt x="148" y="378"/>
                    <a:pt x="168" y="824"/>
                  </a:cubicBezTo>
                  <a:lnTo>
                    <a:pt x="212" y="822"/>
                  </a:lnTo>
                  <a:cubicBezTo>
                    <a:pt x="212" y="822"/>
                    <a:pt x="209" y="411"/>
                    <a:pt x="206" y="0"/>
                  </a:cubicBezTo>
                  <a:close/>
                </a:path>
              </a:pathLst>
            </a:custGeom>
            <a:solidFill>
              <a:srgbClr val="E8E8E8"/>
            </a:soli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uk-UA"/>
            </a:p>
          </p:txBody>
        </p:sp>
      </p:grpSp>
      <p:sp>
        <p:nvSpPr>
          <p:cNvPr id="3152" name="Rectangle 80"/>
          <p:cNvSpPr>
            <a:spLocks noChangeArrowheads="1"/>
          </p:cNvSpPr>
          <p:nvPr/>
        </p:nvSpPr>
        <p:spPr bwMode="gray">
          <a:xfrm>
            <a:off x="5495925" y="1333500"/>
            <a:ext cx="660400" cy="1025525"/>
          </a:xfrm>
          <a:prstGeom prst="rect">
            <a:avLst/>
          </a:prstGeom>
          <a:solidFill>
            <a:srgbClr val="FFFFFF">
              <a:alpha val="39999"/>
            </a:srgbClr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uk-UA"/>
          </a:p>
        </p:txBody>
      </p:sp>
      <p:sp>
        <p:nvSpPr>
          <p:cNvPr id="3153" name="Line 81"/>
          <p:cNvSpPr>
            <a:spLocks noChangeShapeType="1"/>
          </p:cNvSpPr>
          <p:nvPr/>
        </p:nvSpPr>
        <p:spPr bwMode="gray">
          <a:xfrm>
            <a:off x="5480050" y="1588"/>
            <a:ext cx="0" cy="4238625"/>
          </a:xfrm>
          <a:prstGeom prst="line">
            <a:avLst/>
          </a:prstGeom>
          <a:noFill/>
          <a:ln w="9525">
            <a:solidFill>
              <a:srgbClr val="FFFFFF"/>
            </a:solidFill>
            <a:round/>
            <a:headEnd/>
            <a:tailEnd/>
          </a:ln>
          <a:effectLst>
            <a:outerShdw dist="17961" dir="2700000" algn="ctr" rotWithShape="0">
              <a:schemeClr val="accent2">
                <a:alpha val="50000"/>
              </a:schemeClr>
            </a:outerShdw>
          </a:effectLst>
        </p:spPr>
        <p:txBody>
          <a:bodyPr/>
          <a:lstStyle/>
          <a:p>
            <a:endParaRPr lang="uk-UA"/>
          </a:p>
        </p:txBody>
      </p:sp>
      <p:sp>
        <p:nvSpPr>
          <p:cNvPr id="3154" name="Rectangle 82"/>
          <p:cNvSpPr>
            <a:spLocks noChangeArrowheads="1"/>
          </p:cNvSpPr>
          <p:nvPr/>
        </p:nvSpPr>
        <p:spPr bwMode="gray">
          <a:xfrm>
            <a:off x="4457700" y="3495675"/>
            <a:ext cx="1012825" cy="1025525"/>
          </a:xfrm>
          <a:prstGeom prst="rect">
            <a:avLst/>
          </a:prstGeom>
          <a:solidFill>
            <a:srgbClr val="FFFFFF">
              <a:alpha val="30000"/>
            </a:srgbClr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uk-UA"/>
          </a:p>
        </p:txBody>
      </p:sp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 bwMode="gray">
          <a:xfrm>
            <a:off x="333375" y="1884363"/>
            <a:ext cx="8229600" cy="1470025"/>
          </a:xfrm>
          <a:effectLst/>
        </p:spPr>
        <p:txBody>
          <a:bodyPr/>
          <a:lstStyle>
            <a:lvl1pPr>
              <a:defRPr sz="4800"/>
            </a:lvl1pPr>
          </a:lstStyle>
          <a:p>
            <a:r>
              <a:rPr lang="ru-RU"/>
              <a:t>Образец заголовка</a:t>
            </a:r>
            <a:endParaRPr lang="en-US"/>
          </a:p>
        </p:txBody>
      </p:sp>
      <p:pic>
        <p:nvPicPr>
          <p:cNvPr id="3155" name="Picture 83" descr="water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gray">
          <a:xfrm rot="393398">
            <a:off x="2667000" y="609600"/>
            <a:ext cx="2663825" cy="21971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4035960371"/>
      </p:ext>
    </p:extLst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1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1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13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31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1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3000"/>
                            </p:stCondLst>
                            <p:childTnLst>
                              <p:par>
                                <p:cTn id="18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" dur="2000" tmFilter="0, 0; .2, .5; .8, .5; 1, 0"/>
                                        <p:tgtEl>
                                          <p:spTgt spid="311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0" dur="1000" autoRev="1" fill="hold"/>
                                        <p:tgtEl>
                                          <p:spTgt spid="311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1" presetID="26" presetClass="emph" presetSubtype="0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2" dur="2000" tmFilter="0, 0; .2, .5; .8, .5; 1, 0"/>
                                        <p:tgtEl>
                                          <p:spTgt spid="311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3" dur="1000" autoRev="1" fill="hold"/>
                                        <p:tgtEl>
                                          <p:spTgt spid="311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4" presetID="26" presetClass="emph" presetSubtype="0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5" dur="2000" tmFilter="0, 0; .2, .5; .8, .5; 1, 0"/>
                                        <p:tgtEl>
                                          <p:spTgt spid="311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6" dur="1000" autoRev="1" fill="hold"/>
                                        <p:tgtEl>
                                          <p:spTgt spid="311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7" presetID="26" presetClass="emph" presetSubtype="0" fill="hold" grpId="1" nodeType="withEffect">
                                  <p:stCondLst>
                                    <p:cond delay="16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8" dur="2000" tmFilter="0, 0; .2, .5; .8, .5; 1, 0"/>
                                        <p:tgtEl>
                                          <p:spTgt spid="311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9" dur="1000" autoRev="1" fill="hold"/>
                                        <p:tgtEl>
                                          <p:spTgt spid="311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6600"/>
                            </p:stCondLst>
                            <p:childTnLst>
                              <p:par>
                                <p:cTn id="31" presetID="19" presetClass="emph" presetSubtype="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32" dur="1000" fill="hold"/>
                                        <p:tgtEl>
                                          <p:spTgt spid="311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animClr clrSpc="rgb" dir="cw">
                                      <p:cBhvr>
                                        <p:cTn id="33" dur="1000" fill="hold"/>
                                        <p:tgtEl>
                                          <p:spTgt spid="311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34" dur="1000" fill="hold"/>
                                        <p:tgtEl>
                                          <p:spTgt spid="311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5" dur="1000" fill="hold"/>
                                        <p:tgtEl>
                                          <p:spTgt spid="311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" presetID="19" presetClass="emph" presetSubtype="0" fill="hold" grpId="2" nodeType="withEffect">
                                  <p:stCondLst>
                                    <p:cond delay="50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37" dur="1000" fill="hold"/>
                                        <p:tgtEl>
                                          <p:spTgt spid="311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folHlink"/>
                                      </p:to>
                                    </p:animClr>
                                    <p:animClr clrSpc="rgb" dir="cw">
                                      <p:cBhvr>
                                        <p:cTn id="38" dur="1000" fill="hold"/>
                                        <p:tgtEl>
                                          <p:spTgt spid="311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folHlink"/>
                                      </p:to>
                                    </p:animClr>
                                    <p:set>
                                      <p:cBhvr>
                                        <p:cTn id="39" dur="1000" fill="hold"/>
                                        <p:tgtEl>
                                          <p:spTgt spid="311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0" dur="1000" fill="hold"/>
                                        <p:tgtEl>
                                          <p:spTgt spid="311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9" presetClass="emph" presetSubtype="0" fill="hold" grpId="2" nodeType="withEffect">
                                  <p:stCondLst>
                                    <p:cond delay="90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42" dur="1000" fill="hold"/>
                                        <p:tgtEl>
                                          <p:spTgt spid="311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1"/>
                                      </p:to>
                                    </p:animClr>
                                    <p:animClr clrSpc="rgb" dir="cw">
                                      <p:cBhvr>
                                        <p:cTn id="43" dur="1000" fill="hold"/>
                                        <p:tgtEl>
                                          <p:spTgt spid="311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1"/>
                                      </p:to>
                                    </p:animClr>
                                    <p:set>
                                      <p:cBhvr>
                                        <p:cTn id="44" dur="1000" fill="hold"/>
                                        <p:tgtEl>
                                          <p:spTgt spid="311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5" dur="1000" fill="hold"/>
                                        <p:tgtEl>
                                          <p:spTgt spid="311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" presetID="19" presetClass="emph" presetSubtype="0" fill="hold" grpId="2" nodeType="withEffect">
                                  <p:stCondLst>
                                    <p:cond delay="140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47" dur="1000" fill="hold"/>
                                        <p:tgtEl>
                                          <p:spTgt spid="311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animClr clrSpc="rgb" dir="cw">
                                      <p:cBhvr>
                                        <p:cTn id="48" dur="1000" fill="hold"/>
                                        <p:tgtEl>
                                          <p:spTgt spid="311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49" dur="1000" fill="hold"/>
                                        <p:tgtEl>
                                          <p:spTgt spid="311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0" dur="1000" fill="hold"/>
                                        <p:tgtEl>
                                          <p:spTgt spid="311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9000"/>
                            </p:stCondLst>
                            <p:childTnLst>
                              <p:par>
                                <p:cTn id="52" presetID="19" presetClass="emph" presetSubtype="0" fill="hold" grpId="3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53" dur="1000" fill="hold"/>
                                        <p:tgtEl>
                                          <p:spTgt spid="311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folHlink"/>
                                      </p:to>
                                    </p:animClr>
                                    <p:animClr clrSpc="rgb" dir="cw">
                                      <p:cBhvr>
                                        <p:cTn id="54" dur="1000" fill="hold"/>
                                        <p:tgtEl>
                                          <p:spTgt spid="311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folHlink"/>
                                      </p:to>
                                    </p:animClr>
                                    <p:set>
                                      <p:cBhvr>
                                        <p:cTn id="55" dur="1000" fill="hold"/>
                                        <p:tgtEl>
                                          <p:spTgt spid="311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6" dur="1000" fill="hold"/>
                                        <p:tgtEl>
                                          <p:spTgt spid="311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9" presetClass="emph" presetSubtype="0" fill="hold" grpId="3" nodeType="withEffect">
                                  <p:stCondLst>
                                    <p:cond delay="70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58" dur="1000" fill="hold"/>
                                        <p:tgtEl>
                                          <p:spTgt spid="311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1"/>
                                      </p:to>
                                    </p:animClr>
                                    <p:animClr clrSpc="rgb" dir="cw">
                                      <p:cBhvr>
                                        <p:cTn id="59" dur="1000" fill="hold"/>
                                        <p:tgtEl>
                                          <p:spTgt spid="311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1"/>
                                      </p:to>
                                    </p:animClr>
                                    <p:set>
                                      <p:cBhvr>
                                        <p:cTn id="60" dur="1000" fill="hold"/>
                                        <p:tgtEl>
                                          <p:spTgt spid="311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1" dur="1000" fill="hold"/>
                                        <p:tgtEl>
                                          <p:spTgt spid="311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2" presetID="19" presetClass="emph" presetSubtype="0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63" dur="1000" fill="hold"/>
                                        <p:tgtEl>
                                          <p:spTgt spid="311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animClr clrSpc="rgb" dir="cw">
                                      <p:cBhvr>
                                        <p:cTn id="64" dur="1000" fill="hold"/>
                                        <p:tgtEl>
                                          <p:spTgt spid="311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65" dur="1000" fill="hold"/>
                                        <p:tgtEl>
                                          <p:spTgt spid="311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6" dur="1000" fill="hold"/>
                                        <p:tgtEl>
                                          <p:spTgt spid="311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9" presetClass="emph" presetSubtype="0" fill="hold" grpId="3" nodeType="withEffect">
                                  <p:stCondLst>
                                    <p:cond delay="70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68" dur="1000" fill="hold"/>
                                        <p:tgtEl>
                                          <p:spTgt spid="311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animClr clrSpc="rgb" dir="cw">
                                      <p:cBhvr>
                                        <p:cTn id="69" dur="1000" fill="hold"/>
                                        <p:tgtEl>
                                          <p:spTgt spid="311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70" dur="1000" fill="hold"/>
                                        <p:tgtEl>
                                          <p:spTgt spid="311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71" dur="1000" fill="hold"/>
                                        <p:tgtEl>
                                          <p:spTgt spid="311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1000"/>
                                        <p:tgtEl>
                                          <p:spTgt spid="31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12" grpId="0" animBg="1"/>
      <p:bldP spid="3112" grpId="1" animBg="1"/>
      <p:bldP spid="3112" grpId="2" animBg="1"/>
      <p:bldP spid="3112" grpId="3" animBg="1"/>
      <p:bldP spid="3113" grpId="0" animBg="1"/>
      <p:bldP spid="3113" grpId="1" animBg="1"/>
      <p:bldP spid="3113" grpId="2" animBg="1"/>
      <p:bldP spid="3113" grpId="3" animBg="1"/>
      <p:bldP spid="3114" grpId="0" animBg="1"/>
      <p:bldP spid="3114" grpId="1" animBg="1"/>
      <p:bldP spid="3114" grpId="2" animBg="1"/>
      <p:bldP spid="3114" grpId="3" animBg="1"/>
      <p:bldP spid="3115" grpId="0" animBg="1"/>
      <p:bldP spid="3115" grpId="1" animBg="1"/>
      <p:bldP spid="3115" grpId="2" animBg="1"/>
      <p:bldP spid="3115" grpId="3" animBg="1"/>
    </p:bld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uk-UA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A556080-8680-4BCB-A0FC-18C0295CCFC6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976970205"/>
      </p:ext>
    </p:extLst>
  </p:cSld>
  <p:clrMapOvr>
    <a:masterClrMapping/>
  </p:clrMapOvr>
  <p:transition>
    <p:wipe dir="r"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  <a:endParaRPr lang="uk-UA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E56A830-CA81-4BD5-82B1-13583AA8FDBE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190173188"/>
      </p:ext>
    </p:extLst>
  </p:cSld>
  <p:clrMapOvr>
    <a:masterClrMapping/>
  </p:clrMapOvr>
  <p:transition>
    <p:wipe dir="r"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uk-UA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uk-UA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uk-UA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3C5F6C0-602C-45D6-8E38-E6CA83AE61CC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929078310"/>
      </p:ext>
    </p:extLst>
  </p:cSld>
  <p:clrMapOvr>
    <a:masterClrMapping/>
  </p:clrMapOvr>
  <p:transition>
    <p:wipe dir="r"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  <a:endParaRPr lang="uk-UA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uk-UA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uk-UA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D5309F0-FDBE-45D3-B61B-3C7E385E3529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754631488"/>
      </p:ext>
    </p:extLst>
  </p:cSld>
  <p:clrMapOvr>
    <a:masterClrMapping/>
  </p:clrMapOvr>
  <p:transition>
    <p:wipe dir="r"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uk-UA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C0437F0-06D4-4915-BAB9-671BF608915C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278520039"/>
      </p:ext>
    </p:extLst>
  </p:cSld>
  <p:clrMapOvr>
    <a:masterClrMapping/>
  </p:clrMapOvr>
  <p:transition>
    <p:wipe dir="r"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590D7A7-957B-495C-9169-8359CDFDCED6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952841000"/>
      </p:ext>
    </p:extLst>
  </p:cSld>
  <p:clrMapOvr>
    <a:masterClrMapping/>
  </p:clrMapOvr>
  <p:transition>
    <p:wipe dir="r"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  <a:endParaRPr lang="uk-UA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uk-UA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F120BAC-574B-41FE-8DDE-17FA2DF405B0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95453055"/>
      </p:ext>
    </p:extLst>
  </p:cSld>
  <p:clrMapOvr>
    <a:masterClrMapping/>
  </p:clrMapOvr>
  <p:transition>
    <p:wipe dir="r"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  <a:endParaRPr lang="uk-UA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uk-UA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6123EFF-002F-4F4E-A52B-C0946B464E05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207785104"/>
      </p:ext>
    </p:extLst>
  </p:cSld>
  <p:clrMapOvr>
    <a:masterClrMapping/>
  </p:clrMapOvr>
  <p:transition>
    <p:wipe dir="r"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uk-UA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8A00CC9-2646-4D14-91E4-F82366E3781B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51300756"/>
      </p:ext>
    </p:extLst>
  </p:cSld>
  <p:clrMapOvr>
    <a:masterClrMapping/>
  </p:clrMapOvr>
  <p:transition>
    <p:wipe dir="r"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325438"/>
            <a:ext cx="2057400" cy="580072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uk-UA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325438"/>
            <a:ext cx="6019800" cy="580072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8823853-9E01-4570-A612-D03BB1ED0705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262854418"/>
      </p:ext>
    </p:extLst>
  </p:cSld>
  <p:clrMapOvr>
    <a:masterClrMapping/>
  </p:clrMapOvr>
  <p:transition>
    <p:wipe dir="r"/>
  </p:transition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Заголовок, текст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5438"/>
            <a:ext cx="8229600" cy="927100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uk-UA"/>
          </a:p>
        </p:txBody>
      </p:sp>
      <p:sp>
        <p:nvSpPr>
          <p:cNvPr id="3" name="Текст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uk-UA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uk-UA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fld id="{65AAA745-3E50-47ED-B277-C2AAE83E6677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225253116"/>
      </p:ext>
    </p:extLst>
  </p:cSld>
  <p:clrMapOvr>
    <a:masterClrMapping/>
  </p:clrMapOvr>
  <p:transition>
    <p:wipe dir="r"/>
  </p:transition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xOverObj" preserve="1">
  <p:cSld name="Заголовок и текст над объект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5438"/>
            <a:ext cx="8229600" cy="927100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uk-UA"/>
          </a:p>
        </p:txBody>
      </p:sp>
      <p:sp>
        <p:nvSpPr>
          <p:cNvPr id="3" name="Текст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8229600" cy="21859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uk-UA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3938588"/>
            <a:ext cx="8229600" cy="2187575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uk-UA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fld id="{EBBE6F6F-F83A-4492-8D0F-FB9DEC4D04F8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576098504"/>
      </p:ext>
    </p:extLst>
  </p:cSld>
  <p:clrMapOvr>
    <a:masterClrMapping/>
  </p:clrMapOvr>
  <p:transition>
    <p:wipe dir="r"/>
  </p:transition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Заголовок и таблиц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5438"/>
            <a:ext cx="8229600" cy="927100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uk-UA"/>
          </a:p>
        </p:txBody>
      </p:sp>
      <p:sp>
        <p:nvSpPr>
          <p:cNvPr id="3" name="Таблица 2"/>
          <p:cNvSpPr>
            <a:spLocks noGrp="1"/>
          </p:cNvSpPr>
          <p:nvPr>
            <p:ph type="tbl" idx="1"/>
          </p:nvPr>
        </p:nvSpPr>
        <p:spPr>
          <a:xfrm>
            <a:off x="457200" y="1600200"/>
            <a:ext cx="8229600" cy="4525963"/>
          </a:xfrm>
        </p:spPr>
        <p:txBody>
          <a:bodyPr/>
          <a:lstStyle/>
          <a:p>
            <a:r>
              <a:rPr lang="ru-RU"/>
              <a:t>Вставка таблицы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fld id="{DFEC2E91-87EC-4D9B-BBFC-9C222656BAC6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68611639"/>
      </p:ext>
    </p:extLst>
  </p:cSld>
  <p:clrMapOvr>
    <a:masterClrMapping/>
  </p:clrMapOvr>
  <p:transition>
    <p:wipe dir="r"/>
  </p:transition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chart" preserve="1">
  <p:cSld name="Заголовок и диаграмм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5438"/>
            <a:ext cx="8229600" cy="927100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uk-UA"/>
          </a:p>
        </p:txBody>
      </p:sp>
      <p:sp>
        <p:nvSpPr>
          <p:cNvPr id="3" name="Диаграмма 2"/>
          <p:cNvSpPr>
            <a:spLocks noGrp="1"/>
          </p:cNvSpPr>
          <p:nvPr>
            <p:ph type="chart" idx="1"/>
          </p:nvPr>
        </p:nvSpPr>
        <p:spPr>
          <a:xfrm>
            <a:off x="457200" y="1600200"/>
            <a:ext cx="8229600" cy="4525963"/>
          </a:xfrm>
        </p:spPr>
        <p:txBody>
          <a:bodyPr/>
          <a:lstStyle/>
          <a:p>
            <a:r>
              <a:rPr lang="ru-RU"/>
              <a:t>Вставка диаграммы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fld id="{6C165684-0D69-4974-B7EC-9E9DF8EB4D61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290203498"/>
      </p:ext>
    </p:extLst>
  </p:cSld>
  <p:clrMapOvr>
    <a:masterClrMapping/>
  </p:clrMapOvr>
  <p:transition>
    <p:wipe dir="r"/>
  </p:transition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dgm" preserve="1">
  <p:cSld name="Заголовок, схема или организационная диаграмм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5438"/>
            <a:ext cx="8229600" cy="927100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uk-UA"/>
          </a:p>
        </p:txBody>
      </p:sp>
      <p:sp>
        <p:nvSpPr>
          <p:cNvPr id="3" name="Рисунок SmartArt 2"/>
          <p:cNvSpPr>
            <a:spLocks noGrp="1"/>
          </p:cNvSpPr>
          <p:nvPr>
            <p:ph type="dgm" idx="1"/>
          </p:nvPr>
        </p:nvSpPr>
        <p:spPr>
          <a:xfrm>
            <a:off x="457200" y="1600200"/>
            <a:ext cx="8229600" cy="4525963"/>
          </a:xfrm>
        </p:spPr>
        <p:txBody>
          <a:bodyPr/>
          <a:lstStyle/>
          <a:p>
            <a:r>
              <a:rPr lang="ru-RU"/>
              <a:t>Вставка рисунка SmartArt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fld id="{9F0AAD95-8168-47D8-82EB-60FC7F97328A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397543613"/>
      </p:ext>
    </p:extLst>
  </p:cSld>
  <p:clrMapOvr>
    <a:masterClrMapping/>
  </p:clrMapOvr>
  <p:transition>
    <p:wipe dir="r"/>
  </p:transition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Пусто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 userDrawn="1"/>
        </p:nvPicPr>
        <p:blipFill rotWithShape="1">
          <a:blip r:embed="rId2" cstate="print"/>
          <a:srcRect l="2599" r="5874" b="5262"/>
          <a:stretch/>
        </p:blipFill>
        <p:spPr>
          <a:xfrm>
            <a:off x="3530" y="5867400"/>
            <a:ext cx="9144000" cy="1053694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F934E2-BBB6-4D34-BB01-078E9AA25260}" type="datetimeFigureOut">
              <a:rPr lang="x-none"/>
              <a:pPr/>
              <a:t>26.09.2022</a:t>
            </a:fld>
            <a:endParaRPr kumimoji="0"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820FCD-5F4C-4989-BE05-0A8208BCBC21}" type="slidenum">
              <a:rPr/>
              <a:pPr/>
              <a:t>‹#›</a:t>
            </a:fld>
            <a:endParaRPr kumimoji="0" lang="ru-RU"/>
          </a:p>
        </p:txBody>
      </p:sp>
    </p:spTree>
    <p:extLst>
      <p:ext uri="{BB962C8B-B14F-4D97-AF65-F5344CB8AC3E}">
        <p14:creationId xmlns:p14="http://schemas.microsoft.com/office/powerpoint/2010/main" xmlns="" val="40482037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slideLayout" Target="../slideLayouts/slideLayout24.xml"/><Relationship Id="rId18" Type="http://schemas.openxmlformats.org/officeDocument/2006/relationships/theme" Target="../theme/theme2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17" Type="http://schemas.openxmlformats.org/officeDocument/2006/relationships/slideLayout" Target="../slideLayouts/slideLayout28.xml"/><Relationship Id="rId2" Type="http://schemas.openxmlformats.org/officeDocument/2006/relationships/slideLayout" Target="../slideLayouts/slideLayout13.xml"/><Relationship Id="rId16" Type="http://schemas.openxmlformats.org/officeDocument/2006/relationships/slideLayout" Target="../slideLayouts/slideLayout27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5" Type="http://schemas.openxmlformats.org/officeDocument/2006/relationships/slideLayout" Target="../slideLayouts/slideLayout2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slideLayout" Target="../slideLayouts/slideLayout2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/>
              <a:t>Образец заголовка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>
              <a:defRPr/>
            </a:pPr>
            <a:fld id="{337F55C1-17EA-4CAE-AAA9-2197409FCDC4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cs typeface="Times New Roman" pitchFamily="18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cs typeface="Times New Roman" pitchFamily="18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cs typeface="Times New Roman" pitchFamily="18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cs typeface="Times New Roman" pitchFamily="18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cs typeface="Times New Roman" pitchFamily="18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cs typeface="Times New Roman" pitchFamily="18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cs typeface="Times New Roman" pitchFamily="18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cs typeface="Times New Roman" pitchFamily="18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1" name="Freeform 7"/>
          <p:cNvSpPr>
            <a:spLocks/>
          </p:cNvSpPr>
          <p:nvPr/>
        </p:nvSpPr>
        <p:spPr bwMode="gray">
          <a:xfrm>
            <a:off x="-9525" y="-9525"/>
            <a:ext cx="9156700" cy="6872288"/>
          </a:xfrm>
          <a:custGeom>
            <a:avLst/>
            <a:gdLst/>
            <a:ahLst/>
            <a:cxnLst>
              <a:cxn ang="0">
                <a:pos x="5766" y="605"/>
              </a:cxn>
              <a:cxn ang="0">
                <a:pos x="5768" y="4325"/>
              </a:cxn>
              <a:cxn ang="0">
                <a:pos x="1082" y="4329"/>
              </a:cxn>
              <a:cxn ang="0">
                <a:pos x="13" y="3351"/>
              </a:cxn>
              <a:cxn ang="0">
                <a:pos x="0" y="0"/>
              </a:cxn>
              <a:cxn ang="0">
                <a:pos x="2428" y="7"/>
              </a:cxn>
              <a:cxn ang="0">
                <a:pos x="5766" y="605"/>
              </a:cxn>
            </a:cxnLst>
            <a:rect l="0" t="0" r="r" b="b"/>
            <a:pathLst>
              <a:path w="5768" h="4329">
                <a:moveTo>
                  <a:pt x="5766" y="605"/>
                </a:moveTo>
                <a:cubicBezTo>
                  <a:pt x="5767" y="2464"/>
                  <a:pt x="5768" y="4325"/>
                  <a:pt x="5768" y="4325"/>
                </a:cubicBezTo>
                <a:lnTo>
                  <a:pt x="1082" y="4329"/>
                </a:lnTo>
                <a:cubicBezTo>
                  <a:pt x="318" y="3809"/>
                  <a:pt x="9" y="3349"/>
                  <a:pt x="13" y="3351"/>
                </a:cubicBezTo>
                <a:lnTo>
                  <a:pt x="0" y="0"/>
                </a:lnTo>
                <a:lnTo>
                  <a:pt x="2428" y="7"/>
                </a:lnTo>
                <a:cubicBezTo>
                  <a:pt x="2428" y="12"/>
                  <a:pt x="3096" y="401"/>
                  <a:pt x="5766" y="605"/>
                </a:cubicBezTo>
                <a:close/>
              </a:path>
            </a:pathLst>
          </a:custGeom>
          <a:gradFill rotWithShape="1">
            <a:gsLst>
              <a:gs pos="0">
                <a:schemeClr val="bg1">
                  <a:gamma/>
                  <a:tint val="3137"/>
                  <a:invGamma/>
                </a:schemeClr>
              </a:gs>
              <a:gs pos="100000">
                <a:schemeClr val="bg1">
                  <a:alpha val="70000"/>
                </a:schemeClr>
              </a:gs>
            </a:gsLst>
            <a:lin ang="2700000" scaled="1"/>
          </a:gradFill>
          <a:ln w="9525">
            <a:noFill/>
            <a:round/>
            <a:headEnd/>
            <a:tailEnd/>
          </a:ln>
          <a:effectLst/>
        </p:spPr>
        <p:txBody>
          <a:bodyPr/>
          <a:lstStyle/>
          <a:p>
            <a:endParaRPr lang="uk-UA"/>
          </a:p>
        </p:txBody>
      </p:sp>
      <p:sp>
        <p:nvSpPr>
          <p:cNvPr id="1033" name="Freeform 9"/>
          <p:cNvSpPr>
            <a:spLocks/>
          </p:cNvSpPr>
          <p:nvPr/>
        </p:nvSpPr>
        <p:spPr bwMode="gray">
          <a:xfrm>
            <a:off x="-4763" y="5500688"/>
            <a:ext cx="1441451" cy="1358900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0" y="1100"/>
              </a:cxn>
              <a:cxn ang="0">
                <a:pos x="1089" y="1100"/>
              </a:cxn>
              <a:cxn ang="0">
                <a:pos x="0" y="0"/>
              </a:cxn>
            </a:cxnLst>
            <a:rect l="0" t="0" r="r" b="b"/>
            <a:pathLst>
              <a:path w="1089" h="1100">
                <a:moveTo>
                  <a:pt x="0" y="0"/>
                </a:moveTo>
                <a:cubicBezTo>
                  <a:pt x="0" y="550"/>
                  <a:pt x="0" y="1100"/>
                  <a:pt x="0" y="1100"/>
                </a:cubicBezTo>
                <a:lnTo>
                  <a:pt x="1089" y="1100"/>
                </a:lnTo>
                <a:cubicBezTo>
                  <a:pt x="1089" y="1100"/>
                  <a:pt x="596" y="865"/>
                  <a:pt x="0" y="0"/>
                </a:cubicBezTo>
                <a:close/>
              </a:path>
            </a:pathLst>
          </a:custGeom>
          <a:solidFill>
            <a:schemeClr val="folHlink"/>
          </a:solidFill>
          <a:ln w="9525">
            <a:noFill/>
            <a:round/>
            <a:headEnd/>
            <a:tailEnd/>
          </a:ln>
          <a:effectLst/>
        </p:spPr>
        <p:txBody>
          <a:bodyPr/>
          <a:lstStyle/>
          <a:p>
            <a:endParaRPr lang="uk-UA"/>
          </a:p>
        </p:txBody>
      </p:sp>
      <p:sp>
        <p:nvSpPr>
          <p:cNvPr id="1037" name="Line 13"/>
          <p:cNvSpPr>
            <a:spLocks noChangeShapeType="1"/>
          </p:cNvSpPr>
          <p:nvPr/>
        </p:nvSpPr>
        <p:spPr bwMode="gray">
          <a:xfrm>
            <a:off x="527050" y="0"/>
            <a:ext cx="0" cy="5910263"/>
          </a:xfrm>
          <a:prstGeom prst="line">
            <a:avLst/>
          </a:prstGeom>
          <a:noFill/>
          <a:ln w="9525">
            <a:solidFill>
              <a:srgbClr val="FFFFFF">
                <a:alpha val="50000"/>
              </a:srgbClr>
            </a:solidFill>
            <a:round/>
            <a:headEnd/>
            <a:tailEnd/>
          </a:ln>
          <a:effectLst>
            <a:outerShdw dist="17961" dir="2700000" algn="ctr" rotWithShape="0">
              <a:schemeClr val="accent2">
                <a:alpha val="35001"/>
              </a:schemeClr>
            </a:outerShdw>
          </a:effectLst>
        </p:spPr>
        <p:txBody>
          <a:bodyPr/>
          <a:lstStyle/>
          <a:p>
            <a:endParaRPr lang="uk-UA"/>
          </a:p>
        </p:txBody>
      </p:sp>
      <p:sp>
        <p:nvSpPr>
          <p:cNvPr id="1038" name="Line 14"/>
          <p:cNvSpPr>
            <a:spLocks noChangeShapeType="1"/>
          </p:cNvSpPr>
          <p:nvPr/>
        </p:nvSpPr>
        <p:spPr bwMode="gray">
          <a:xfrm>
            <a:off x="1677988" y="0"/>
            <a:ext cx="0" cy="6832600"/>
          </a:xfrm>
          <a:prstGeom prst="line">
            <a:avLst/>
          </a:prstGeom>
          <a:noFill/>
          <a:ln w="9525">
            <a:solidFill>
              <a:srgbClr val="FFFFFF">
                <a:alpha val="50000"/>
              </a:srgbClr>
            </a:solidFill>
            <a:round/>
            <a:headEnd/>
            <a:tailEnd/>
          </a:ln>
          <a:effectLst>
            <a:outerShdw dist="17961" dir="2700000" algn="ctr" rotWithShape="0">
              <a:schemeClr val="accent2">
                <a:alpha val="35001"/>
              </a:schemeClr>
            </a:outerShdw>
          </a:effectLst>
        </p:spPr>
        <p:txBody>
          <a:bodyPr/>
          <a:lstStyle/>
          <a:p>
            <a:endParaRPr lang="uk-UA"/>
          </a:p>
        </p:txBody>
      </p:sp>
      <p:sp>
        <p:nvSpPr>
          <p:cNvPr id="1039" name="Line 15"/>
          <p:cNvSpPr>
            <a:spLocks noChangeShapeType="1"/>
          </p:cNvSpPr>
          <p:nvPr/>
        </p:nvSpPr>
        <p:spPr bwMode="gray">
          <a:xfrm>
            <a:off x="2830513" y="0"/>
            <a:ext cx="0" cy="6861175"/>
          </a:xfrm>
          <a:prstGeom prst="line">
            <a:avLst/>
          </a:prstGeom>
          <a:noFill/>
          <a:ln w="9525">
            <a:solidFill>
              <a:srgbClr val="FFFFFF">
                <a:alpha val="50000"/>
              </a:srgbClr>
            </a:solidFill>
            <a:round/>
            <a:headEnd/>
            <a:tailEnd/>
          </a:ln>
          <a:effectLst>
            <a:outerShdw dist="17961" dir="2700000" algn="ctr" rotWithShape="0">
              <a:schemeClr val="accent2">
                <a:alpha val="35001"/>
              </a:schemeClr>
            </a:outerShdw>
          </a:effectLst>
        </p:spPr>
        <p:txBody>
          <a:bodyPr/>
          <a:lstStyle/>
          <a:p>
            <a:endParaRPr lang="uk-UA"/>
          </a:p>
        </p:txBody>
      </p:sp>
      <p:sp>
        <p:nvSpPr>
          <p:cNvPr id="1040" name="Line 16"/>
          <p:cNvSpPr>
            <a:spLocks noChangeShapeType="1"/>
          </p:cNvSpPr>
          <p:nvPr/>
        </p:nvSpPr>
        <p:spPr bwMode="gray">
          <a:xfrm>
            <a:off x="3983038" y="0"/>
            <a:ext cx="0" cy="6875463"/>
          </a:xfrm>
          <a:prstGeom prst="line">
            <a:avLst/>
          </a:prstGeom>
          <a:noFill/>
          <a:ln w="9525">
            <a:solidFill>
              <a:srgbClr val="FFFFFF">
                <a:alpha val="50000"/>
              </a:srgbClr>
            </a:solidFill>
            <a:round/>
            <a:headEnd/>
            <a:tailEnd/>
          </a:ln>
          <a:effectLst>
            <a:outerShdw dist="17961" dir="2700000" algn="ctr" rotWithShape="0">
              <a:schemeClr val="accent2">
                <a:alpha val="35001"/>
              </a:schemeClr>
            </a:outerShdw>
          </a:effectLst>
        </p:spPr>
        <p:txBody>
          <a:bodyPr/>
          <a:lstStyle/>
          <a:p>
            <a:endParaRPr lang="uk-UA"/>
          </a:p>
        </p:txBody>
      </p:sp>
      <p:sp>
        <p:nvSpPr>
          <p:cNvPr id="1041" name="Line 17"/>
          <p:cNvSpPr>
            <a:spLocks noChangeShapeType="1"/>
          </p:cNvSpPr>
          <p:nvPr/>
        </p:nvSpPr>
        <p:spPr bwMode="gray">
          <a:xfrm>
            <a:off x="5133975" y="388938"/>
            <a:ext cx="0" cy="6486525"/>
          </a:xfrm>
          <a:prstGeom prst="line">
            <a:avLst/>
          </a:prstGeom>
          <a:noFill/>
          <a:ln w="9525">
            <a:solidFill>
              <a:srgbClr val="FFFFFF">
                <a:alpha val="50000"/>
              </a:srgbClr>
            </a:solidFill>
            <a:round/>
            <a:headEnd/>
            <a:tailEnd/>
          </a:ln>
          <a:effectLst>
            <a:outerShdw dist="17961" dir="2700000" algn="ctr" rotWithShape="0">
              <a:schemeClr val="accent2">
                <a:alpha val="35001"/>
              </a:schemeClr>
            </a:outerShdw>
          </a:effectLst>
        </p:spPr>
        <p:txBody>
          <a:bodyPr/>
          <a:lstStyle/>
          <a:p>
            <a:endParaRPr lang="uk-UA"/>
          </a:p>
        </p:txBody>
      </p:sp>
      <p:sp>
        <p:nvSpPr>
          <p:cNvPr id="1042" name="Line 18"/>
          <p:cNvSpPr>
            <a:spLocks noChangeShapeType="1"/>
          </p:cNvSpPr>
          <p:nvPr/>
        </p:nvSpPr>
        <p:spPr bwMode="gray">
          <a:xfrm>
            <a:off x="6286500" y="619125"/>
            <a:ext cx="0" cy="6256338"/>
          </a:xfrm>
          <a:prstGeom prst="line">
            <a:avLst/>
          </a:prstGeom>
          <a:noFill/>
          <a:ln w="9525">
            <a:solidFill>
              <a:srgbClr val="FFFFFF">
                <a:alpha val="50000"/>
              </a:srgbClr>
            </a:solidFill>
            <a:round/>
            <a:headEnd/>
            <a:tailEnd/>
          </a:ln>
          <a:effectLst>
            <a:outerShdw dist="17961" dir="2700000" algn="ctr" rotWithShape="0">
              <a:schemeClr val="accent2">
                <a:alpha val="35001"/>
              </a:schemeClr>
            </a:outerShdw>
          </a:effectLst>
        </p:spPr>
        <p:txBody>
          <a:bodyPr/>
          <a:lstStyle/>
          <a:p>
            <a:endParaRPr lang="uk-UA"/>
          </a:p>
        </p:txBody>
      </p:sp>
      <p:sp>
        <p:nvSpPr>
          <p:cNvPr id="1043" name="Line 19"/>
          <p:cNvSpPr>
            <a:spLocks noChangeShapeType="1"/>
          </p:cNvSpPr>
          <p:nvPr/>
        </p:nvSpPr>
        <p:spPr bwMode="gray">
          <a:xfrm>
            <a:off x="7439025" y="773113"/>
            <a:ext cx="0" cy="6102350"/>
          </a:xfrm>
          <a:prstGeom prst="line">
            <a:avLst/>
          </a:prstGeom>
          <a:noFill/>
          <a:ln w="9525">
            <a:solidFill>
              <a:srgbClr val="FFFFFF">
                <a:alpha val="50000"/>
              </a:srgbClr>
            </a:solidFill>
            <a:round/>
            <a:headEnd/>
            <a:tailEnd/>
          </a:ln>
          <a:effectLst>
            <a:outerShdw dist="17961" dir="2700000" algn="ctr" rotWithShape="0">
              <a:schemeClr val="accent2">
                <a:alpha val="35001"/>
              </a:schemeClr>
            </a:outerShdw>
          </a:effectLst>
        </p:spPr>
        <p:txBody>
          <a:bodyPr/>
          <a:lstStyle/>
          <a:p>
            <a:endParaRPr lang="uk-UA"/>
          </a:p>
        </p:txBody>
      </p:sp>
      <p:sp>
        <p:nvSpPr>
          <p:cNvPr id="1044" name="Line 20"/>
          <p:cNvSpPr>
            <a:spLocks noChangeShapeType="1"/>
          </p:cNvSpPr>
          <p:nvPr/>
        </p:nvSpPr>
        <p:spPr bwMode="gray">
          <a:xfrm>
            <a:off x="8591550" y="900113"/>
            <a:ext cx="0" cy="5975350"/>
          </a:xfrm>
          <a:prstGeom prst="line">
            <a:avLst/>
          </a:prstGeom>
          <a:noFill/>
          <a:ln w="9525">
            <a:solidFill>
              <a:srgbClr val="FFFFFF">
                <a:alpha val="50000"/>
              </a:srgbClr>
            </a:solidFill>
            <a:round/>
            <a:headEnd/>
            <a:tailEnd/>
          </a:ln>
          <a:effectLst>
            <a:outerShdw dist="17961" dir="2700000" algn="ctr" rotWithShape="0">
              <a:schemeClr val="accent2">
                <a:alpha val="35001"/>
              </a:schemeClr>
            </a:outerShdw>
          </a:effectLst>
        </p:spPr>
        <p:txBody>
          <a:bodyPr/>
          <a:lstStyle/>
          <a:p>
            <a:endParaRPr lang="uk-UA"/>
          </a:p>
        </p:txBody>
      </p:sp>
      <p:sp>
        <p:nvSpPr>
          <p:cNvPr id="1046" name="Line 22"/>
          <p:cNvSpPr>
            <a:spLocks noChangeShapeType="1"/>
          </p:cNvSpPr>
          <p:nvPr/>
        </p:nvSpPr>
        <p:spPr bwMode="gray">
          <a:xfrm rot="5400000">
            <a:off x="2595563" y="-2176463"/>
            <a:ext cx="0" cy="5191125"/>
          </a:xfrm>
          <a:prstGeom prst="line">
            <a:avLst/>
          </a:prstGeom>
          <a:noFill/>
          <a:ln w="9525">
            <a:solidFill>
              <a:srgbClr val="FFFFFF">
                <a:alpha val="50000"/>
              </a:srgbClr>
            </a:solidFill>
            <a:round/>
            <a:headEnd/>
            <a:tailEnd/>
          </a:ln>
          <a:effectLst>
            <a:outerShdw dist="17961" dir="2700000" algn="ctr" rotWithShape="0">
              <a:schemeClr val="accent2">
                <a:alpha val="35001"/>
              </a:schemeClr>
            </a:outerShdw>
          </a:effectLst>
        </p:spPr>
        <p:txBody>
          <a:bodyPr/>
          <a:lstStyle/>
          <a:p>
            <a:endParaRPr lang="uk-UA"/>
          </a:p>
        </p:txBody>
      </p:sp>
      <p:sp>
        <p:nvSpPr>
          <p:cNvPr id="1047" name="Line 23"/>
          <p:cNvSpPr>
            <a:spLocks noChangeShapeType="1"/>
          </p:cNvSpPr>
          <p:nvPr/>
        </p:nvSpPr>
        <p:spPr bwMode="gray">
          <a:xfrm rot="5400000">
            <a:off x="4578350" y="-3036887"/>
            <a:ext cx="0" cy="9156700"/>
          </a:xfrm>
          <a:prstGeom prst="line">
            <a:avLst/>
          </a:prstGeom>
          <a:noFill/>
          <a:ln w="9525">
            <a:solidFill>
              <a:srgbClr val="FFFFFF">
                <a:alpha val="50000"/>
              </a:srgbClr>
            </a:solidFill>
            <a:round/>
            <a:headEnd/>
            <a:tailEnd/>
          </a:ln>
          <a:effectLst>
            <a:outerShdw dist="17961" dir="2700000" algn="ctr" rotWithShape="0">
              <a:schemeClr val="accent2">
                <a:alpha val="35001"/>
              </a:schemeClr>
            </a:outerShdw>
          </a:effectLst>
        </p:spPr>
        <p:txBody>
          <a:bodyPr/>
          <a:lstStyle/>
          <a:p>
            <a:endParaRPr lang="uk-UA"/>
          </a:p>
        </p:txBody>
      </p:sp>
      <p:sp>
        <p:nvSpPr>
          <p:cNvPr id="1048" name="Line 24"/>
          <p:cNvSpPr>
            <a:spLocks noChangeShapeType="1"/>
          </p:cNvSpPr>
          <p:nvPr/>
        </p:nvSpPr>
        <p:spPr bwMode="gray">
          <a:xfrm rot="5400000">
            <a:off x="4578350" y="-1912937"/>
            <a:ext cx="0" cy="9156700"/>
          </a:xfrm>
          <a:prstGeom prst="line">
            <a:avLst/>
          </a:prstGeom>
          <a:noFill/>
          <a:ln w="9525">
            <a:solidFill>
              <a:srgbClr val="FFFFFF">
                <a:alpha val="50000"/>
              </a:srgbClr>
            </a:solidFill>
            <a:round/>
            <a:headEnd/>
            <a:tailEnd/>
          </a:ln>
          <a:effectLst>
            <a:outerShdw dist="17961" dir="2700000" algn="ctr" rotWithShape="0">
              <a:schemeClr val="accent2">
                <a:alpha val="35001"/>
              </a:schemeClr>
            </a:outerShdw>
          </a:effectLst>
        </p:spPr>
        <p:txBody>
          <a:bodyPr/>
          <a:lstStyle/>
          <a:p>
            <a:endParaRPr lang="uk-UA"/>
          </a:p>
        </p:txBody>
      </p:sp>
      <p:sp>
        <p:nvSpPr>
          <p:cNvPr id="1049" name="Line 25"/>
          <p:cNvSpPr>
            <a:spLocks noChangeShapeType="1"/>
          </p:cNvSpPr>
          <p:nvPr/>
        </p:nvSpPr>
        <p:spPr bwMode="gray">
          <a:xfrm rot="5400000">
            <a:off x="4579938" y="-788988"/>
            <a:ext cx="0" cy="9153525"/>
          </a:xfrm>
          <a:prstGeom prst="line">
            <a:avLst/>
          </a:prstGeom>
          <a:noFill/>
          <a:ln w="9525">
            <a:solidFill>
              <a:srgbClr val="FFFFFF">
                <a:alpha val="50000"/>
              </a:srgbClr>
            </a:solidFill>
            <a:round/>
            <a:headEnd/>
            <a:tailEnd/>
          </a:ln>
          <a:effectLst>
            <a:outerShdw dist="17961" dir="2700000" algn="ctr" rotWithShape="0">
              <a:schemeClr val="accent2">
                <a:alpha val="35001"/>
              </a:schemeClr>
            </a:outerShdw>
          </a:effectLst>
        </p:spPr>
        <p:txBody>
          <a:bodyPr/>
          <a:lstStyle/>
          <a:p>
            <a:endParaRPr lang="uk-UA"/>
          </a:p>
        </p:txBody>
      </p:sp>
      <p:sp>
        <p:nvSpPr>
          <p:cNvPr id="1050" name="Line 26"/>
          <p:cNvSpPr>
            <a:spLocks noChangeShapeType="1"/>
          </p:cNvSpPr>
          <p:nvPr/>
        </p:nvSpPr>
        <p:spPr bwMode="gray">
          <a:xfrm rot="5400000">
            <a:off x="4579938" y="334962"/>
            <a:ext cx="0" cy="9153525"/>
          </a:xfrm>
          <a:prstGeom prst="line">
            <a:avLst/>
          </a:prstGeom>
          <a:noFill/>
          <a:ln w="9525">
            <a:solidFill>
              <a:srgbClr val="FFFFFF">
                <a:alpha val="50000"/>
              </a:srgbClr>
            </a:solidFill>
            <a:round/>
            <a:headEnd/>
            <a:tailEnd/>
          </a:ln>
          <a:effectLst>
            <a:outerShdw dist="17961" dir="2700000" algn="ctr" rotWithShape="0">
              <a:schemeClr val="accent2">
                <a:alpha val="35001"/>
              </a:schemeClr>
            </a:outerShdw>
          </a:effectLst>
        </p:spPr>
        <p:txBody>
          <a:bodyPr/>
          <a:lstStyle/>
          <a:p>
            <a:endParaRPr lang="uk-UA"/>
          </a:p>
        </p:txBody>
      </p:sp>
      <p:sp>
        <p:nvSpPr>
          <p:cNvPr id="1051" name="Line 27"/>
          <p:cNvSpPr>
            <a:spLocks noChangeShapeType="1"/>
          </p:cNvSpPr>
          <p:nvPr/>
        </p:nvSpPr>
        <p:spPr bwMode="gray">
          <a:xfrm rot="5400000">
            <a:off x="4905376" y="1824037"/>
            <a:ext cx="0" cy="8423275"/>
          </a:xfrm>
          <a:prstGeom prst="line">
            <a:avLst/>
          </a:prstGeom>
          <a:noFill/>
          <a:ln w="9525">
            <a:solidFill>
              <a:srgbClr val="FFFFFF">
                <a:alpha val="50000"/>
              </a:srgbClr>
            </a:solidFill>
            <a:round/>
            <a:headEnd/>
            <a:tailEnd/>
          </a:ln>
          <a:effectLst>
            <a:outerShdw dist="17961" dir="2700000" algn="ctr" rotWithShape="0">
              <a:schemeClr val="accent2">
                <a:alpha val="35001"/>
              </a:schemeClr>
            </a:outerShdw>
          </a:effectLst>
        </p:spPr>
        <p:txBody>
          <a:bodyPr/>
          <a:lstStyle/>
          <a:p>
            <a:endParaRPr lang="uk-UA"/>
          </a:p>
        </p:txBody>
      </p:sp>
      <p:sp>
        <p:nvSpPr>
          <p:cNvPr id="1052" name="Rectangle 28"/>
          <p:cNvSpPr>
            <a:spLocks noChangeArrowheads="1"/>
          </p:cNvSpPr>
          <p:nvPr/>
        </p:nvSpPr>
        <p:spPr bwMode="gray">
          <a:xfrm>
            <a:off x="4005263" y="2692400"/>
            <a:ext cx="1128712" cy="1079500"/>
          </a:xfrm>
          <a:prstGeom prst="rect">
            <a:avLst/>
          </a:prstGeom>
          <a:solidFill>
            <a:srgbClr val="FFFFFF">
              <a:alpha val="25000"/>
            </a:srgbClr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uk-UA"/>
          </a:p>
        </p:txBody>
      </p:sp>
      <p:sp>
        <p:nvSpPr>
          <p:cNvPr id="1053" name="Rectangle 29"/>
          <p:cNvSpPr>
            <a:spLocks noChangeArrowheads="1"/>
          </p:cNvSpPr>
          <p:nvPr/>
        </p:nvSpPr>
        <p:spPr bwMode="gray">
          <a:xfrm>
            <a:off x="7459663" y="4937125"/>
            <a:ext cx="1120775" cy="1079500"/>
          </a:xfrm>
          <a:prstGeom prst="rect">
            <a:avLst/>
          </a:prstGeom>
          <a:solidFill>
            <a:srgbClr val="FFFFFF">
              <a:alpha val="30000"/>
            </a:srgbClr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uk-UA"/>
          </a:p>
        </p:txBody>
      </p:sp>
      <p:sp>
        <p:nvSpPr>
          <p:cNvPr id="1054" name="Rectangle 30"/>
          <p:cNvSpPr>
            <a:spLocks noChangeArrowheads="1"/>
          </p:cNvSpPr>
          <p:nvPr/>
        </p:nvSpPr>
        <p:spPr bwMode="gray">
          <a:xfrm>
            <a:off x="549275" y="3808413"/>
            <a:ext cx="1128713" cy="1079500"/>
          </a:xfrm>
          <a:prstGeom prst="rect">
            <a:avLst/>
          </a:prstGeom>
          <a:solidFill>
            <a:srgbClr val="FFFFFF">
              <a:alpha val="20000"/>
            </a:srgbClr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uk-UA"/>
          </a:p>
        </p:txBody>
      </p:sp>
      <p:sp>
        <p:nvSpPr>
          <p:cNvPr id="1055" name="Rectangle 31"/>
          <p:cNvSpPr>
            <a:spLocks noChangeArrowheads="1"/>
          </p:cNvSpPr>
          <p:nvPr/>
        </p:nvSpPr>
        <p:spPr bwMode="gray">
          <a:xfrm>
            <a:off x="6307138" y="6064250"/>
            <a:ext cx="1128712" cy="796925"/>
          </a:xfrm>
          <a:prstGeom prst="rect">
            <a:avLst/>
          </a:prstGeom>
          <a:solidFill>
            <a:srgbClr val="FFFFFF">
              <a:alpha val="20000"/>
            </a:srgbClr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uk-UA"/>
          </a:p>
        </p:txBody>
      </p:sp>
      <p:sp>
        <p:nvSpPr>
          <p:cNvPr id="1056" name="Rectangle 32"/>
          <p:cNvSpPr>
            <a:spLocks noChangeArrowheads="1"/>
          </p:cNvSpPr>
          <p:nvPr/>
        </p:nvSpPr>
        <p:spPr bwMode="gray">
          <a:xfrm>
            <a:off x="2846388" y="0"/>
            <a:ext cx="1128712" cy="404813"/>
          </a:xfrm>
          <a:prstGeom prst="rect">
            <a:avLst/>
          </a:prstGeom>
          <a:solidFill>
            <a:srgbClr val="FFFFFF">
              <a:alpha val="39999"/>
            </a:srgbClr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uk-UA"/>
          </a:p>
        </p:txBody>
      </p:sp>
      <p:sp>
        <p:nvSpPr>
          <p:cNvPr id="1057" name="Rectangle 33"/>
          <p:cNvSpPr>
            <a:spLocks noChangeArrowheads="1"/>
          </p:cNvSpPr>
          <p:nvPr/>
        </p:nvSpPr>
        <p:spPr bwMode="gray">
          <a:xfrm>
            <a:off x="2852738" y="4938713"/>
            <a:ext cx="1120775" cy="1079500"/>
          </a:xfrm>
          <a:prstGeom prst="rect">
            <a:avLst/>
          </a:prstGeom>
          <a:solidFill>
            <a:srgbClr val="FFFFFF">
              <a:alpha val="30000"/>
            </a:srgbClr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uk-UA"/>
          </a:p>
        </p:txBody>
      </p:sp>
      <p:sp>
        <p:nvSpPr>
          <p:cNvPr id="1058" name="Rectangle 34"/>
          <p:cNvSpPr>
            <a:spLocks noChangeArrowheads="1"/>
          </p:cNvSpPr>
          <p:nvPr/>
        </p:nvSpPr>
        <p:spPr bwMode="gray">
          <a:xfrm>
            <a:off x="6300788" y="1566863"/>
            <a:ext cx="1120775" cy="1079500"/>
          </a:xfrm>
          <a:prstGeom prst="rect">
            <a:avLst/>
          </a:prstGeom>
          <a:solidFill>
            <a:srgbClr val="FFFFFF">
              <a:alpha val="30000"/>
            </a:srgbClr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uk-UA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gray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gray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400"/>
            </a:lvl1pPr>
          </a:lstStyle>
          <a:p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gray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gray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15719FA8-9E92-4966-9AF2-9AF24BF3F290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1060" name="Freeform 36"/>
          <p:cNvSpPr>
            <a:spLocks/>
          </p:cNvSpPr>
          <p:nvPr/>
        </p:nvSpPr>
        <p:spPr bwMode="gray">
          <a:xfrm>
            <a:off x="4041775" y="0"/>
            <a:ext cx="5105400" cy="739775"/>
          </a:xfrm>
          <a:custGeom>
            <a:avLst/>
            <a:gdLst/>
            <a:ahLst/>
            <a:cxnLst>
              <a:cxn ang="0">
                <a:pos x="3130" y="453"/>
              </a:cxn>
              <a:cxn ang="0">
                <a:pos x="3130" y="0"/>
              </a:cxn>
              <a:cxn ang="0">
                <a:pos x="0" y="0"/>
              </a:cxn>
              <a:cxn ang="0">
                <a:pos x="3130" y="453"/>
              </a:cxn>
            </a:cxnLst>
            <a:rect l="0" t="0" r="r" b="b"/>
            <a:pathLst>
              <a:path w="3130" h="453">
                <a:moveTo>
                  <a:pt x="3130" y="453"/>
                </a:moveTo>
                <a:cubicBezTo>
                  <a:pt x="3130" y="226"/>
                  <a:pt x="3130" y="0"/>
                  <a:pt x="3130" y="0"/>
                </a:cubicBezTo>
                <a:lnTo>
                  <a:pt x="0" y="0"/>
                </a:lnTo>
                <a:cubicBezTo>
                  <a:pt x="0" y="0"/>
                  <a:pt x="1298" y="389"/>
                  <a:pt x="3130" y="453"/>
                </a:cubicBezTo>
                <a:close/>
              </a:path>
            </a:pathLst>
          </a:custGeom>
          <a:solidFill>
            <a:schemeClr val="hlink"/>
          </a:solidFill>
          <a:ln w="9525">
            <a:noFill/>
            <a:round/>
            <a:headEnd/>
            <a:tailEnd/>
          </a:ln>
          <a:effectLst/>
        </p:spPr>
        <p:txBody>
          <a:bodyPr/>
          <a:lstStyle/>
          <a:p>
            <a:endParaRPr lang="uk-UA"/>
          </a:p>
        </p:txBody>
      </p:sp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black">
          <a:xfrm>
            <a:off x="457200" y="325438"/>
            <a:ext cx="8229600" cy="927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35921" dir="2700000" algn="ctr" rotWithShape="0">
              <a:srgbClr val="FFFFFF"/>
            </a:outerShdw>
          </a:effec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/>
              <a:t>Образец заголовка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4778542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84" r:id="rId12"/>
    <p:sldLayoutId id="2147483685" r:id="rId13"/>
    <p:sldLayoutId id="2147483686" r:id="rId14"/>
    <p:sldLayoutId id="2147483687" r:id="rId15"/>
    <p:sldLayoutId id="2147483688" r:id="rId16"/>
    <p:sldLayoutId id="2147483689" r:id="rId17"/>
  </p:sldLayoutIdLst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0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0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2000"/>
                            </p:stCondLst>
                            <p:childTnLst>
                              <p:par>
                                <p:cTn id="18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9" dur="1000" fill="hold"/>
                                        <p:tgtEl>
                                          <p:spTgt spid="106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folHlink"/>
                                      </p:to>
                                    </p:animClr>
                                    <p:set>
                                      <p:cBhvr>
                                        <p:cTn id="20" dur="1000" fill="hold"/>
                                        <p:tgtEl>
                                          <p:spTgt spid="106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1" dur="1000" fill="hold"/>
                                        <p:tgtEl>
                                          <p:spTgt spid="106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1" presetClass="emph" presetSubtype="2" fill="hold" nodeType="withEffect">
                                  <p:stCondLst>
                                    <p:cond delay="700"/>
                                  </p:stCondLst>
                                  <p:childTnLst>
                                    <p:animClr clrSpc="rgb" dir="cw">
                                      <p:cBhvr>
                                        <p:cTn id="23" dur="1000" fill="hold"/>
                                        <p:tgtEl>
                                          <p:spTgt spid="103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1"/>
                                      </p:to>
                                    </p:animClr>
                                    <p:set>
                                      <p:cBhvr>
                                        <p:cTn id="24" dur="1000" fill="hold"/>
                                        <p:tgtEl>
                                          <p:spTgt spid="103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5" dur="1000" fill="hold"/>
                                        <p:tgtEl>
                                          <p:spTgt spid="103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33" grpId="0" animBg="1"/>
      <p:bldP spid="1060" grpId="0" animBg="1"/>
      <p:bldP spid="1026" grpId="0"/>
    </p:bldLst>
  </p:timing>
  <p:txStyles>
    <p:titleStyle>
      <a:lvl1pPr algn="l" rtl="0" eaLnBrk="1" fontAlgn="base" hangingPunct="1">
        <a:spcBef>
          <a:spcPct val="0"/>
        </a:spcBef>
        <a:spcAft>
          <a:spcPct val="0"/>
        </a:spcAft>
        <a:defRPr sz="4400" b="1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4400" b="1">
          <a:solidFill>
            <a:schemeClr val="tx2"/>
          </a:solidFill>
          <a:latin typeface="Arial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4400" b="1">
          <a:solidFill>
            <a:schemeClr val="tx2"/>
          </a:solidFill>
          <a:latin typeface="Arial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4400" b="1">
          <a:solidFill>
            <a:schemeClr val="tx2"/>
          </a:solidFill>
          <a:latin typeface="Arial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4400" b="1">
          <a:solidFill>
            <a:schemeClr val="tx2"/>
          </a:solidFill>
          <a:latin typeface="Arial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4400" b="1">
          <a:solidFill>
            <a:schemeClr val="tx2"/>
          </a:solidFill>
          <a:latin typeface="Arial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4400" b="1">
          <a:solidFill>
            <a:schemeClr val="tx2"/>
          </a:solidFill>
          <a:latin typeface="Arial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4400" b="1">
          <a:solidFill>
            <a:schemeClr val="tx2"/>
          </a:solidFill>
          <a:latin typeface="Arial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4400" b="1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6.bin"/><Relationship Id="rId13" Type="http://schemas.openxmlformats.org/officeDocument/2006/relationships/oleObject" Target="../embeddings/oleObject11.bin"/><Relationship Id="rId3" Type="http://schemas.openxmlformats.org/officeDocument/2006/relationships/oleObject" Target="../embeddings/oleObject1.bin"/><Relationship Id="rId7" Type="http://schemas.openxmlformats.org/officeDocument/2006/relationships/oleObject" Target="../embeddings/oleObject5.bin"/><Relationship Id="rId12" Type="http://schemas.openxmlformats.org/officeDocument/2006/relationships/oleObject" Target="../embeddings/oleObject10.bin"/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1.vml"/><Relationship Id="rId6" Type="http://schemas.openxmlformats.org/officeDocument/2006/relationships/oleObject" Target="../embeddings/oleObject4.bin"/><Relationship Id="rId11" Type="http://schemas.openxmlformats.org/officeDocument/2006/relationships/oleObject" Target="../embeddings/oleObject9.bin"/><Relationship Id="rId5" Type="http://schemas.openxmlformats.org/officeDocument/2006/relationships/oleObject" Target="../embeddings/oleObject3.bin"/><Relationship Id="rId10" Type="http://schemas.openxmlformats.org/officeDocument/2006/relationships/oleObject" Target="../embeddings/oleObject8.bin"/><Relationship Id="rId4" Type="http://schemas.openxmlformats.org/officeDocument/2006/relationships/oleObject" Target="../embeddings/oleObject2.bin"/><Relationship Id="rId9" Type="http://schemas.openxmlformats.org/officeDocument/2006/relationships/oleObject" Target="../embeddings/oleObject7.bin"/><Relationship Id="rId14" Type="http://schemas.openxmlformats.org/officeDocument/2006/relationships/oleObject" Target="../embeddings/oleObject12.bin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6" Type="http://schemas.openxmlformats.org/officeDocument/2006/relationships/oleObject" Target="../embeddings/oleObject14.bin"/><Relationship Id="rId5" Type="http://schemas.openxmlformats.org/officeDocument/2006/relationships/oleObject" Target="../embeddings/oleObject13.bin"/><Relationship Id="rId4" Type="http://schemas.openxmlformats.org/officeDocument/2006/relationships/image" Target="../media/image17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6" Type="http://schemas.openxmlformats.org/officeDocument/2006/relationships/image" Target="../media/image18.jpeg"/><Relationship Id="rId5" Type="http://schemas.openxmlformats.org/officeDocument/2006/relationships/oleObject" Target="../embeddings/oleObject16.bin"/><Relationship Id="rId4" Type="http://schemas.openxmlformats.org/officeDocument/2006/relationships/oleObject" Target="../embeddings/oleObject15.bin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Relationship Id="rId6" Type="http://schemas.openxmlformats.org/officeDocument/2006/relationships/oleObject" Target="../embeddings/oleObject18.bin"/><Relationship Id="rId5" Type="http://schemas.openxmlformats.org/officeDocument/2006/relationships/oleObject" Target="../embeddings/oleObject17.bin"/><Relationship Id="rId4" Type="http://schemas.openxmlformats.org/officeDocument/2006/relationships/image" Target="../media/image19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Relationship Id="rId6" Type="http://schemas.openxmlformats.org/officeDocument/2006/relationships/image" Target="../media/image18.jpeg"/><Relationship Id="rId5" Type="http://schemas.openxmlformats.org/officeDocument/2006/relationships/oleObject" Target="../embeddings/oleObject20.bin"/><Relationship Id="rId4" Type="http://schemas.openxmlformats.org/officeDocument/2006/relationships/oleObject" Target="../embeddings/oleObject19.bin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Relationship Id="rId6" Type="http://schemas.openxmlformats.org/officeDocument/2006/relationships/image" Target="../media/image17.jpeg"/><Relationship Id="rId5" Type="http://schemas.openxmlformats.org/officeDocument/2006/relationships/oleObject" Target="../embeddings/oleObject22.bin"/><Relationship Id="rId4" Type="http://schemas.openxmlformats.org/officeDocument/2006/relationships/oleObject" Target="../embeddings/oleObject21.bin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7.vml"/><Relationship Id="rId6" Type="http://schemas.openxmlformats.org/officeDocument/2006/relationships/oleObject" Target="../embeddings/oleObject24.bin"/><Relationship Id="rId5" Type="http://schemas.openxmlformats.org/officeDocument/2006/relationships/oleObject" Target="../embeddings/oleObject23.bin"/><Relationship Id="rId4" Type="http://schemas.openxmlformats.org/officeDocument/2006/relationships/image" Target="../media/image20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28.bin"/><Relationship Id="rId3" Type="http://schemas.openxmlformats.org/officeDocument/2006/relationships/notesSlide" Target="../notesSlides/notesSlide7.xml"/><Relationship Id="rId7" Type="http://schemas.openxmlformats.org/officeDocument/2006/relationships/oleObject" Target="../embeddings/oleObject27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8.vml"/><Relationship Id="rId6" Type="http://schemas.openxmlformats.org/officeDocument/2006/relationships/oleObject" Target="../embeddings/oleObject26.bin"/><Relationship Id="rId5" Type="http://schemas.openxmlformats.org/officeDocument/2006/relationships/oleObject" Target="../embeddings/oleObject25.bin"/><Relationship Id="rId4" Type="http://schemas.openxmlformats.org/officeDocument/2006/relationships/image" Target="../media/image28.png"/><Relationship Id="rId9" Type="http://schemas.openxmlformats.org/officeDocument/2006/relationships/oleObject" Target="../embeddings/oleObject29.bin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33.bin"/><Relationship Id="rId3" Type="http://schemas.openxmlformats.org/officeDocument/2006/relationships/notesSlide" Target="../notesSlides/notesSlide8.xml"/><Relationship Id="rId7" Type="http://schemas.openxmlformats.org/officeDocument/2006/relationships/oleObject" Target="../embeddings/oleObject32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9.vml"/><Relationship Id="rId6" Type="http://schemas.openxmlformats.org/officeDocument/2006/relationships/oleObject" Target="../embeddings/oleObject31.bin"/><Relationship Id="rId5" Type="http://schemas.openxmlformats.org/officeDocument/2006/relationships/oleObject" Target="../embeddings/oleObject30.bin"/><Relationship Id="rId4" Type="http://schemas.openxmlformats.org/officeDocument/2006/relationships/image" Target="../media/image28.png"/><Relationship Id="rId9" Type="http://schemas.openxmlformats.org/officeDocument/2006/relationships/oleObject" Target="../embeddings/oleObject34.bin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.gif"/><Relationship Id="rId13" Type="http://schemas.microsoft.com/office/2007/relationships/media" Target="../media/media1.WAV"/><Relationship Id="rId3" Type="http://schemas.openxmlformats.org/officeDocument/2006/relationships/image" Target="../media/image35.gif"/><Relationship Id="rId7" Type="http://schemas.openxmlformats.org/officeDocument/2006/relationships/image" Target="../media/image39.gif"/><Relationship Id="rId12" Type="http://schemas.openxmlformats.org/officeDocument/2006/relationships/image" Target="../media/image44.gif"/><Relationship Id="rId2" Type="http://schemas.openxmlformats.org/officeDocument/2006/relationships/slideLayout" Target="../slideLayouts/slideLayout7.xml"/><Relationship Id="rId1" Type="http://schemas.openxmlformats.org/officeDocument/2006/relationships/video" Target="NULL" TargetMode="External"/><Relationship Id="rId6" Type="http://schemas.openxmlformats.org/officeDocument/2006/relationships/image" Target="../media/image38.gif"/><Relationship Id="rId11" Type="http://schemas.openxmlformats.org/officeDocument/2006/relationships/image" Target="../media/image43.gif"/><Relationship Id="rId5" Type="http://schemas.openxmlformats.org/officeDocument/2006/relationships/image" Target="../media/image37.gif"/><Relationship Id="rId10" Type="http://schemas.openxmlformats.org/officeDocument/2006/relationships/image" Target="../media/image42.gif"/><Relationship Id="rId4" Type="http://schemas.openxmlformats.org/officeDocument/2006/relationships/image" Target="../media/image36.jpeg"/><Relationship Id="rId9" Type="http://schemas.openxmlformats.org/officeDocument/2006/relationships/image" Target="../media/image41.gif"/><Relationship Id="rId14" Type="http://schemas.openxmlformats.org/officeDocument/2006/relationships/image" Target="../media/image45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eg"/><Relationship Id="rId2" Type="http://schemas.openxmlformats.org/officeDocument/2006/relationships/slideLayout" Target="../slideLayouts/slideLayout13.xml"/><Relationship Id="rId1" Type="http://schemas.openxmlformats.org/officeDocument/2006/relationships/audio" Target="file:///F:\Ruslan_quot_-_Liricheskaya_muzika_(get-tune.net).mp3" TargetMode="External"/><Relationship Id="rId5" Type="http://schemas.openxmlformats.org/officeDocument/2006/relationships/image" Target="../media/image49.png"/><Relationship Id="rId4" Type="http://schemas.openxmlformats.org/officeDocument/2006/relationships/hyperlink" Target="http://www.poetryclub.com.ua/author.php?id=16664" TargetMode="Externa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eg"/><Relationship Id="rId2" Type="http://schemas.openxmlformats.org/officeDocument/2006/relationships/image" Target="../media/image50.jpeg"/><Relationship Id="rId1" Type="http://schemas.openxmlformats.org/officeDocument/2006/relationships/slideLayout" Target="../slideLayouts/slideLayout13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1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511468" y="0"/>
            <a:ext cx="2632532" cy="38576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softEdge rad="317500"/>
          </a:effectLst>
        </p:spPr>
      </p:pic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xmlns="" id="{CA6A5F4C-D5A2-4873-9E0E-A73EDDF3DBDF}"/>
              </a:ext>
            </a:extLst>
          </p:cNvPr>
          <p:cNvSpPr/>
          <p:nvPr/>
        </p:nvSpPr>
        <p:spPr>
          <a:xfrm>
            <a:off x="467544" y="1921711"/>
            <a:ext cx="6624736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uk-UA" sz="4800" b="1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</a:rPr>
              <a:t>Розв‘язування лінійних </a:t>
            </a:r>
            <a:r>
              <a:rPr kumimoji="0" lang="uk-UA" sz="4800" b="1" u="none" strike="noStrike" kern="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</a:rPr>
              <a:t>нерівностей</a:t>
            </a:r>
            <a:r>
              <a:rPr kumimoji="0" lang="uk-UA" sz="4800" b="1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</a:rPr>
              <a:t> 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uk-UA" sz="4800" b="1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</a:rPr>
              <a:t>з однією змінною</a:t>
            </a:r>
            <a:endParaRPr kumimoji="0" lang="x-none" sz="1800" b="1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</p:spTree>
  </p:cSld>
  <p:clrMapOvr>
    <a:masterClrMapping/>
  </p:clrMapOvr>
  <p:transition spd="med">
    <p:zoom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90AF8B5A-A0B3-4392-9C2E-DD4F931456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31840" y="222649"/>
            <a:ext cx="2386608" cy="544363"/>
          </a:xfrm>
        </p:spPr>
        <p:txBody>
          <a:bodyPr/>
          <a:lstStyle/>
          <a:p>
            <a:pPr algn="l"/>
            <a:r>
              <a:rPr lang="uk-UA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Епіграф</a:t>
            </a:r>
            <a:endParaRPr lang="x-none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D518B919-5B6B-44F7-A298-F7CEF51A895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987824" y="1322577"/>
            <a:ext cx="5760640" cy="5310433"/>
          </a:xfrm>
        </p:spPr>
        <p:txBody>
          <a:bodyPr/>
          <a:lstStyle/>
          <a:p>
            <a:pPr marL="0" indent="0" algn="ctr">
              <a:buNone/>
            </a:pPr>
            <a:r>
              <a:rPr lang="uk-UA" sz="4400" b="1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"</a:t>
            </a:r>
            <a:r>
              <a:rPr lang="ru-RU" sz="4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Не </a:t>
            </a:r>
            <a:r>
              <a:rPr lang="ru-RU" sz="44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достатньо</a:t>
            </a:r>
            <a:r>
              <a:rPr lang="ru-RU" sz="4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4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мати</a:t>
            </a:r>
            <a:r>
              <a:rPr lang="ru-RU" sz="4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4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лише</a:t>
            </a:r>
            <a:r>
              <a:rPr lang="ru-RU" sz="4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4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добрий</a:t>
            </a:r>
            <a:r>
              <a:rPr lang="ru-RU" sz="4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4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розум</a:t>
            </a:r>
            <a:r>
              <a:rPr lang="ru-RU" sz="4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</a:p>
          <a:p>
            <a:pPr marL="0" indent="0" algn="ctr">
              <a:buNone/>
            </a:pPr>
            <a:r>
              <a:rPr lang="ru-RU" sz="4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головне — </a:t>
            </a:r>
            <a:r>
              <a:rPr lang="ru-RU" sz="44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це</a:t>
            </a:r>
            <a:r>
              <a:rPr lang="ru-RU" sz="4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4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раціонально</a:t>
            </a:r>
            <a:r>
              <a:rPr lang="ru-RU" sz="4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4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застосовувати</a:t>
            </a:r>
            <a:r>
              <a:rPr lang="ru-RU" sz="4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sz="44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його</a:t>
            </a:r>
            <a:r>
              <a:rPr lang="uk-UA" sz="4400" b="1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"</a:t>
            </a:r>
          </a:p>
        </p:txBody>
      </p:sp>
      <p:pic>
        <p:nvPicPr>
          <p:cNvPr id="4" name="Рисунок 3" descr="Декарт">
            <a:extLst>
              <a:ext uri="{FF2B5EF4-FFF2-40B4-BE49-F238E27FC236}">
                <a16:creationId xmlns:a16="http://schemas.microsoft.com/office/drawing/2014/main" xmlns="" id="{39BEE547-8063-43F7-9025-A43570E46D8E}"/>
              </a:ext>
            </a:extLst>
          </p:cNvPr>
          <p:cNvPicPr/>
          <p:nvPr/>
        </p:nvPicPr>
        <p:blipFill>
          <a:blip r:embed="rId2">
            <a:lum bright="-6000" contrast="24000"/>
          </a:blip>
          <a:srcRect/>
          <a:stretch>
            <a:fillRect/>
          </a:stretch>
        </p:blipFill>
        <p:spPr bwMode="auto">
          <a:xfrm>
            <a:off x="89197" y="836713"/>
            <a:ext cx="2754611" cy="3456384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10869456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9" name="Rectangle 5"/>
          <p:cNvSpPr>
            <a:spLocks noGrp="1" noChangeArrowheads="1"/>
          </p:cNvSpPr>
          <p:nvPr>
            <p:ph type="title" idx="4294967295"/>
          </p:nvPr>
        </p:nvSpPr>
        <p:spPr>
          <a:xfrm>
            <a:off x="-180528" y="0"/>
            <a:ext cx="5688632" cy="792088"/>
          </a:xfrm>
        </p:spPr>
        <p:txBody>
          <a:bodyPr/>
          <a:lstStyle/>
          <a:p>
            <a:pPr algn="ctr">
              <a:defRPr/>
            </a:pPr>
            <a:r>
              <a:rPr lang="uk-UA" dirty="0">
                <a:solidFill>
                  <a:schemeClr val="tx1"/>
                </a:solidFill>
              </a:rPr>
              <a:t>1)«Бліц-інтерв’ю»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4100" name="Rectangle 6"/>
          <p:cNvSpPr>
            <a:spLocks noGrp="1" noChangeArrowheads="1"/>
          </p:cNvSpPr>
          <p:nvPr>
            <p:ph type="body" sz="half" idx="4294967295"/>
          </p:nvPr>
        </p:nvSpPr>
        <p:spPr>
          <a:xfrm>
            <a:off x="457200" y="980728"/>
            <a:ext cx="7758113" cy="5472608"/>
          </a:xfrm>
        </p:spPr>
        <p:txBody>
          <a:bodyPr/>
          <a:lstStyle/>
          <a:p>
            <a:pPr>
              <a:buNone/>
            </a:pPr>
            <a:r>
              <a:rPr lang="uk-UA" sz="2400" dirty="0">
                <a:latin typeface="Times New Roman" pitchFamily="18" charset="0"/>
                <a:cs typeface="Times New Roman" pitchFamily="18" charset="0"/>
              </a:rPr>
              <a:t> </a:t>
            </a:r>
            <a:endParaRPr lang="en-US" sz="2800" b="1" dirty="0">
              <a:cs typeface="Arial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189856" y="828288"/>
            <a:ext cx="8496944" cy="52014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742950" marR="0" lvl="0" indent="-7429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arenR"/>
              <a:tabLst/>
              <a:defRPr/>
            </a:pPr>
            <a:r>
              <a:rPr kumimoji="0" lang="uk-UA" sz="3600" b="1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</a:rPr>
              <a:t>На які види поділяються нерівності в залежності від знака?</a:t>
            </a:r>
          </a:p>
          <a:p>
            <a:pPr marL="742950" marR="0" lvl="0" indent="-7429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arenR"/>
              <a:tabLst/>
              <a:defRPr/>
            </a:pPr>
            <a:r>
              <a:rPr kumimoji="0" lang="ru-RU" sz="3600" b="1" i="0" u="none" strike="noStrike" kern="120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</a:rPr>
              <a:t>Що</a:t>
            </a:r>
            <a:r>
              <a:rPr kumimoji="0" lang="ru-RU" sz="36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</a:rPr>
              <a:t> </a:t>
            </a:r>
            <a:r>
              <a:rPr kumimoji="0" lang="ru-RU" sz="3600" b="1" i="0" u="none" strike="noStrike" kern="120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</a:rPr>
              <a:t>називають</a:t>
            </a:r>
            <a:r>
              <a:rPr kumimoji="0" lang="ru-RU" sz="36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</a:rPr>
              <a:t>  </a:t>
            </a:r>
            <a:r>
              <a:rPr kumimoji="0" lang="ru-RU" sz="3600" b="1" i="0" u="none" strike="noStrike" kern="120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</a:rPr>
              <a:t>розв’язком</a:t>
            </a:r>
            <a:r>
              <a:rPr kumimoji="0" lang="ru-RU" sz="36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</a:rPr>
              <a:t> </a:t>
            </a:r>
            <a:r>
              <a:rPr kumimoji="0" lang="ru-RU" sz="3600" b="1" i="0" u="none" strike="noStrike" kern="120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</a:rPr>
              <a:t>нерівності</a:t>
            </a:r>
            <a:r>
              <a:rPr kumimoji="0" lang="ru-RU" sz="36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</a:rPr>
              <a:t>?</a:t>
            </a:r>
            <a:endParaRPr kumimoji="0" lang="uk-UA" sz="36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</a:endParaRPr>
          </a:p>
          <a:p>
            <a:pPr marL="742950" marR="0" lvl="0" indent="-7429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arenR"/>
              <a:tabLst/>
              <a:defRPr/>
            </a:pPr>
            <a:r>
              <a:rPr kumimoji="0" lang="ru-RU" sz="3600" b="1" i="0" u="none" strike="noStrike" kern="1200" cap="none" spc="0" normalizeH="0" baseline="0" noProof="0" dirty="0" err="1">
                <a:ln>
                  <a:noFill/>
                </a:ln>
                <a:solidFill>
                  <a:srgbClr val="0033CC"/>
                </a:solidFill>
                <a:effectLst/>
                <a:uLnTx/>
                <a:uFillTx/>
              </a:rPr>
              <a:t>Що</a:t>
            </a:r>
            <a:r>
              <a:rPr kumimoji="0" lang="ru-RU" sz="3600" b="1" i="0" u="none" strike="noStrike" kern="1200" cap="none" spc="0" normalizeH="0" baseline="0" noProof="0" dirty="0">
                <a:ln>
                  <a:noFill/>
                </a:ln>
                <a:solidFill>
                  <a:srgbClr val="0033CC"/>
                </a:solidFill>
                <a:effectLst/>
                <a:uLnTx/>
                <a:uFillTx/>
              </a:rPr>
              <a:t>  </a:t>
            </a:r>
            <a:r>
              <a:rPr kumimoji="0" lang="ru-RU" sz="3600" b="1" i="0" u="none" strike="noStrike" kern="1200" cap="none" spc="0" normalizeH="0" baseline="0" noProof="0" dirty="0" err="1">
                <a:ln>
                  <a:noFill/>
                </a:ln>
                <a:solidFill>
                  <a:srgbClr val="0033CC"/>
                </a:solidFill>
                <a:effectLst/>
                <a:uLnTx/>
                <a:uFillTx/>
              </a:rPr>
              <a:t>означає</a:t>
            </a:r>
            <a:r>
              <a:rPr kumimoji="0" lang="ru-RU" sz="3600" b="1" i="0" u="none" strike="noStrike" kern="1200" cap="none" spc="0" normalizeH="0" baseline="0" noProof="0" dirty="0">
                <a:ln>
                  <a:noFill/>
                </a:ln>
                <a:solidFill>
                  <a:srgbClr val="0033CC"/>
                </a:solidFill>
                <a:effectLst/>
                <a:uLnTx/>
                <a:uFillTx/>
              </a:rPr>
              <a:t> </a:t>
            </a:r>
            <a:r>
              <a:rPr kumimoji="0" lang="ru-RU" sz="3600" b="1" i="0" u="none" strike="noStrike" kern="1200" cap="none" spc="0" normalizeH="0" baseline="0" noProof="0" dirty="0" err="1">
                <a:ln>
                  <a:noFill/>
                </a:ln>
                <a:solidFill>
                  <a:srgbClr val="0033CC"/>
                </a:solidFill>
                <a:effectLst/>
                <a:uLnTx/>
                <a:uFillTx/>
              </a:rPr>
              <a:t>розв’язати</a:t>
            </a:r>
            <a:r>
              <a:rPr kumimoji="0" lang="ru-RU" sz="3600" b="1" i="0" u="none" strike="noStrike" kern="1200" cap="none" spc="0" normalizeH="0" baseline="0" noProof="0" dirty="0">
                <a:ln>
                  <a:noFill/>
                </a:ln>
                <a:solidFill>
                  <a:srgbClr val="0033CC"/>
                </a:solidFill>
                <a:effectLst/>
                <a:uLnTx/>
                <a:uFillTx/>
              </a:rPr>
              <a:t> </a:t>
            </a:r>
            <a:r>
              <a:rPr kumimoji="0" lang="ru-RU" sz="3600" b="1" i="0" u="none" strike="noStrike" kern="1200" cap="none" spc="0" normalizeH="0" baseline="0" noProof="0" dirty="0" err="1">
                <a:ln>
                  <a:noFill/>
                </a:ln>
                <a:solidFill>
                  <a:srgbClr val="0033CC"/>
                </a:solidFill>
                <a:effectLst/>
                <a:uLnTx/>
                <a:uFillTx/>
              </a:rPr>
              <a:t>нерівність</a:t>
            </a:r>
            <a:r>
              <a:rPr kumimoji="0" lang="ru-RU" sz="3600" b="1" i="0" u="none" strike="noStrike" kern="1200" cap="none" spc="0" normalizeH="0" baseline="0" noProof="0" dirty="0">
                <a:ln>
                  <a:noFill/>
                </a:ln>
                <a:solidFill>
                  <a:srgbClr val="0033CC"/>
                </a:solidFill>
                <a:effectLst/>
                <a:uLnTx/>
                <a:uFillTx/>
              </a:rPr>
              <a:t>?</a:t>
            </a:r>
            <a:endParaRPr kumimoji="0" lang="uk-UA" sz="3600" b="1" i="0" u="none" strike="noStrike" kern="1200" cap="none" spc="0" normalizeH="0" baseline="0" noProof="0" dirty="0">
              <a:ln>
                <a:noFill/>
              </a:ln>
              <a:solidFill>
                <a:srgbClr val="0033CC"/>
              </a:solidFill>
              <a:effectLst/>
              <a:uLnTx/>
              <a:uFillTx/>
            </a:endParaRPr>
          </a:p>
          <a:p>
            <a:pPr marL="742950" marR="0" lvl="0" indent="-7429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arenR"/>
              <a:tabLst/>
              <a:defRPr/>
            </a:pPr>
            <a:r>
              <a:rPr kumimoji="0" lang="uk-UA" sz="3600" b="1" i="0" u="none" strike="noStrike" kern="1200" cap="none" spc="0" normalizeH="0" baseline="0" noProof="0" dirty="0">
                <a:ln>
                  <a:noFill/>
                </a:ln>
                <a:solidFill>
                  <a:schemeClr val="tx2">
                    <a:lumMod val="50000"/>
                  </a:schemeClr>
                </a:solidFill>
                <a:effectLst/>
                <a:uLnTx/>
                <a:uFillTx/>
              </a:rPr>
              <a:t>Чим відрізняються розв'язки </a:t>
            </a:r>
            <a:r>
              <a:rPr kumimoji="0" lang="uk-UA" sz="3600" b="1" i="0" u="none" strike="noStrike" kern="1200" cap="none" spc="0" normalizeH="0" baseline="0" noProof="0" dirty="0" err="1">
                <a:ln>
                  <a:noFill/>
                </a:ln>
                <a:solidFill>
                  <a:schemeClr val="tx2">
                    <a:lumMod val="50000"/>
                  </a:schemeClr>
                </a:solidFill>
                <a:effectLst/>
                <a:uLnTx/>
                <a:uFillTx/>
              </a:rPr>
              <a:t>нерівностей</a:t>
            </a:r>
            <a:r>
              <a:rPr kumimoji="0" lang="uk-UA" sz="3600" b="1" i="0" u="none" strike="noStrike" kern="1200" cap="none" spc="0" normalizeH="0" baseline="0" noProof="0" dirty="0">
                <a:ln>
                  <a:noFill/>
                </a:ln>
                <a:solidFill>
                  <a:schemeClr val="tx2">
                    <a:lumMod val="50000"/>
                  </a:schemeClr>
                </a:solidFill>
                <a:effectLst/>
                <a:uLnTx/>
                <a:uFillTx/>
              </a:rPr>
              <a:t>     </a:t>
            </a:r>
            <a:r>
              <a:rPr kumimoji="0" lang="uk-UA" sz="40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</a:rPr>
              <a:t>х ≤ 4</a:t>
            </a:r>
            <a:r>
              <a:rPr kumimoji="0" lang="uk-UA" sz="3600" b="1" i="0" u="none" strike="noStrike" kern="1200" cap="none" spc="0" normalizeH="0" baseline="0" noProof="0" dirty="0">
                <a:ln>
                  <a:noFill/>
                </a:ln>
                <a:solidFill>
                  <a:schemeClr val="tx2">
                    <a:lumMod val="50000"/>
                  </a:schemeClr>
                </a:solidFill>
                <a:effectLst/>
                <a:uLnTx/>
                <a:uFillTx/>
              </a:rPr>
              <a:t>    та    </a:t>
            </a:r>
            <a:r>
              <a:rPr kumimoji="0" lang="uk-UA" sz="40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</a:rPr>
              <a:t>х </a:t>
            </a: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</a:rPr>
              <a:t>&lt;</a:t>
            </a:r>
            <a:r>
              <a:rPr kumimoji="0" lang="uk-UA" sz="40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</a:rPr>
              <a:t> 4</a:t>
            </a:r>
            <a:r>
              <a:rPr kumimoji="0" lang="uk-UA" sz="36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</a:rPr>
              <a:t>   </a:t>
            </a:r>
            <a:r>
              <a:rPr kumimoji="0" lang="uk-UA" sz="3600" b="1" i="0" u="none" strike="noStrike" kern="1200" cap="none" spc="0" normalizeH="0" baseline="0" noProof="0" dirty="0">
                <a:ln>
                  <a:noFill/>
                </a:ln>
                <a:solidFill>
                  <a:schemeClr val="tx2">
                    <a:lumMod val="50000"/>
                  </a:schemeClr>
                </a:solidFill>
                <a:effectLst/>
                <a:uLnTx/>
                <a:uFillTx/>
              </a:rPr>
              <a:t>?</a:t>
            </a:r>
          </a:p>
          <a:p>
            <a:pPr marL="742950" marR="0" lvl="0" indent="-7429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arenR"/>
              <a:tabLst/>
              <a:defRPr/>
            </a:pPr>
            <a:r>
              <a:rPr kumimoji="0" lang="uk-UA" sz="3600" b="1" i="0" u="none" strike="noStrike" kern="1200" cap="none" spc="0" normalizeH="0" baseline="0" noProof="0" dirty="0">
                <a:ln>
                  <a:noFill/>
                </a:ln>
                <a:solidFill>
                  <a:srgbClr val="6600CC"/>
                </a:solidFill>
                <a:effectLst/>
                <a:uLnTx/>
                <a:uFillTx/>
              </a:rPr>
              <a:t>Чим відрізняються проміжки </a:t>
            </a:r>
          </a:p>
          <a:p>
            <a:pPr marR="0" lvl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  <a:defRPr/>
            </a:pPr>
            <a:r>
              <a:rPr kumimoji="0" lang="uk-UA" sz="3600" b="1" i="0" u="none" strike="noStrike" kern="1200" cap="none" spc="0" normalizeH="0" baseline="0" noProof="0" dirty="0">
                <a:ln>
                  <a:noFill/>
                </a:ln>
                <a:solidFill>
                  <a:srgbClr val="6600CC"/>
                </a:solidFill>
                <a:effectLst/>
                <a:uLnTx/>
                <a:uFillTx/>
              </a:rPr>
              <a:t>                     </a:t>
            </a: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</a:rPr>
              <a:t>[</a:t>
            </a:r>
            <a:r>
              <a:rPr kumimoji="0" lang="uk-UA" sz="40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</a:rPr>
              <a:t>-3; 4</a:t>
            </a: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</a:rPr>
              <a:t>]</a:t>
            </a:r>
            <a:r>
              <a:rPr kumimoji="0" lang="uk-UA" sz="40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</a:rPr>
              <a:t>   </a:t>
            </a:r>
            <a:r>
              <a:rPr kumimoji="0" lang="uk-UA" sz="3600" b="1" i="0" u="none" strike="noStrike" kern="1200" cap="none" spc="0" normalizeH="0" baseline="0" noProof="0" dirty="0">
                <a:ln>
                  <a:noFill/>
                </a:ln>
                <a:solidFill>
                  <a:srgbClr val="6600CC"/>
                </a:solidFill>
                <a:effectLst/>
                <a:uLnTx/>
                <a:uFillTx/>
              </a:rPr>
              <a:t>та </a:t>
            </a:r>
            <a:r>
              <a:rPr kumimoji="0" lang="uk-UA" sz="36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</a:rPr>
              <a:t>(-3; 4)</a:t>
            </a:r>
            <a:r>
              <a:rPr kumimoji="0" lang="uk-UA" sz="3600" b="1" i="0" u="none" strike="noStrike" kern="1200" cap="none" spc="0" normalizeH="0" baseline="0" noProof="0" dirty="0">
                <a:ln>
                  <a:noFill/>
                </a:ln>
                <a:solidFill>
                  <a:srgbClr val="6600CC"/>
                </a:solidFill>
                <a:effectLst/>
                <a:uLnTx/>
                <a:uFillTx/>
              </a:rPr>
              <a:t>?</a:t>
            </a:r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Заголовок 1"/>
          <p:cNvSpPr>
            <a:spLocks noGrp="1"/>
          </p:cNvSpPr>
          <p:nvPr>
            <p:ph type="title"/>
          </p:nvPr>
        </p:nvSpPr>
        <p:spPr>
          <a:xfrm>
            <a:off x="-9553" y="-8308"/>
            <a:ext cx="8830025" cy="1133052"/>
          </a:xfrm>
        </p:spPr>
        <p:txBody>
          <a:bodyPr/>
          <a:lstStyle/>
          <a:p>
            <a:pPr eaLnBrk="1" hangingPunct="1"/>
            <a:r>
              <a:rPr lang="uk-UA" sz="3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2) Тест “Бліц-опитування”</a:t>
            </a:r>
            <a:br>
              <a:rPr lang="uk-UA" sz="3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uk-UA" sz="3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</a:t>
            </a:r>
            <a:r>
              <a:rPr lang="uk-UA" sz="36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“</a:t>
            </a:r>
            <a:r>
              <a:rPr lang="uk-UA" sz="32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ТАК”-1, “НІ”- 0</a:t>
            </a:r>
            <a:endParaRPr lang="ru-RU" sz="32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xmlns="" id="{CC53384B-B1CE-41B1-A03C-3BE3D4EB246A}"/>
              </a:ext>
            </a:extLst>
          </p:cNvPr>
          <p:cNvSpPr/>
          <p:nvPr/>
        </p:nvSpPr>
        <p:spPr>
          <a:xfrm>
            <a:off x="395536" y="1412776"/>
            <a:ext cx="8830025" cy="48936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ct val="200000"/>
              </a:lnSpc>
              <a:spcAft>
                <a:spcPts val="0"/>
              </a:spcAft>
            </a:pPr>
            <a:r>
              <a:rPr lang="uk-UA" sz="3600" b="1" dirty="0">
                <a:solidFill>
                  <a:srgbClr val="00B050"/>
                </a:solidFill>
                <a:ea typeface="Times New Roman" panose="02020603050405020304" pitchFamily="18" charset="0"/>
              </a:rPr>
              <a:t>Число </a:t>
            </a:r>
            <a:r>
              <a:rPr lang="uk-UA" sz="3600" b="1" dirty="0">
                <a:ea typeface="Times New Roman" panose="02020603050405020304" pitchFamily="18" charset="0"/>
              </a:rPr>
              <a:t>4</a:t>
            </a:r>
            <a:r>
              <a:rPr lang="uk-UA" sz="3600" b="1" dirty="0">
                <a:solidFill>
                  <a:srgbClr val="00B050"/>
                </a:solidFill>
                <a:ea typeface="Times New Roman" panose="02020603050405020304" pitchFamily="18" charset="0"/>
              </a:rPr>
              <a:t> є </a:t>
            </a:r>
            <a:r>
              <a:rPr lang="uk-UA" sz="3600" b="1" dirty="0" err="1">
                <a:solidFill>
                  <a:srgbClr val="00B050"/>
                </a:solidFill>
                <a:ea typeface="Times New Roman" panose="02020603050405020304" pitchFamily="18" charset="0"/>
              </a:rPr>
              <a:t>розв’язком</a:t>
            </a:r>
            <a:r>
              <a:rPr lang="uk-UA" sz="3600" b="1" dirty="0">
                <a:solidFill>
                  <a:srgbClr val="00B050"/>
                </a:solidFill>
                <a:ea typeface="Times New Roman" panose="02020603050405020304" pitchFamily="18" charset="0"/>
              </a:rPr>
              <a:t> нерівності </a:t>
            </a:r>
            <a:r>
              <a:rPr lang="uk-UA" sz="3600" b="1" dirty="0">
                <a:ea typeface="Times New Roman" panose="02020603050405020304" pitchFamily="18" charset="0"/>
              </a:rPr>
              <a:t>2х &lt; 10 </a:t>
            </a:r>
            <a:r>
              <a:rPr lang="uk-UA" sz="3600" b="1" dirty="0">
                <a:solidFill>
                  <a:srgbClr val="00B050"/>
                </a:solidFill>
                <a:ea typeface="Times New Roman" panose="02020603050405020304" pitchFamily="18" charset="0"/>
              </a:rPr>
              <a:t>?</a:t>
            </a:r>
            <a:endParaRPr lang="x-none" sz="3600" b="1" dirty="0">
              <a:solidFill>
                <a:srgbClr val="00B050"/>
              </a:solidFill>
              <a:ea typeface="Times New Roman" panose="02020603050405020304" pitchFamily="18" charset="0"/>
            </a:endParaRPr>
          </a:p>
          <a:p>
            <a:pPr lvl="0">
              <a:lnSpc>
                <a:spcPct val="200000"/>
              </a:lnSpc>
              <a:spcAft>
                <a:spcPts val="0"/>
              </a:spcAft>
            </a:pPr>
            <a:r>
              <a:rPr lang="uk-UA" sz="3600" b="1" dirty="0">
                <a:solidFill>
                  <a:srgbClr val="7030A0"/>
                </a:solidFill>
                <a:ea typeface="Times New Roman" panose="02020603050405020304" pitchFamily="18" charset="0"/>
              </a:rPr>
              <a:t>Число </a:t>
            </a:r>
            <a:r>
              <a:rPr lang="uk-UA" sz="3600" b="1" dirty="0">
                <a:ea typeface="Times New Roman" panose="02020603050405020304" pitchFamily="18" charset="0"/>
              </a:rPr>
              <a:t>-2</a:t>
            </a:r>
            <a:r>
              <a:rPr lang="uk-UA" sz="3600" b="1" dirty="0">
                <a:solidFill>
                  <a:srgbClr val="7030A0"/>
                </a:solidFill>
                <a:ea typeface="Times New Roman" panose="02020603050405020304" pitchFamily="18" charset="0"/>
              </a:rPr>
              <a:t> є </a:t>
            </a:r>
            <a:r>
              <a:rPr lang="uk-UA" sz="3600" b="1" dirty="0" err="1">
                <a:solidFill>
                  <a:srgbClr val="7030A0"/>
                </a:solidFill>
                <a:ea typeface="Times New Roman" panose="02020603050405020304" pitchFamily="18" charset="0"/>
              </a:rPr>
              <a:t>розв’язком</a:t>
            </a:r>
            <a:r>
              <a:rPr lang="uk-UA" sz="3600" b="1" dirty="0">
                <a:solidFill>
                  <a:srgbClr val="7030A0"/>
                </a:solidFill>
                <a:ea typeface="Times New Roman" panose="02020603050405020304" pitchFamily="18" charset="0"/>
              </a:rPr>
              <a:t> нерівності </a:t>
            </a:r>
            <a:r>
              <a:rPr lang="uk-UA" sz="3600" b="1" dirty="0">
                <a:ea typeface="Times New Roman" panose="02020603050405020304" pitchFamily="18" charset="0"/>
              </a:rPr>
              <a:t>5х &gt; - 3</a:t>
            </a:r>
            <a:r>
              <a:rPr lang="uk-UA" sz="3600" b="1" dirty="0">
                <a:solidFill>
                  <a:srgbClr val="7030A0"/>
                </a:solidFill>
                <a:ea typeface="Times New Roman" panose="02020603050405020304" pitchFamily="18" charset="0"/>
              </a:rPr>
              <a:t>?</a:t>
            </a:r>
            <a:endParaRPr lang="x-none" sz="3600" b="1" dirty="0">
              <a:solidFill>
                <a:srgbClr val="7030A0"/>
              </a:solidFill>
              <a:ea typeface="Times New Roman" panose="02020603050405020304" pitchFamily="18" charset="0"/>
            </a:endParaRPr>
          </a:p>
          <a:p>
            <a:pPr lvl="0">
              <a:lnSpc>
                <a:spcPct val="200000"/>
              </a:lnSpc>
              <a:spcAft>
                <a:spcPts val="0"/>
              </a:spcAft>
            </a:pPr>
            <a:r>
              <a:rPr lang="uk-UA" sz="3600" b="1" dirty="0">
                <a:solidFill>
                  <a:srgbClr val="0000FF"/>
                </a:solidFill>
                <a:ea typeface="Times New Roman" panose="02020603050405020304" pitchFamily="18" charset="0"/>
              </a:rPr>
              <a:t>Нерівність </a:t>
            </a:r>
            <a:r>
              <a:rPr lang="uk-UA" sz="3600" b="1" dirty="0">
                <a:ea typeface="Times New Roman" panose="02020603050405020304" pitchFamily="18" charset="0"/>
              </a:rPr>
              <a:t>2х+6 &lt; 7х-4 </a:t>
            </a:r>
            <a:r>
              <a:rPr lang="uk-UA" sz="3600" b="1" dirty="0">
                <a:solidFill>
                  <a:srgbClr val="0000FF"/>
                </a:solidFill>
                <a:ea typeface="Times New Roman" panose="02020603050405020304" pitchFamily="18" charset="0"/>
              </a:rPr>
              <a:t>є строгою?</a:t>
            </a:r>
          </a:p>
          <a:p>
            <a:pPr lvl="0">
              <a:lnSpc>
                <a:spcPct val="200000"/>
              </a:lnSpc>
              <a:spcAft>
                <a:spcPts val="0"/>
              </a:spcAft>
            </a:pPr>
            <a:endParaRPr lang="x-none" sz="1200" b="1" dirty="0">
              <a:solidFill>
                <a:srgbClr val="0000FF"/>
              </a:solidFill>
              <a:ea typeface="Times New Roman" panose="02020603050405020304" pitchFamily="18" charset="0"/>
            </a:endParaRPr>
          </a:p>
          <a:p>
            <a:pPr lvl="0">
              <a:spcAft>
                <a:spcPts val="0"/>
              </a:spcAft>
            </a:pPr>
            <a:r>
              <a:rPr lang="uk-UA" sz="3600" b="1" dirty="0">
                <a:solidFill>
                  <a:srgbClr val="C00000"/>
                </a:solidFill>
                <a:ea typeface="Times New Roman" panose="02020603050405020304" pitchFamily="18" charset="0"/>
              </a:rPr>
              <a:t>Чи існує ціле число, яке належить проміжку   [-5,8; -5,6]?</a:t>
            </a:r>
            <a:endParaRPr lang="x-none" sz="3600" b="1" dirty="0">
              <a:solidFill>
                <a:srgbClr val="C00000"/>
              </a:solidFill>
              <a:ea typeface="Times New Roman" panose="02020603050405020304" pitchFamily="18" charset="0"/>
            </a:endParaRPr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Заголовок 1"/>
          <p:cNvSpPr>
            <a:spLocks noGrp="1"/>
          </p:cNvSpPr>
          <p:nvPr>
            <p:ph type="title"/>
          </p:nvPr>
        </p:nvSpPr>
        <p:spPr>
          <a:xfrm>
            <a:off x="432157" y="23167"/>
            <a:ext cx="5507995" cy="1447378"/>
          </a:xfrm>
        </p:spPr>
        <p:txBody>
          <a:bodyPr/>
          <a:lstStyle/>
          <a:p>
            <a:pPr algn="ctr"/>
            <a:r>
              <a:rPr lang="uk-UA" sz="36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Тест “Бліц-опитування”</a:t>
            </a:r>
            <a:br>
              <a:rPr lang="uk-UA" sz="36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uk-UA" sz="36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“ТАК”-1, “НІ”- 0</a:t>
            </a:r>
            <a:endParaRPr lang="ru-RU" sz="3600" dirty="0"/>
          </a:p>
        </p:txBody>
      </p:sp>
      <p:sp>
        <p:nvSpPr>
          <p:cNvPr id="13315" name="Содержимое 2"/>
          <p:cNvSpPr>
            <a:spLocks noGrp="1"/>
          </p:cNvSpPr>
          <p:nvPr>
            <p:ph idx="1"/>
          </p:nvPr>
        </p:nvSpPr>
        <p:spPr>
          <a:xfrm>
            <a:off x="755576" y="1196752"/>
            <a:ext cx="8229600" cy="5503342"/>
          </a:xfrm>
        </p:spPr>
        <p:txBody>
          <a:bodyPr/>
          <a:lstStyle/>
          <a:p>
            <a:pPr marL="0" lvl="0" indent="0">
              <a:buNone/>
            </a:pPr>
            <a:r>
              <a:rPr lang="uk-UA" sz="40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Чи правильно, що при </a:t>
            </a:r>
            <a:r>
              <a:rPr lang="uk-UA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діленні</a:t>
            </a:r>
            <a:r>
              <a:rPr lang="uk-UA" sz="40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обох частин нерівності на </a:t>
            </a:r>
            <a:r>
              <a:rPr lang="uk-UA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додатне </a:t>
            </a:r>
            <a:r>
              <a:rPr lang="uk-UA" sz="40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число знак нерівності  </a:t>
            </a:r>
            <a:r>
              <a:rPr lang="uk-UA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не змінюється</a:t>
            </a:r>
            <a:r>
              <a:rPr lang="uk-UA" sz="40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</a:p>
          <a:p>
            <a:pPr lvl="0"/>
            <a:endParaRPr lang="x-none" sz="1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lvl="0" indent="0">
              <a:buNone/>
            </a:pPr>
            <a:r>
              <a:rPr lang="uk-UA" sz="4000" b="1" dirty="0">
                <a:solidFill>
                  <a:srgbClr val="0000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Чи правильно, що при </a:t>
            </a:r>
            <a:r>
              <a:rPr lang="uk-UA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діленні </a:t>
            </a:r>
            <a:r>
              <a:rPr lang="uk-UA" sz="4000" b="1" dirty="0">
                <a:solidFill>
                  <a:srgbClr val="0000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обох частин нерівності на </a:t>
            </a:r>
            <a:r>
              <a:rPr lang="uk-UA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від’ємне</a:t>
            </a:r>
            <a:r>
              <a:rPr lang="uk-UA" sz="4000" b="1" dirty="0">
                <a:solidFill>
                  <a:srgbClr val="0000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число знак нерівності </a:t>
            </a:r>
            <a:r>
              <a:rPr lang="uk-UA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не змінюється</a:t>
            </a:r>
            <a:r>
              <a:rPr lang="uk-UA" sz="4000" b="1" dirty="0">
                <a:solidFill>
                  <a:srgbClr val="0000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на протилежний</a:t>
            </a:r>
            <a:r>
              <a:rPr lang="uk-UA" sz="4000" dirty="0">
                <a:solidFill>
                  <a:srgbClr val="0000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  <a:endParaRPr lang="x-none" sz="4000" dirty="0">
              <a:solidFill>
                <a:srgbClr val="000066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4177194420"/>
      </p:ext>
    </p:extLst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133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133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133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1000" fill="hold"/>
                                        <p:tgtEl>
                                          <p:spTgt spid="133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315" grpId="0" uiExpand="1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Заголовок 1"/>
          <p:cNvSpPr>
            <a:spLocks noGrp="1"/>
          </p:cNvSpPr>
          <p:nvPr>
            <p:ph type="title"/>
          </p:nvPr>
        </p:nvSpPr>
        <p:spPr>
          <a:xfrm>
            <a:off x="457200" y="260648"/>
            <a:ext cx="8229600" cy="1842473"/>
          </a:xfrm>
        </p:spPr>
        <p:txBody>
          <a:bodyPr/>
          <a:lstStyle/>
          <a:p>
            <a:pPr eaLnBrk="1" hangingPunct="1"/>
            <a:r>
              <a:rPr lang="uk-UA" dirty="0"/>
              <a:t>Перевірте число, </a:t>
            </a:r>
            <a:br>
              <a:rPr lang="uk-UA" dirty="0"/>
            </a:br>
            <a:r>
              <a:rPr lang="uk-UA" dirty="0"/>
              <a:t>яке Ви отримали</a:t>
            </a:r>
            <a:br>
              <a:rPr lang="uk-UA" dirty="0"/>
            </a:br>
            <a:endParaRPr lang="ru-RU" dirty="0"/>
          </a:p>
        </p:txBody>
      </p:sp>
      <p:sp>
        <p:nvSpPr>
          <p:cNvPr id="14339" name="Содержимое 2"/>
          <p:cNvSpPr>
            <a:spLocks noGrp="1"/>
          </p:cNvSpPr>
          <p:nvPr>
            <p:ph idx="1"/>
          </p:nvPr>
        </p:nvSpPr>
        <p:spPr>
          <a:xfrm>
            <a:off x="1714480" y="2786059"/>
            <a:ext cx="6357982" cy="2643206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uk-UA" sz="9600" b="1" dirty="0">
                <a:latin typeface="Bookman Old Style" pitchFamily="18" charset="0"/>
              </a:rPr>
              <a:t>101010</a:t>
            </a:r>
            <a:endParaRPr lang="ru-RU" sz="9600" b="1" dirty="0">
              <a:latin typeface="Bookman Old Style" pitchFamily="18" charset="0"/>
            </a:endParaRPr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43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339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>
          <a:xfrm>
            <a:off x="152400" y="96783"/>
            <a:ext cx="8686800" cy="1331953"/>
          </a:xfrm>
        </p:spPr>
        <p:txBody>
          <a:bodyPr/>
          <a:lstStyle/>
          <a:p>
            <a:pPr algn="ctr" eaLnBrk="1" hangingPunct="1"/>
            <a:r>
              <a:rPr lang="uk-UA" sz="4000" dirty="0">
                <a:solidFill>
                  <a:schemeClr val="tx1"/>
                </a:solidFill>
              </a:rPr>
              <a:t> </a:t>
            </a:r>
            <a:r>
              <a:rPr lang="uk-UA" sz="3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3)Поставити у відповідність кожній із нерівностей проміжок</a:t>
            </a:r>
            <a:endParaRPr lang="ru-RU" sz="36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363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642910" y="2000240"/>
            <a:ext cx="4038600" cy="4525963"/>
          </a:xfrm>
        </p:spPr>
        <p:txBody>
          <a:bodyPr/>
          <a:lstStyle/>
          <a:p>
            <a:pPr marL="609600" indent="-609600" eaLnBrk="1" hangingPunct="1"/>
            <a:endParaRPr lang="ru-RU" sz="3600" dirty="0"/>
          </a:p>
          <a:p>
            <a:pPr marL="609600" indent="-609600" eaLnBrk="1" hangingPunct="1">
              <a:buNone/>
            </a:pPr>
            <a:r>
              <a:rPr lang="ru-RU" sz="3600" dirty="0" err="1"/>
              <a:t>х</a:t>
            </a:r>
            <a:r>
              <a:rPr lang="ru-RU" sz="3600" dirty="0"/>
              <a:t> &lt; 5</a:t>
            </a:r>
          </a:p>
          <a:p>
            <a:pPr marL="609600" indent="-609600" eaLnBrk="1" hangingPunct="1">
              <a:buNone/>
            </a:pPr>
            <a:r>
              <a:rPr lang="ru-RU" sz="3600" dirty="0" err="1"/>
              <a:t>x</a:t>
            </a:r>
            <a:r>
              <a:rPr lang="ru-RU" sz="3600" dirty="0"/>
              <a:t> </a:t>
            </a:r>
            <a:r>
              <a:rPr lang="ru-RU" sz="3600" u="sng" dirty="0"/>
              <a:t>&gt;</a:t>
            </a:r>
            <a:r>
              <a:rPr lang="ru-RU" sz="3600" dirty="0"/>
              <a:t> 5</a:t>
            </a:r>
          </a:p>
          <a:p>
            <a:pPr marL="609600" indent="-609600" eaLnBrk="1" hangingPunct="1">
              <a:buNone/>
            </a:pPr>
            <a:r>
              <a:rPr lang="ru-RU" sz="3600" dirty="0" err="1"/>
              <a:t>x</a:t>
            </a:r>
            <a:r>
              <a:rPr lang="ru-RU" sz="3600" dirty="0"/>
              <a:t> &lt; -5</a:t>
            </a:r>
          </a:p>
          <a:p>
            <a:pPr marL="609600" indent="-609600">
              <a:buNone/>
            </a:pPr>
            <a:r>
              <a:rPr lang="en-US" sz="3600" dirty="0"/>
              <a:t>X</a:t>
            </a:r>
            <a:r>
              <a:rPr lang="uk-UA" sz="3600" dirty="0"/>
              <a:t> </a:t>
            </a:r>
            <a:r>
              <a:rPr lang="en-US" sz="3600" dirty="0">
                <a:cs typeface="Arial" charset="0"/>
              </a:rPr>
              <a:t>&gt;</a:t>
            </a:r>
            <a:r>
              <a:rPr lang="uk-UA" sz="3600" dirty="0">
                <a:cs typeface="Arial" charset="0"/>
              </a:rPr>
              <a:t>-</a:t>
            </a:r>
            <a:r>
              <a:rPr lang="ru-RU" sz="3600" dirty="0"/>
              <a:t>5</a:t>
            </a:r>
          </a:p>
          <a:p>
            <a:pPr marL="609600" indent="-609600" eaLnBrk="1" hangingPunct="1">
              <a:buNone/>
            </a:pPr>
            <a:r>
              <a:rPr lang="ru-RU" sz="3600" dirty="0"/>
              <a:t>0 &lt; </a:t>
            </a:r>
            <a:r>
              <a:rPr lang="ru-RU" sz="3600" dirty="0" err="1"/>
              <a:t>x</a:t>
            </a:r>
            <a:r>
              <a:rPr lang="ru-RU" sz="3600" dirty="0"/>
              <a:t> </a:t>
            </a:r>
            <a:r>
              <a:rPr lang="ru-RU" sz="3600" u="sng" dirty="0"/>
              <a:t>&lt;</a:t>
            </a:r>
            <a:r>
              <a:rPr lang="ru-RU" sz="3600" dirty="0"/>
              <a:t> 5</a:t>
            </a:r>
          </a:p>
          <a:p>
            <a:pPr marL="609600" indent="-609600" eaLnBrk="1" hangingPunct="1">
              <a:buFontTx/>
              <a:buNone/>
            </a:pPr>
            <a:endParaRPr lang="ru-RU" sz="3600" dirty="0"/>
          </a:p>
        </p:txBody>
      </p:sp>
      <p:sp>
        <p:nvSpPr>
          <p:cNvPr id="15364" name="Rectangle 4"/>
          <p:cNvSpPr>
            <a:spLocks noGrp="1" noChangeArrowheads="1"/>
          </p:cNvSpPr>
          <p:nvPr>
            <p:ph type="body" sz="half" idx="2"/>
          </p:nvPr>
        </p:nvSpPr>
        <p:spPr>
          <a:xfrm>
            <a:off x="5357818" y="2428868"/>
            <a:ext cx="3571900" cy="4097359"/>
          </a:xfrm>
        </p:spPr>
        <p:txBody>
          <a:bodyPr/>
          <a:lstStyle/>
          <a:p>
            <a:pPr eaLnBrk="1" hangingPunct="1">
              <a:buNone/>
            </a:pPr>
            <a:r>
              <a:rPr lang="uk-UA" sz="4000" dirty="0"/>
              <a:t>(-</a:t>
            </a:r>
            <a:r>
              <a:rPr lang="uk-UA" sz="4000" dirty="0">
                <a:cs typeface="Arial" charset="0"/>
              </a:rPr>
              <a:t>∞; -5)</a:t>
            </a:r>
          </a:p>
          <a:p>
            <a:pPr eaLnBrk="1" hangingPunct="1">
              <a:buNone/>
            </a:pPr>
            <a:r>
              <a:rPr lang="uk-UA" sz="4000" dirty="0">
                <a:cs typeface="Arial" charset="0"/>
              </a:rPr>
              <a:t>(0; 5</a:t>
            </a:r>
            <a:r>
              <a:rPr lang="en-US" sz="4000" dirty="0">
                <a:cs typeface="Arial" charset="0"/>
              </a:rPr>
              <a:t>]</a:t>
            </a:r>
            <a:endParaRPr lang="uk-UA" sz="4000" dirty="0">
              <a:cs typeface="Arial" charset="0"/>
            </a:endParaRPr>
          </a:p>
          <a:p>
            <a:pPr>
              <a:buNone/>
            </a:pPr>
            <a:r>
              <a:rPr lang="uk-UA" sz="4000" dirty="0">
                <a:cs typeface="Arial" charset="0"/>
              </a:rPr>
              <a:t>(-5; +∞)</a:t>
            </a:r>
          </a:p>
          <a:p>
            <a:pPr>
              <a:buNone/>
            </a:pPr>
            <a:r>
              <a:rPr lang="en-US" sz="4000" dirty="0">
                <a:cs typeface="Arial" charset="0"/>
              </a:rPr>
              <a:t>[</a:t>
            </a:r>
            <a:r>
              <a:rPr lang="uk-UA" sz="4000" dirty="0">
                <a:cs typeface="Arial" charset="0"/>
              </a:rPr>
              <a:t>5; +∞)</a:t>
            </a:r>
          </a:p>
          <a:p>
            <a:pPr>
              <a:buNone/>
            </a:pPr>
            <a:r>
              <a:rPr lang="uk-UA" sz="4000" dirty="0"/>
              <a:t>(-</a:t>
            </a:r>
            <a:r>
              <a:rPr lang="uk-UA" sz="4000" dirty="0">
                <a:cs typeface="Arial" charset="0"/>
              </a:rPr>
              <a:t>∞; 5)</a:t>
            </a:r>
          </a:p>
          <a:p>
            <a:pPr eaLnBrk="1" hangingPunct="1"/>
            <a:endParaRPr lang="en-US" sz="4000" dirty="0">
              <a:cs typeface="Arial" charset="0"/>
            </a:endParaRPr>
          </a:p>
        </p:txBody>
      </p:sp>
      <p:cxnSp>
        <p:nvCxnSpPr>
          <p:cNvPr id="6" name="Прямая со стрелкой 5"/>
          <p:cNvCxnSpPr/>
          <p:nvPr/>
        </p:nvCxnSpPr>
        <p:spPr bwMode="auto">
          <a:xfrm>
            <a:off x="1928794" y="2928934"/>
            <a:ext cx="3286148" cy="2857520"/>
          </a:xfrm>
          <a:prstGeom prst="straightConnector1">
            <a:avLst/>
          </a:prstGeom>
          <a:ln>
            <a:headEnd type="none" w="med" len="med"/>
            <a:tailEnd type="arrow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8" name="Прямая со стрелкой 7"/>
          <p:cNvCxnSpPr/>
          <p:nvPr/>
        </p:nvCxnSpPr>
        <p:spPr bwMode="auto">
          <a:xfrm>
            <a:off x="1857356" y="3643314"/>
            <a:ext cx="3429024" cy="1428760"/>
          </a:xfrm>
          <a:prstGeom prst="straightConnector1">
            <a:avLst/>
          </a:prstGeom>
          <a:ln>
            <a:headEnd type="none" w="med" len="med"/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10" name="Прямая со стрелкой 9"/>
          <p:cNvCxnSpPr/>
          <p:nvPr/>
        </p:nvCxnSpPr>
        <p:spPr bwMode="auto">
          <a:xfrm flipV="1">
            <a:off x="2071670" y="2857496"/>
            <a:ext cx="3143272" cy="1500198"/>
          </a:xfrm>
          <a:prstGeom prst="straightConnector1">
            <a:avLst/>
          </a:prstGeom>
          <a:ln>
            <a:solidFill>
              <a:srgbClr val="00B050"/>
            </a:solidFill>
            <a:headEnd type="none" w="med" len="med"/>
            <a:tailEnd type="arrow"/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cxnSp>
        <p:nvCxnSpPr>
          <p:cNvPr id="12" name="Прямая со стрелкой 11"/>
          <p:cNvCxnSpPr/>
          <p:nvPr/>
        </p:nvCxnSpPr>
        <p:spPr bwMode="auto">
          <a:xfrm flipV="1">
            <a:off x="2143108" y="4214818"/>
            <a:ext cx="3071834" cy="785818"/>
          </a:xfrm>
          <a:prstGeom prst="straightConnector1">
            <a:avLst/>
          </a:prstGeom>
          <a:ln>
            <a:solidFill>
              <a:srgbClr val="00B0F0"/>
            </a:solidFill>
            <a:headEnd type="none" w="med" len="med"/>
            <a:tailEnd type="arrow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cxnSp>
        <p:nvCxnSpPr>
          <p:cNvPr id="14" name="Прямая со стрелкой 13"/>
          <p:cNvCxnSpPr/>
          <p:nvPr/>
        </p:nvCxnSpPr>
        <p:spPr bwMode="auto">
          <a:xfrm flipV="1">
            <a:off x="2571736" y="3500438"/>
            <a:ext cx="2714644" cy="2143140"/>
          </a:xfrm>
          <a:prstGeom prst="straightConnector1">
            <a:avLst/>
          </a:prstGeom>
          <a:ln>
            <a:solidFill>
              <a:srgbClr val="7030A0"/>
            </a:solidFill>
            <a:headEnd type="none" w="med" len="med"/>
            <a:tailEnd type="arrow"/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</p:spTree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8" name="Rectangle 2"/>
          <p:cNvSpPr>
            <a:spLocks noGrp="1" noChangeArrowheads="1"/>
          </p:cNvSpPr>
          <p:nvPr>
            <p:ph type="title"/>
          </p:nvPr>
        </p:nvSpPr>
        <p:spPr>
          <a:xfrm>
            <a:off x="428596" y="285728"/>
            <a:ext cx="8501122" cy="1048764"/>
          </a:xfrm>
        </p:spPr>
        <p:txBody>
          <a:bodyPr/>
          <a:lstStyle/>
          <a:p>
            <a:pPr eaLnBrk="1" hangingPunct="1"/>
            <a:r>
              <a:rPr lang="uk-UA" sz="3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4)За даними проміжками запишіть нерівності, яким вони відповідають</a:t>
            </a:r>
            <a:endParaRPr lang="ru-RU" sz="36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2" name="Group 4"/>
          <p:cNvGrpSpPr>
            <a:grpSpLocks/>
          </p:cNvGrpSpPr>
          <p:nvPr/>
        </p:nvGrpSpPr>
        <p:grpSpPr bwMode="auto">
          <a:xfrm>
            <a:off x="642910" y="2428868"/>
            <a:ext cx="3311525" cy="534988"/>
            <a:chOff x="2334" y="9207"/>
            <a:chExt cx="2818" cy="615"/>
          </a:xfrm>
        </p:grpSpPr>
        <p:grpSp>
          <p:nvGrpSpPr>
            <p:cNvPr id="3" name="Group 5"/>
            <p:cNvGrpSpPr>
              <a:grpSpLocks/>
            </p:cNvGrpSpPr>
            <p:nvPr/>
          </p:nvGrpSpPr>
          <p:grpSpPr bwMode="auto">
            <a:xfrm>
              <a:off x="2334" y="9207"/>
              <a:ext cx="2818" cy="345"/>
              <a:chOff x="5454" y="9747"/>
              <a:chExt cx="2818" cy="345"/>
            </a:xfrm>
          </p:grpSpPr>
          <p:grpSp>
            <p:nvGrpSpPr>
              <p:cNvPr id="4" name="Group 6"/>
              <p:cNvGrpSpPr>
                <a:grpSpLocks/>
              </p:cNvGrpSpPr>
              <p:nvPr/>
            </p:nvGrpSpPr>
            <p:grpSpPr bwMode="auto">
              <a:xfrm>
                <a:off x="5454" y="9747"/>
                <a:ext cx="2818" cy="316"/>
                <a:chOff x="5814" y="9747"/>
                <a:chExt cx="2475" cy="316"/>
              </a:xfrm>
            </p:grpSpPr>
            <p:sp>
              <p:nvSpPr>
                <p:cNvPr id="1171" name="Line 7"/>
                <p:cNvSpPr>
                  <a:spLocks noChangeShapeType="1"/>
                </p:cNvSpPr>
                <p:nvPr/>
              </p:nvSpPr>
              <p:spPr bwMode="auto">
                <a:xfrm>
                  <a:off x="5814" y="10063"/>
                  <a:ext cx="2400" cy="0"/>
                </a:xfrm>
                <a:prstGeom prst="line">
                  <a:avLst/>
                </a:prstGeom>
                <a:noFill/>
                <a:ln w="9525">
                  <a:solidFill>
                    <a:srgbClr val="000000"/>
                  </a:solidFill>
                  <a:round/>
                  <a:headEnd/>
                  <a:tailEnd type="triangle" w="med" len="med"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graphicFrame>
              <p:nvGraphicFramePr>
                <p:cNvPr id="1037" name="Object 8"/>
                <p:cNvGraphicFramePr>
                  <a:graphicFrameLocks noChangeAspect="1"/>
                </p:cNvGraphicFramePr>
                <p:nvPr/>
              </p:nvGraphicFramePr>
              <p:xfrm>
                <a:off x="8094" y="9747"/>
                <a:ext cx="195" cy="225"/>
              </p:xfrm>
              <a:graphic>
                <a:graphicData uri="http://schemas.openxmlformats.org/presentationml/2006/ole">
                  <p:oleObj spid="_x0000_s190658" r:id="rId3" imgW="3048000" imgH="3352800" progId="">
                    <p:embed/>
                  </p:oleObj>
                </a:graphicData>
              </a:graphic>
            </p:graphicFrame>
          </p:grpSp>
          <p:sp>
            <p:nvSpPr>
              <p:cNvPr id="1149" name="Oval 9"/>
              <p:cNvSpPr>
                <a:spLocks noChangeArrowheads="1"/>
              </p:cNvSpPr>
              <p:nvPr/>
            </p:nvSpPr>
            <p:spPr bwMode="auto">
              <a:xfrm>
                <a:off x="6747" y="9979"/>
                <a:ext cx="113" cy="113"/>
              </a:xfrm>
              <a:prstGeom prst="ellipse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grpSp>
            <p:nvGrpSpPr>
              <p:cNvPr id="5" name="Group 10"/>
              <p:cNvGrpSpPr>
                <a:grpSpLocks/>
              </p:cNvGrpSpPr>
              <p:nvPr/>
            </p:nvGrpSpPr>
            <p:grpSpPr bwMode="auto">
              <a:xfrm>
                <a:off x="6895" y="9809"/>
                <a:ext cx="1156" cy="216"/>
                <a:chOff x="2523" y="3572"/>
                <a:chExt cx="1156" cy="216"/>
              </a:xfrm>
            </p:grpSpPr>
            <p:sp>
              <p:nvSpPr>
                <p:cNvPr id="1151" name="Line 11"/>
                <p:cNvSpPr>
                  <a:spLocks noChangeShapeType="1"/>
                </p:cNvSpPr>
                <p:nvPr/>
              </p:nvSpPr>
              <p:spPr bwMode="auto">
                <a:xfrm flipH="1">
                  <a:off x="2977" y="3572"/>
                  <a:ext cx="79" cy="216"/>
                </a:xfrm>
                <a:prstGeom prst="line">
                  <a:avLst/>
                </a:prstGeom>
                <a:noFill/>
                <a:ln w="9525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1152" name="Line 12"/>
                <p:cNvSpPr>
                  <a:spLocks noChangeShapeType="1"/>
                </p:cNvSpPr>
                <p:nvPr/>
              </p:nvSpPr>
              <p:spPr bwMode="auto">
                <a:xfrm flipH="1">
                  <a:off x="3544" y="3572"/>
                  <a:ext cx="79" cy="216"/>
                </a:xfrm>
                <a:prstGeom prst="line">
                  <a:avLst/>
                </a:prstGeom>
                <a:noFill/>
                <a:ln w="9525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1153" name="Line 13"/>
                <p:cNvSpPr>
                  <a:spLocks noChangeShapeType="1"/>
                </p:cNvSpPr>
                <p:nvPr/>
              </p:nvSpPr>
              <p:spPr bwMode="auto">
                <a:xfrm flipH="1">
                  <a:off x="2523" y="3572"/>
                  <a:ext cx="79" cy="216"/>
                </a:xfrm>
                <a:prstGeom prst="line">
                  <a:avLst/>
                </a:prstGeom>
                <a:noFill/>
                <a:ln w="9525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1154" name="Line 14"/>
                <p:cNvSpPr>
                  <a:spLocks noChangeShapeType="1"/>
                </p:cNvSpPr>
                <p:nvPr/>
              </p:nvSpPr>
              <p:spPr bwMode="auto">
                <a:xfrm flipH="1">
                  <a:off x="2580" y="3572"/>
                  <a:ext cx="79" cy="216"/>
                </a:xfrm>
                <a:prstGeom prst="line">
                  <a:avLst/>
                </a:prstGeom>
                <a:noFill/>
                <a:ln w="9525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1155" name="Line 15"/>
                <p:cNvSpPr>
                  <a:spLocks noChangeShapeType="1"/>
                </p:cNvSpPr>
                <p:nvPr/>
              </p:nvSpPr>
              <p:spPr bwMode="auto">
                <a:xfrm flipH="1">
                  <a:off x="2637" y="3572"/>
                  <a:ext cx="79" cy="216"/>
                </a:xfrm>
                <a:prstGeom prst="line">
                  <a:avLst/>
                </a:prstGeom>
                <a:noFill/>
                <a:ln w="9525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1156" name="Line 16"/>
                <p:cNvSpPr>
                  <a:spLocks noChangeShapeType="1"/>
                </p:cNvSpPr>
                <p:nvPr/>
              </p:nvSpPr>
              <p:spPr bwMode="auto">
                <a:xfrm flipH="1">
                  <a:off x="2693" y="3572"/>
                  <a:ext cx="79" cy="216"/>
                </a:xfrm>
                <a:prstGeom prst="line">
                  <a:avLst/>
                </a:prstGeom>
                <a:noFill/>
                <a:ln w="9525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1157" name="Line 17"/>
                <p:cNvSpPr>
                  <a:spLocks noChangeShapeType="1"/>
                </p:cNvSpPr>
                <p:nvPr/>
              </p:nvSpPr>
              <p:spPr bwMode="auto">
                <a:xfrm flipH="1">
                  <a:off x="2750" y="3572"/>
                  <a:ext cx="79" cy="216"/>
                </a:xfrm>
                <a:prstGeom prst="line">
                  <a:avLst/>
                </a:prstGeom>
                <a:noFill/>
                <a:ln w="9525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1158" name="Line 18"/>
                <p:cNvSpPr>
                  <a:spLocks noChangeShapeType="1"/>
                </p:cNvSpPr>
                <p:nvPr/>
              </p:nvSpPr>
              <p:spPr bwMode="auto">
                <a:xfrm flipH="1">
                  <a:off x="2807" y="3572"/>
                  <a:ext cx="79" cy="216"/>
                </a:xfrm>
                <a:prstGeom prst="line">
                  <a:avLst/>
                </a:prstGeom>
                <a:noFill/>
                <a:ln w="9525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1159" name="Line 19"/>
                <p:cNvSpPr>
                  <a:spLocks noChangeShapeType="1"/>
                </p:cNvSpPr>
                <p:nvPr/>
              </p:nvSpPr>
              <p:spPr bwMode="auto">
                <a:xfrm flipH="1">
                  <a:off x="2863" y="3572"/>
                  <a:ext cx="79" cy="216"/>
                </a:xfrm>
                <a:prstGeom prst="line">
                  <a:avLst/>
                </a:prstGeom>
                <a:noFill/>
                <a:ln w="9525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1160" name="Line 20"/>
                <p:cNvSpPr>
                  <a:spLocks noChangeShapeType="1"/>
                </p:cNvSpPr>
                <p:nvPr/>
              </p:nvSpPr>
              <p:spPr bwMode="auto">
                <a:xfrm flipH="1">
                  <a:off x="2920" y="3572"/>
                  <a:ext cx="79" cy="216"/>
                </a:xfrm>
                <a:prstGeom prst="line">
                  <a:avLst/>
                </a:prstGeom>
                <a:noFill/>
                <a:ln w="9525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1161" name="Line 21"/>
                <p:cNvSpPr>
                  <a:spLocks noChangeShapeType="1"/>
                </p:cNvSpPr>
                <p:nvPr/>
              </p:nvSpPr>
              <p:spPr bwMode="auto">
                <a:xfrm flipH="1">
                  <a:off x="3033" y="3572"/>
                  <a:ext cx="79" cy="216"/>
                </a:xfrm>
                <a:prstGeom prst="line">
                  <a:avLst/>
                </a:prstGeom>
                <a:noFill/>
                <a:ln w="9525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1162" name="Line 22"/>
                <p:cNvSpPr>
                  <a:spLocks noChangeShapeType="1"/>
                </p:cNvSpPr>
                <p:nvPr/>
              </p:nvSpPr>
              <p:spPr bwMode="auto">
                <a:xfrm flipH="1">
                  <a:off x="3090" y="3572"/>
                  <a:ext cx="79" cy="216"/>
                </a:xfrm>
                <a:prstGeom prst="line">
                  <a:avLst/>
                </a:prstGeom>
                <a:noFill/>
                <a:ln w="9525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1163" name="Line 23"/>
                <p:cNvSpPr>
                  <a:spLocks noChangeShapeType="1"/>
                </p:cNvSpPr>
                <p:nvPr/>
              </p:nvSpPr>
              <p:spPr bwMode="auto">
                <a:xfrm flipH="1">
                  <a:off x="3147" y="3572"/>
                  <a:ext cx="79" cy="216"/>
                </a:xfrm>
                <a:prstGeom prst="line">
                  <a:avLst/>
                </a:prstGeom>
                <a:noFill/>
                <a:ln w="9525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1164" name="Line 24"/>
                <p:cNvSpPr>
                  <a:spLocks noChangeShapeType="1"/>
                </p:cNvSpPr>
                <p:nvPr/>
              </p:nvSpPr>
              <p:spPr bwMode="auto">
                <a:xfrm flipH="1">
                  <a:off x="3204" y="3572"/>
                  <a:ext cx="79" cy="216"/>
                </a:xfrm>
                <a:prstGeom prst="line">
                  <a:avLst/>
                </a:prstGeom>
                <a:noFill/>
                <a:ln w="9525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1165" name="Line 25"/>
                <p:cNvSpPr>
                  <a:spLocks noChangeShapeType="1"/>
                </p:cNvSpPr>
                <p:nvPr/>
              </p:nvSpPr>
              <p:spPr bwMode="auto">
                <a:xfrm flipH="1">
                  <a:off x="3260" y="3572"/>
                  <a:ext cx="79" cy="216"/>
                </a:xfrm>
                <a:prstGeom prst="line">
                  <a:avLst/>
                </a:prstGeom>
                <a:noFill/>
                <a:ln w="9525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1166" name="Line 26"/>
                <p:cNvSpPr>
                  <a:spLocks noChangeShapeType="1"/>
                </p:cNvSpPr>
                <p:nvPr/>
              </p:nvSpPr>
              <p:spPr bwMode="auto">
                <a:xfrm flipH="1">
                  <a:off x="3317" y="3572"/>
                  <a:ext cx="79" cy="216"/>
                </a:xfrm>
                <a:prstGeom prst="line">
                  <a:avLst/>
                </a:prstGeom>
                <a:noFill/>
                <a:ln w="9525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1167" name="Line 27"/>
                <p:cNvSpPr>
                  <a:spLocks noChangeShapeType="1"/>
                </p:cNvSpPr>
                <p:nvPr/>
              </p:nvSpPr>
              <p:spPr bwMode="auto">
                <a:xfrm flipH="1">
                  <a:off x="3374" y="3572"/>
                  <a:ext cx="79" cy="216"/>
                </a:xfrm>
                <a:prstGeom prst="line">
                  <a:avLst/>
                </a:prstGeom>
                <a:noFill/>
                <a:ln w="9525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1168" name="Line 28"/>
                <p:cNvSpPr>
                  <a:spLocks noChangeShapeType="1"/>
                </p:cNvSpPr>
                <p:nvPr/>
              </p:nvSpPr>
              <p:spPr bwMode="auto">
                <a:xfrm flipH="1">
                  <a:off x="3430" y="3572"/>
                  <a:ext cx="79" cy="216"/>
                </a:xfrm>
                <a:prstGeom prst="line">
                  <a:avLst/>
                </a:prstGeom>
                <a:noFill/>
                <a:ln w="9525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1169" name="Line 29"/>
                <p:cNvSpPr>
                  <a:spLocks noChangeShapeType="1"/>
                </p:cNvSpPr>
                <p:nvPr/>
              </p:nvSpPr>
              <p:spPr bwMode="auto">
                <a:xfrm flipH="1">
                  <a:off x="3487" y="3572"/>
                  <a:ext cx="79" cy="216"/>
                </a:xfrm>
                <a:prstGeom prst="line">
                  <a:avLst/>
                </a:prstGeom>
                <a:noFill/>
                <a:ln w="9525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1170" name="Line 30"/>
                <p:cNvSpPr>
                  <a:spLocks noChangeShapeType="1"/>
                </p:cNvSpPr>
                <p:nvPr/>
              </p:nvSpPr>
              <p:spPr bwMode="auto">
                <a:xfrm flipH="1">
                  <a:off x="3600" y="3572"/>
                  <a:ext cx="79" cy="216"/>
                </a:xfrm>
                <a:prstGeom prst="line">
                  <a:avLst/>
                </a:prstGeom>
                <a:noFill/>
                <a:ln w="9525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</p:grpSp>
        </p:grpSp>
        <p:graphicFrame>
          <p:nvGraphicFramePr>
            <p:cNvPr id="1036" name="Object 31"/>
            <p:cNvGraphicFramePr>
              <a:graphicFrameLocks noChangeAspect="1"/>
            </p:cNvGraphicFramePr>
            <p:nvPr/>
          </p:nvGraphicFramePr>
          <p:xfrm>
            <a:off x="3654" y="9567"/>
            <a:ext cx="135" cy="255"/>
          </p:xfrm>
          <a:graphic>
            <a:graphicData uri="http://schemas.openxmlformats.org/presentationml/2006/ole">
              <p:oleObj spid="_x0000_s190659" r:id="rId4" imgW="2133600" imgH="3962400" progId="">
                <p:embed/>
              </p:oleObj>
            </a:graphicData>
          </a:graphic>
        </p:graphicFrame>
      </p:grpSp>
      <p:grpSp>
        <p:nvGrpSpPr>
          <p:cNvPr id="6" name="Group 32"/>
          <p:cNvGrpSpPr>
            <a:grpSpLocks/>
          </p:cNvGrpSpPr>
          <p:nvPr/>
        </p:nvGrpSpPr>
        <p:grpSpPr bwMode="auto">
          <a:xfrm>
            <a:off x="642910" y="3714752"/>
            <a:ext cx="3240088" cy="720725"/>
            <a:chOff x="8278" y="9840"/>
            <a:chExt cx="2874" cy="702"/>
          </a:xfrm>
        </p:grpSpPr>
        <p:grpSp>
          <p:nvGrpSpPr>
            <p:cNvPr id="7" name="Group 33"/>
            <p:cNvGrpSpPr>
              <a:grpSpLocks/>
            </p:cNvGrpSpPr>
            <p:nvPr/>
          </p:nvGrpSpPr>
          <p:grpSpPr bwMode="auto">
            <a:xfrm>
              <a:off x="8278" y="9840"/>
              <a:ext cx="2874" cy="335"/>
              <a:chOff x="8278" y="9927"/>
              <a:chExt cx="2874" cy="335"/>
            </a:xfrm>
          </p:grpSpPr>
          <p:grpSp>
            <p:nvGrpSpPr>
              <p:cNvPr id="8" name="Group 34"/>
              <p:cNvGrpSpPr>
                <a:grpSpLocks/>
              </p:cNvGrpSpPr>
              <p:nvPr/>
            </p:nvGrpSpPr>
            <p:grpSpPr bwMode="auto">
              <a:xfrm>
                <a:off x="8334" y="9927"/>
                <a:ext cx="2818" cy="316"/>
                <a:chOff x="5814" y="9747"/>
                <a:chExt cx="2475" cy="316"/>
              </a:xfrm>
            </p:grpSpPr>
            <p:sp>
              <p:nvSpPr>
                <p:cNvPr id="1146" name="Line 35"/>
                <p:cNvSpPr>
                  <a:spLocks noChangeShapeType="1"/>
                </p:cNvSpPr>
                <p:nvPr/>
              </p:nvSpPr>
              <p:spPr bwMode="auto">
                <a:xfrm>
                  <a:off x="5814" y="10063"/>
                  <a:ext cx="2400" cy="0"/>
                </a:xfrm>
                <a:prstGeom prst="line">
                  <a:avLst/>
                </a:prstGeom>
                <a:noFill/>
                <a:ln w="9525">
                  <a:solidFill>
                    <a:srgbClr val="000000"/>
                  </a:solidFill>
                  <a:round/>
                  <a:headEnd/>
                  <a:tailEnd type="triangle" w="med" len="med"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graphicFrame>
              <p:nvGraphicFramePr>
                <p:cNvPr id="1035" name="Object 36"/>
                <p:cNvGraphicFramePr>
                  <a:graphicFrameLocks noChangeAspect="1"/>
                </p:cNvGraphicFramePr>
                <p:nvPr/>
              </p:nvGraphicFramePr>
              <p:xfrm>
                <a:off x="8094" y="9747"/>
                <a:ext cx="195" cy="225"/>
              </p:xfrm>
              <a:graphic>
                <a:graphicData uri="http://schemas.openxmlformats.org/presentationml/2006/ole">
                  <p:oleObj spid="_x0000_s190660" r:id="rId5" imgW="126835" imgH="139518" progId="">
                    <p:embed/>
                  </p:oleObj>
                </a:graphicData>
              </a:graphic>
            </p:graphicFrame>
          </p:grpSp>
          <p:sp>
            <p:nvSpPr>
              <p:cNvPr id="1124" name="Oval 37"/>
              <p:cNvSpPr>
                <a:spLocks noChangeArrowheads="1"/>
              </p:cNvSpPr>
              <p:nvPr/>
            </p:nvSpPr>
            <p:spPr bwMode="auto">
              <a:xfrm>
                <a:off x="9412" y="10149"/>
                <a:ext cx="113" cy="113"/>
              </a:xfrm>
              <a:prstGeom prst="ellipse">
                <a:avLst/>
              </a:prstGeom>
              <a:solidFill>
                <a:srgbClr val="000000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grpSp>
            <p:nvGrpSpPr>
              <p:cNvPr id="9" name="Group 38"/>
              <p:cNvGrpSpPr>
                <a:grpSpLocks/>
              </p:cNvGrpSpPr>
              <p:nvPr/>
            </p:nvGrpSpPr>
            <p:grpSpPr bwMode="auto">
              <a:xfrm flipH="1">
                <a:off x="8278" y="10008"/>
                <a:ext cx="1156" cy="216"/>
                <a:chOff x="2523" y="3572"/>
                <a:chExt cx="1156" cy="216"/>
              </a:xfrm>
            </p:grpSpPr>
            <p:sp>
              <p:nvSpPr>
                <p:cNvPr id="1126" name="Line 39"/>
                <p:cNvSpPr>
                  <a:spLocks noChangeShapeType="1"/>
                </p:cNvSpPr>
                <p:nvPr/>
              </p:nvSpPr>
              <p:spPr bwMode="auto">
                <a:xfrm flipH="1">
                  <a:off x="2977" y="3572"/>
                  <a:ext cx="79" cy="216"/>
                </a:xfrm>
                <a:prstGeom prst="line">
                  <a:avLst/>
                </a:prstGeom>
                <a:noFill/>
                <a:ln w="9525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1127" name="Line 40"/>
                <p:cNvSpPr>
                  <a:spLocks noChangeShapeType="1"/>
                </p:cNvSpPr>
                <p:nvPr/>
              </p:nvSpPr>
              <p:spPr bwMode="auto">
                <a:xfrm flipH="1">
                  <a:off x="3544" y="3572"/>
                  <a:ext cx="79" cy="216"/>
                </a:xfrm>
                <a:prstGeom prst="line">
                  <a:avLst/>
                </a:prstGeom>
                <a:noFill/>
                <a:ln w="9525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1128" name="Line 41"/>
                <p:cNvSpPr>
                  <a:spLocks noChangeShapeType="1"/>
                </p:cNvSpPr>
                <p:nvPr/>
              </p:nvSpPr>
              <p:spPr bwMode="auto">
                <a:xfrm flipH="1">
                  <a:off x="2523" y="3572"/>
                  <a:ext cx="79" cy="216"/>
                </a:xfrm>
                <a:prstGeom prst="line">
                  <a:avLst/>
                </a:prstGeom>
                <a:noFill/>
                <a:ln w="9525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1129" name="Line 42"/>
                <p:cNvSpPr>
                  <a:spLocks noChangeShapeType="1"/>
                </p:cNvSpPr>
                <p:nvPr/>
              </p:nvSpPr>
              <p:spPr bwMode="auto">
                <a:xfrm flipH="1">
                  <a:off x="2580" y="3572"/>
                  <a:ext cx="79" cy="216"/>
                </a:xfrm>
                <a:prstGeom prst="line">
                  <a:avLst/>
                </a:prstGeom>
                <a:noFill/>
                <a:ln w="9525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1130" name="Line 43"/>
                <p:cNvSpPr>
                  <a:spLocks noChangeShapeType="1"/>
                </p:cNvSpPr>
                <p:nvPr/>
              </p:nvSpPr>
              <p:spPr bwMode="auto">
                <a:xfrm flipH="1">
                  <a:off x="2637" y="3572"/>
                  <a:ext cx="79" cy="216"/>
                </a:xfrm>
                <a:prstGeom prst="line">
                  <a:avLst/>
                </a:prstGeom>
                <a:noFill/>
                <a:ln w="9525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1131" name="Line 44"/>
                <p:cNvSpPr>
                  <a:spLocks noChangeShapeType="1"/>
                </p:cNvSpPr>
                <p:nvPr/>
              </p:nvSpPr>
              <p:spPr bwMode="auto">
                <a:xfrm flipH="1">
                  <a:off x="2693" y="3572"/>
                  <a:ext cx="79" cy="216"/>
                </a:xfrm>
                <a:prstGeom prst="line">
                  <a:avLst/>
                </a:prstGeom>
                <a:noFill/>
                <a:ln w="9525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1132" name="Line 45"/>
                <p:cNvSpPr>
                  <a:spLocks noChangeShapeType="1"/>
                </p:cNvSpPr>
                <p:nvPr/>
              </p:nvSpPr>
              <p:spPr bwMode="auto">
                <a:xfrm flipH="1">
                  <a:off x="2750" y="3572"/>
                  <a:ext cx="79" cy="216"/>
                </a:xfrm>
                <a:prstGeom prst="line">
                  <a:avLst/>
                </a:prstGeom>
                <a:noFill/>
                <a:ln w="9525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1133" name="Line 46"/>
                <p:cNvSpPr>
                  <a:spLocks noChangeShapeType="1"/>
                </p:cNvSpPr>
                <p:nvPr/>
              </p:nvSpPr>
              <p:spPr bwMode="auto">
                <a:xfrm flipH="1">
                  <a:off x="2807" y="3572"/>
                  <a:ext cx="79" cy="216"/>
                </a:xfrm>
                <a:prstGeom prst="line">
                  <a:avLst/>
                </a:prstGeom>
                <a:noFill/>
                <a:ln w="9525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1134" name="Line 47"/>
                <p:cNvSpPr>
                  <a:spLocks noChangeShapeType="1"/>
                </p:cNvSpPr>
                <p:nvPr/>
              </p:nvSpPr>
              <p:spPr bwMode="auto">
                <a:xfrm flipH="1">
                  <a:off x="2863" y="3572"/>
                  <a:ext cx="79" cy="216"/>
                </a:xfrm>
                <a:prstGeom prst="line">
                  <a:avLst/>
                </a:prstGeom>
                <a:noFill/>
                <a:ln w="9525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1135" name="Line 48"/>
                <p:cNvSpPr>
                  <a:spLocks noChangeShapeType="1"/>
                </p:cNvSpPr>
                <p:nvPr/>
              </p:nvSpPr>
              <p:spPr bwMode="auto">
                <a:xfrm flipH="1">
                  <a:off x="2920" y="3572"/>
                  <a:ext cx="79" cy="216"/>
                </a:xfrm>
                <a:prstGeom prst="line">
                  <a:avLst/>
                </a:prstGeom>
                <a:noFill/>
                <a:ln w="9525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1136" name="Line 49"/>
                <p:cNvSpPr>
                  <a:spLocks noChangeShapeType="1"/>
                </p:cNvSpPr>
                <p:nvPr/>
              </p:nvSpPr>
              <p:spPr bwMode="auto">
                <a:xfrm flipH="1">
                  <a:off x="3033" y="3572"/>
                  <a:ext cx="79" cy="216"/>
                </a:xfrm>
                <a:prstGeom prst="line">
                  <a:avLst/>
                </a:prstGeom>
                <a:noFill/>
                <a:ln w="9525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1137" name="Line 50"/>
                <p:cNvSpPr>
                  <a:spLocks noChangeShapeType="1"/>
                </p:cNvSpPr>
                <p:nvPr/>
              </p:nvSpPr>
              <p:spPr bwMode="auto">
                <a:xfrm flipH="1">
                  <a:off x="3090" y="3572"/>
                  <a:ext cx="79" cy="216"/>
                </a:xfrm>
                <a:prstGeom prst="line">
                  <a:avLst/>
                </a:prstGeom>
                <a:noFill/>
                <a:ln w="9525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1138" name="Line 51"/>
                <p:cNvSpPr>
                  <a:spLocks noChangeShapeType="1"/>
                </p:cNvSpPr>
                <p:nvPr/>
              </p:nvSpPr>
              <p:spPr bwMode="auto">
                <a:xfrm flipH="1">
                  <a:off x="3147" y="3572"/>
                  <a:ext cx="79" cy="216"/>
                </a:xfrm>
                <a:prstGeom prst="line">
                  <a:avLst/>
                </a:prstGeom>
                <a:noFill/>
                <a:ln w="9525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1139" name="Line 52"/>
                <p:cNvSpPr>
                  <a:spLocks noChangeShapeType="1"/>
                </p:cNvSpPr>
                <p:nvPr/>
              </p:nvSpPr>
              <p:spPr bwMode="auto">
                <a:xfrm flipH="1">
                  <a:off x="3204" y="3572"/>
                  <a:ext cx="79" cy="216"/>
                </a:xfrm>
                <a:prstGeom prst="line">
                  <a:avLst/>
                </a:prstGeom>
                <a:noFill/>
                <a:ln w="9525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1140" name="Line 53"/>
                <p:cNvSpPr>
                  <a:spLocks noChangeShapeType="1"/>
                </p:cNvSpPr>
                <p:nvPr/>
              </p:nvSpPr>
              <p:spPr bwMode="auto">
                <a:xfrm flipH="1">
                  <a:off x="3260" y="3572"/>
                  <a:ext cx="79" cy="216"/>
                </a:xfrm>
                <a:prstGeom prst="line">
                  <a:avLst/>
                </a:prstGeom>
                <a:noFill/>
                <a:ln w="9525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1141" name="Line 54"/>
                <p:cNvSpPr>
                  <a:spLocks noChangeShapeType="1"/>
                </p:cNvSpPr>
                <p:nvPr/>
              </p:nvSpPr>
              <p:spPr bwMode="auto">
                <a:xfrm flipH="1">
                  <a:off x="3317" y="3572"/>
                  <a:ext cx="79" cy="216"/>
                </a:xfrm>
                <a:prstGeom prst="line">
                  <a:avLst/>
                </a:prstGeom>
                <a:noFill/>
                <a:ln w="9525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1142" name="Line 55"/>
                <p:cNvSpPr>
                  <a:spLocks noChangeShapeType="1"/>
                </p:cNvSpPr>
                <p:nvPr/>
              </p:nvSpPr>
              <p:spPr bwMode="auto">
                <a:xfrm flipH="1">
                  <a:off x="3374" y="3572"/>
                  <a:ext cx="79" cy="216"/>
                </a:xfrm>
                <a:prstGeom prst="line">
                  <a:avLst/>
                </a:prstGeom>
                <a:noFill/>
                <a:ln w="9525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1143" name="Line 56"/>
                <p:cNvSpPr>
                  <a:spLocks noChangeShapeType="1"/>
                </p:cNvSpPr>
                <p:nvPr/>
              </p:nvSpPr>
              <p:spPr bwMode="auto">
                <a:xfrm flipH="1">
                  <a:off x="3430" y="3572"/>
                  <a:ext cx="79" cy="216"/>
                </a:xfrm>
                <a:prstGeom prst="line">
                  <a:avLst/>
                </a:prstGeom>
                <a:noFill/>
                <a:ln w="9525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1144" name="Line 57"/>
                <p:cNvSpPr>
                  <a:spLocks noChangeShapeType="1"/>
                </p:cNvSpPr>
                <p:nvPr/>
              </p:nvSpPr>
              <p:spPr bwMode="auto">
                <a:xfrm flipH="1">
                  <a:off x="3487" y="3572"/>
                  <a:ext cx="79" cy="216"/>
                </a:xfrm>
                <a:prstGeom prst="line">
                  <a:avLst/>
                </a:prstGeom>
                <a:noFill/>
                <a:ln w="9525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1145" name="Line 58"/>
                <p:cNvSpPr>
                  <a:spLocks noChangeShapeType="1"/>
                </p:cNvSpPr>
                <p:nvPr/>
              </p:nvSpPr>
              <p:spPr bwMode="auto">
                <a:xfrm flipH="1">
                  <a:off x="3600" y="3572"/>
                  <a:ext cx="79" cy="216"/>
                </a:xfrm>
                <a:prstGeom prst="line">
                  <a:avLst/>
                </a:prstGeom>
                <a:noFill/>
                <a:ln w="9525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</p:grpSp>
        </p:grpSp>
        <p:graphicFrame>
          <p:nvGraphicFramePr>
            <p:cNvPr id="1034" name="Object 59"/>
            <p:cNvGraphicFramePr>
              <a:graphicFrameLocks noChangeAspect="1"/>
            </p:cNvGraphicFramePr>
            <p:nvPr/>
          </p:nvGraphicFramePr>
          <p:xfrm>
            <a:off x="9294" y="10287"/>
            <a:ext cx="315" cy="255"/>
          </p:xfrm>
          <a:graphic>
            <a:graphicData uri="http://schemas.openxmlformats.org/presentationml/2006/ole">
              <p:oleObj spid="_x0000_s190661" r:id="rId6" imgW="4876800" imgH="3962400" progId="">
                <p:embed/>
              </p:oleObj>
            </a:graphicData>
          </a:graphic>
        </p:graphicFrame>
      </p:grpSp>
      <p:grpSp>
        <p:nvGrpSpPr>
          <p:cNvPr id="10" name="Group 60"/>
          <p:cNvGrpSpPr>
            <a:grpSpLocks/>
          </p:cNvGrpSpPr>
          <p:nvPr/>
        </p:nvGrpSpPr>
        <p:grpSpPr bwMode="auto">
          <a:xfrm>
            <a:off x="5143504" y="2428868"/>
            <a:ext cx="3095625" cy="647700"/>
            <a:chOff x="5574" y="10740"/>
            <a:chExt cx="2818" cy="732"/>
          </a:xfrm>
        </p:grpSpPr>
        <p:grpSp>
          <p:nvGrpSpPr>
            <p:cNvPr id="11" name="Group 61"/>
            <p:cNvGrpSpPr>
              <a:grpSpLocks/>
            </p:cNvGrpSpPr>
            <p:nvPr/>
          </p:nvGrpSpPr>
          <p:grpSpPr bwMode="auto">
            <a:xfrm>
              <a:off x="5574" y="10740"/>
              <a:ext cx="2818" cy="343"/>
              <a:chOff x="3174" y="11307"/>
              <a:chExt cx="2818" cy="343"/>
            </a:xfrm>
          </p:grpSpPr>
          <p:grpSp>
            <p:nvGrpSpPr>
              <p:cNvPr id="12" name="Group 62"/>
              <p:cNvGrpSpPr>
                <a:grpSpLocks/>
              </p:cNvGrpSpPr>
              <p:nvPr/>
            </p:nvGrpSpPr>
            <p:grpSpPr bwMode="auto">
              <a:xfrm>
                <a:off x="4052" y="11395"/>
                <a:ext cx="1156" cy="216"/>
                <a:chOff x="2523" y="3572"/>
                <a:chExt cx="1156" cy="216"/>
              </a:xfrm>
            </p:grpSpPr>
            <p:sp>
              <p:nvSpPr>
                <p:cNvPr id="1102" name="Line 63"/>
                <p:cNvSpPr>
                  <a:spLocks noChangeShapeType="1"/>
                </p:cNvSpPr>
                <p:nvPr/>
              </p:nvSpPr>
              <p:spPr bwMode="auto">
                <a:xfrm flipH="1">
                  <a:off x="2977" y="3572"/>
                  <a:ext cx="79" cy="216"/>
                </a:xfrm>
                <a:prstGeom prst="line">
                  <a:avLst/>
                </a:prstGeom>
                <a:noFill/>
                <a:ln w="9525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1103" name="Line 64"/>
                <p:cNvSpPr>
                  <a:spLocks noChangeShapeType="1"/>
                </p:cNvSpPr>
                <p:nvPr/>
              </p:nvSpPr>
              <p:spPr bwMode="auto">
                <a:xfrm flipH="1">
                  <a:off x="3544" y="3572"/>
                  <a:ext cx="79" cy="216"/>
                </a:xfrm>
                <a:prstGeom prst="line">
                  <a:avLst/>
                </a:prstGeom>
                <a:noFill/>
                <a:ln w="9525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1104" name="Line 65"/>
                <p:cNvSpPr>
                  <a:spLocks noChangeShapeType="1"/>
                </p:cNvSpPr>
                <p:nvPr/>
              </p:nvSpPr>
              <p:spPr bwMode="auto">
                <a:xfrm flipH="1">
                  <a:off x="2523" y="3572"/>
                  <a:ext cx="79" cy="216"/>
                </a:xfrm>
                <a:prstGeom prst="line">
                  <a:avLst/>
                </a:prstGeom>
                <a:noFill/>
                <a:ln w="9525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1105" name="Line 66"/>
                <p:cNvSpPr>
                  <a:spLocks noChangeShapeType="1"/>
                </p:cNvSpPr>
                <p:nvPr/>
              </p:nvSpPr>
              <p:spPr bwMode="auto">
                <a:xfrm flipH="1">
                  <a:off x="2580" y="3572"/>
                  <a:ext cx="79" cy="216"/>
                </a:xfrm>
                <a:prstGeom prst="line">
                  <a:avLst/>
                </a:prstGeom>
                <a:noFill/>
                <a:ln w="9525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1106" name="Line 67"/>
                <p:cNvSpPr>
                  <a:spLocks noChangeShapeType="1"/>
                </p:cNvSpPr>
                <p:nvPr/>
              </p:nvSpPr>
              <p:spPr bwMode="auto">
                <a:xfrm flipH="1">
                  <a:off x="2637" y="3572"/>
                  <a:ext cx="79" cy="216"/>
                </a:xfrm>
                <a:prstGeom prst="line">
                  <a:avLst/>
                </a:prstGeom>
                <a:noFill/>
                <a:ln w="9525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1107" name="Line 68"/>
                <p:cNvSpPr>
                  <a:spLocks noChangeShapeType="1"/>
                </p:cNvSpPr>
                <p:nvPr/>
              </p:nvSpPr>
              <p:spPr bwMode="auto">
                <a:xfrm flipH="1">
                  <a:off x="2693" y="3572"/>
                  <a:ext cx="79" cy="216"/>
                </a:xfrm>
                <a:prstGeom prst="line">
                  <a:avLst/>
                </a:prstGeom>
                <a:noFill/>
                <a:ln w="9525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1108" name="Line 69"/>
                <p:cNvSpPr>
                  <a:spLocks noChangeShapeType="1"/>
                </p:cNvSpPr>
                <p:nvPr/>
              </p:nvSpPr>
              <p:spPr bwMode="auto">
                <a:xfrm flipH="1">
                  <a:off x="2750" y="3572"/>
                  <a:ext cx="79" cy="216"/>
                </a:xfrm>
                <a:prstGeom prst="line">
                  <a:avLst/>
                </a:prstGeom>
                <a:noFill/>
                <a:ln w="9525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1109" name="Line 70"/>
                <p:cNvSpPr>
                  <a:spLocks noChangeShapeType="1"/>
                </p:cNvSpPr>
                <p:nvPr/>
              </p:nvSpPr>
              <p:spPr bwMode="auto">
                <a:xfrm flipH="1">
                  <a:off x="2807" y="3572"/>
                  <a:ext cx="79" cy="216"/>
                </a:xfrm>
                <a:prstGeom prst="line">
                  <a:avLst/>
                </a:prstGeom>
                <a:noFill/>
                <a:ln w="9525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1110" name="Line 71"/>
                <p:cNvSpPr>
                  <a:spLocks noChangeShapeType="1"/>
                </p:cNvSpPr>
                <p:nvPr/>
              </p:nvSpPr>
              <p:spPr bwMode="auto">
                <a:xfrm flipH="1">
                  <a:off x="2863" y="3572"/>
                  <a:ext cx="79" cy="216"/>
                </a:xfrm>
                <a:prstGeom prst="line">
                  <a:avLst/>
                </a:prstGeom>
                <a:noFill/>
                <a:ln w="9525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1111" name="Line 72"/>
                <p:cNvSpPr>
                  <a:spLocks noChangeShapeType="1"/>
                </p:cNvSpPr>
                <p:nvPr/>
              </p:nvSpPr>
              <p:spPr bwMode="auto">
                <a:xfrm flipH="1">
                  <a:off x="2920" y="3572"/>
                  <a:ext cx="79" cy="216"/>
                </a:xfrm>
                <a:prstGeom prst="line">
                  <a:avLst/>
                </a:prstGeom>
                <a:noFill/>
                <a:ln w="9525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1112" name="Line 73"/>
                <p:cNvSpPr>
                  <a:spLocks noChangeShapeType="1"/>
                </p:cNvSpPr>
                <p:nvPr/>
              </p:nvSpPr>
              <p:spPr bwMode="auto">
                <a:xfrm flipH="1">
                  <a:off x="3033" y="3572"/>
                  <a:ext cx="79" cy="216"/>
                </a:xfrm>
                <a:prstGeom prst="line">
                  <a:avLst/>
                </a:prstGeom>
                <a:noFill/>
                <a:ln w="9525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1113" name="Line 74"/>
                <p:cNvSpPr>
                  <a:spLocks noChangeShapeType="1"/>
                </p:cNvSpPr>
                <p:nvPr/>
              </p:nvSpPr>
              <p:spPr bwMode="auto">
                <a:xfrm flipH="1">
                  <a:off x="3090" y="3572"/>
                  <a:ext cx="79" cy="216"/>
                </a:xfrm>
                <a:prstGeom prst="line">
                  <a:avLst/>
                </a:prstGeom>
                <a:noFill/>
                <a:ln w="9525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1114" name="Line 75"/>
                <p:cNvSpPr>
                  <a:spLocks noChangeShapeType="1"/>
                </p:cNvSpPr>
                <p:nvPr/>
              </p:nvSpPr>
              <p:spPr bwMode="auto">
                <a:xfrm flipH="1">
                  <a:off x="3147" y="3572"/>
                  <a:ext cx="79" cy="216"/>
                </a:xfrm>
                <a:prstGeom prst="line">
                  <a:avLst/>
                </a:prstGeom>
                <a:noFill/>
                <a:ln w="9525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1115" name="Line 76"/>
                <p:cNvSpPr>
                  <a:spLocks noChangeShapeType="1"/>
                </p:cNvSpPr>
                <p:nvPr/>
              </p:nvSpPr>
              <p:spPr bwMode="auto">
                <a:xfrm flipH="1">
                  <a:off x="3204" y="3572"/>
                  <a:ext cx="79" cy="216"/>
                </a:xfrm>
                <a:prstGeom prst="line">
                  <a:avLst/>
                </a:prstGeom>
                <a:noFill/>
                <a:ln w="9525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1116" name="Line 77"/>
                <p:cNvSpPr>
                  <a:spLocks noChangeShapeType="1"/>
                </p:cNvSpPr>
                <p:nvPr/>
              </p:nvSpPr>
              <p:spPr bwMode="auto">
                <a:xfrm flipH="1">
                  <a:off x="3260" y="3572"/>
                  <a:ext cx="79" cy="216"/>
                </a:xfrm>
                <a:prstGeom prst="line">
                  <a:avLst/>
                </a:prstGeom>
                <a:noFill/>
                <a:ln w="9525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1117" name="Line 78"/>
                <p:cNvSpPr>
                  <a:spLocks noChangeShapeType="1"/>
                </p:cNvSpPr>
                <p:nvPr/>
              </p:nvSpPr>
              <p:spPr bwMode="auto">
                <a:xfrm flipH="1">
                  <a:off x="3317" y="3572"/>
                  <a:ext cx="79" cy="216"/>
                </a:xfrm>
                <a:prstGeom prst="line">
                  <a:avLst/>
                </a:prstGeom>
                <a:noFill/>
                <a:ln w="9525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1118" name="Line 79"/>
                <p:cNvSpPr>
                  <a:spLocks noChangeShapeType="1"/>
                </p:cNvSpPr>
                <p:nvPr/>
              </p:nvSpPr>
              <p:spPr bwMode="auto">
                <a:xfrm flipH="1">
                  <a:off x="3374" y="3572"/>
                  <a:ext cx="79" cy="216"/>
                </a:xfrm>
                <a:prstGeom prst="line">
                  <a:avLst/>
                </a:prstGeom>
                <a:noFill/>
                <a:ln w="9525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1119" name="Line 80"/>
                <p:cNvSpPr>
                  <a:spLocks noChangeShapeType="1"/>
                </p:cNvSpPr>
                <p:nvPr/>
              </p:nvSpPr>
              <p:spPr bwMode="auto">
                <a:xfrm flipH="1">
                  <a:off x="3430" y="3572"/>
                  <a:ext cx="79" cy="216"/>
                </a:xfrm>
                <a:prstGeom prst="line">
                  <a:avLst/>
                </a:prstGeom>
                <a:noFill/>
                <a:ln w="9525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1120" name="Line 81"/>
                <p:cNvSpPr>
                  <a:spLocks noChangeShapeType="1"/>
                </p:cNvSpPr>
                <p:nvPr/>
              </p:nvSpPr>
              <p:spPr bwMode="auto">
                <a:xfrm flipH="1">
                  <a:off x="3487" y="3572"/>
                  <a:ext cx="79" cy="216"/>
                </a:xfrm>
                <a:prstGeom prst="line">
                  <a:avLst/>
                </a:prstGeom>
                <a:noFill/>
                <a:ln w="9525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1121" name="Line 82"/>
                <p:cNvSpPr>
                  <a:spLocks noChangeShapeType="1"/>
                </p:cNvSpPr>
                <p:nvPr/>
              </p:nvSpPr>
              <p:spPr bwMode="auto">
                <a:xfrm flipH="1">
                  <a:off x="3600" y="3572"/>
                  <a:ext cx="79" cy="216"/>
                </a:xfrm>
                <a:prstGeom prst="line">
                  <a:avLst/>
                </a:prstGeom>
                <a:noFill/>
                <a:ln w="9525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</p:grpSp>
          <p:grpSp>
            <p:nvGrpSpPr>
              <p:cNvPr id="13" name="Group 83"/>
              <p:cNvGrpSpPr>
                <a:grpSpLocks/>
              </p:cNvGrpSpPr>
              <p:nvPr/>
            </p:nvGrpSpPr>
            <p:grpSpPr bwMode="auto">
              <a:xfrm>
                <a:off x="3174" y="11307"/>
                <a:ext cx="2818" cy="316"/>
                <a:chOff x="5814" y="9747"/>
                <a:chExt cx="2475" cy="316"/>
              </a:xfrm>
            </p:grpSpPr>
            <p:sp>
              <p:nvSpPr>
                <p:cNvPr id="1101" name="Line 84"/>
                <p:cNvSpPr>
                  <a:spLocks noChangeShapeType="1"/>
                </p:cNvSpPr>
                <p:nvPr/>
              </p:nvSpPr>
              <p:spPr bwMode="auto">
                <a:xfrm>
                  <a:off x="5814" y="10063"/>
                  <a:ext cx="2400" cy="0"/>
                </a:xfrm>
                <a:prstGeom prst="line">
                  <a:avLst/>
                </a:prstGeom>
                <a:noFill/>
                <a:ln w="9525">
                  <a:solidFill>
                    <a:srgbClr val="000000"/>
                  </a:solidFill>
                  <a:round/>
                  <a:headEnd/>
                  <a:tailEnd type="triangle" w="med" len="med"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graphicFrame>
              <p:nvGraphicFramePr>
                <p:cNvPr id="1033" name="Object 85"/>
                <p:cNvGraphicFramePr>
                  <a:graphicFrameLocks noChangeAspect="1"/>
                </p:cNvGraphicFramePr>
                <p:nvPr/>
              </p:nvGraphicFramePr>
              <p:xfrm>
                <a:off x="8094" y="9747"/>
                <a:ext cx="195" cy="225"/>
              </p:xfrm>
              <a:graphic>
                <a:graphicData uri="http://schemas.openxmlformats.org/presentationml/2006/ole">
                  <p:oleObj spid="_x0000_s190662" r:id="rId7" imgW="126835" imgH="139518" progId="">
                    <p:embed/>
                  </p:oleObj>
                </a:graphicData>
              </a:graphic>
            </p:graphicFrame>
          </p:grpSp>
          <p:sp>
            <p:nvSpPr>
              <p:cNvPr id="1099" name="Oval 86"/>
              <p:cNvSpPr>
                <a:spLocks noChangeArrowheads="1"/>
              </p:cNvSpPr>
              <p:nvPr/>
            </p:nvSpPr>
            <p:spPr bwMode="auto">
              <a:xfrm>
                <a:off x="5158" y="11537"/>
                <a:ext cx="113" cy="113"/>
              </a:xfrm>
              <a:prstGeom prst="ellipse">
                <a:avLst/>
              </a:prstGeom>
              <a:solidFill>
                <a:srgbClr val="000000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100" name="Oval 87"/>
              <p:cNvSpPr>
                <a:spLocks noChangeArrowheads="1"/>
              </p:cNvSpPr>
              <p:nvPr/>
            </p:nvSpPr>
            <p:spPr bwMode="auto">
              <a:xfrm>
                <a:off x="3939" y="11537"/>
                <a:ext cx="113" cy="113"/>
              </a:xfrm>
              <a:prstGeom prst="ellipse">
                <a:avLst/>
              </a:prstGeom>
              <a:solidFill>
                <a:srgbClr val="000000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</p:grpSp>
        <p:graphicFrame>
          <p:nvGraphicFramePr>
            <p:cNvPr id="1031" name="Object 88"/>
            <p:cNvGraphicFramePr>
              <a:graphicFrameLocks noChangeAspect="1"/>
            </p:cNvGraphicFramePr>
            <p:nvPr/>
          </p:nvGraphicFramePr>
          <p:xfrm>
            <a:off x="6174" y="11187"/>
            <a:ext cx="315" cy="285"/>
          </p:xfrm>
          <a:graphic>
            <a:graphicData uri="http://schemas.openxmlformats.org/presentationml/2006/ole">
              <p:oleObj spid="_x0000_s190663" r:id="rId8" imgW="4876800" imgH="4267200" progId="">
                <p:embed/>
              </p:oleObj>
            </a:graphicData>
          </a:graphic>
        </p:graphicFrame>
        <p:graphicFrame>
          <p:nvGraphicFramePr>
            <p:cNvPr id="1032" name="Object 89"/>
            <p:cNvGraphicFramePr>
              <a:graphicFrameLocks noChangeAspect="1"/>
            </p:cNvGraphicFramePr>
            <p:nvPr/>
          </p:nvGraphicFramePr>
          <p:xfrm>
            <a:off x="7494" y="11187"/>
            <a:ext cx="180" cy="285"/>
          </p:xfrm>
          <a:graphic>
            <a:graphicData uri="http://schemas.openxmlformats.org/presentationml/2006/ole">
              <p:oleObj spid="_x0000_s190664" r:id="rId9" imgW="2743200" imgH="4267200" progId="">
                <p:embed/>
              </p:oleObj>
            </a:graphicData>
          </a:graphic>
        </p:graphicFrame>
      </p:grpSp>
      <p:grpSp>
        <p:nvGrpSpPr>
          <p:cNvPr id="14" name="Group 90"/>
          <p:cNvGrpSpPr>
            <a:grpSpLocks/>
          </p:cNvGrpSpPr>
          <p:nvPr/>
        </p:nvGrpSpPr>
        <p:grpSpPr bwMode="auto">
          <a:xfrm>
            <a:off x="5286380" y="4357694"/>
            <a:ext cx="3001818" cy="968375"/>
            <a:chOff x="8454" y="10740"/>
            <a:chExt cx="2818" cy="732"/>
          </a:xfrm>
        </p:grpSpPr>
        <p:grpSp>
          <p:nvGrpSpPr>
            <p:cNvPr id="15" name="Group 91"/>
            <p:cNvGrpSpPr>
              <a:grpSpLocks/>
            </p:cNvGrpSpPr>
            <p:nvPr/>
          </p:nvGrpSpPr>
          <p:grpSpPr bwMode="auto">
            <a:xfrm>
              <a:off x="8454" y="10740"/>
              <a:ext cx="2818" cy="343"/>
              <a:chOff x="2934" y="11067"/>
              <a:chExt cx="2818" cy="343"/>
            </a:xfrm>
          </p:grpSpPr>
          <p:grpSp>
            <p:nvGrpSpPr>
              <p:cNvPr id="16" name="Group 92"/>
              <p:cNvGrpSpPr>
                <a:grpSpLocks/>
              </p:cNvGrpSpPr>
              <p:nvPr/>
            </p:nvGrpSpPr>
            <p:grpSpPr bwMode="auto">
              <a:xfrm>
                <a:off x="3812" y="11155"/>
                <a:ext cx="1156" cy="216"/>
                <a:chOff x="2523" y="3572"/>
                <a:chExt cx="1156" cy="216"/>
              </a:xfrm>
            </p:grpSpPr>
            <p:sp>
              <p:nvSpPr>
                <p:cNvPr id="1076" name="Line 93"/>
                <p:cNvSpPr>
                  <a:spLocks noChangeShapeType="1"/>
                </p:cNvSpPr>
                <p:nvPr/>
              </p:nvSpPr>
              <p:spPr bwMode="auto">
                <a:xfrm flipH="1">
                  <a:off x="2977" y="3572"/>
                  <a:ext cx="79" cy="216"/>
                </a:xfrm>
                <a:prstGeom prst="line">
                  <a:avLst/>
                </a:prstGeom>
                <a:noFill/>
                <a:ln w="9525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1077" name="Line 94"/>
                <p:cNvSpPr>
                  <a:spLocks noChangeShapeType="1"/>
                </p:cNvSpPr>
                <p:nvPr/>
              </p:nvSpPr>
              <p:spPr bwMode="auto">
                <a:xfrm flipH="1">
                  <a:off x="3544" y="3572"/>
                  <a:ext cx="79" cy="216"/>
                </a:xfrm>
                <a:prstGeom prst="line">
                  <a:avLst/>
                </a:prstGeom>
                <a:noFill/>
                <a:ln w="9525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1078" name="Line 95"/>
                <p:cNvSpPr>
                  <a:spLocks noChangeShapeType="1"/>
                </p:cNvSpPr>
                <p:nvPr/>
              </p:nvSpPr>
              <p:spPr bwMode="auto">
                <a:xfrm flipH="1">
                  <a:off x="2523" y="3572"/>
                  <a:ext cx="79" cy="216"/>
                </a:xfrm>
                <a:prstGeom prst="line">
                  <a:avLst/>
                </a:prstGeom>
                <a:noFill/>
                <a:ln w="9525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1079" name="Line 96"/>
                <p:cNvSpPr>
                  <a:spLocks noChangeShapeType="1"/>
                </p:cNvSpPr>
                <p:nvPr/>
              </p:nvSpPr>
              <p:spPr bwMode="auto">
                <a:xfrm flipH="1">
                  <a:off x="2580" y="3572"/>
                  <a:ext cx="79" cy="216"/>
                </a:xfrm>
                <a:prstGeom prst="line">
                  <a:avLst/>
                </a:prstGeom>
                <a:noFill/>
                <a:ln w="9525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1080" name="Line 97"/>
                <p:cNvSpPr>
                  <a:spLocks noChangeShapeType="1"/>
                </p:cNvSpPr>
                <p:nvPr/>
              </p:nvSpPr>
              <p:spPr bwMode="auto">
                <a:xfrm flipH="1">
                  <a:off x="2637" y="3572"/>
                  <a:ext cx="79" cy="216"/>
                </a:xfrm>
                <a:prstGeom prst="line">
                  <a:avLst/>
                </a:prstGeom>
                <a:noFill/>
                <a:ln w="9525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1081" name="Line 98"/>
                <p:cNvSpPr>
                  <a:spLocks noChangeShapeType="1"/>
                </p:cNvSpPr>
                <p:nvPr/>
              </p:nvSpPr>
              <p:spPr bwMode="auto">
                <a:xfrm flipH="1">
                  <a:off x="2693" y="3572"/>
                  <a:ext cx="79" cy="216"/>
                </a:xfrm>
                <a:prstGeom prst="line">
                  <a:avLst/>
                </a:prstGeom>
                <a:noFill/>
                <a:ln w="9525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1082" name="Line 99"/>
                <p:cNvSpPr>
                  <a:spLocks noChangeShapeType="1"/>
                </p:cNvSpPr>
                <p:nvPr/>
              </p:nvSpPr>
              <p:spPr bwMode="auto">
                <a:xfrm flipH="1">
                  <a:off x="2750" y="3572"/>
                  <a:ext cx="79" cy="216"/>
                </a:xfrm>
                <a:prstGeom prst="line">
                  <a:avLst/>
                </a:prstGeom>
                <a:noFill/>
                <a:ln w="9525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1083" name="Line 100"/>
                <p:cNvSpPr>
                  <a:spLocks noChangeShapeType="1"/>
                </p:cNvSpPr>
                <p:nvPr/>
              </p:nvSpPr>
              <p:spPr bwMode="auto">
                <a:xfrm flipH="1">
                  <a:off x="2807" y="3572"/>
                  <a:ext cx="79" cy="216"/>
                </a:xfrm>
                <a:prstGeom prst="line">
                  <a:avLst/>
                </a:prstGeom>
                <a:noFill/>
                <a:ln w="9525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1084" name="Line 101"/>
                <p:cNvSpPr>
                  <a:spLocks noChangeShapeType="1"/>
                </p:cNvSpPr>
                <p:nvPr/>
              </p:nvSpPr>
              <p:spPr bwMode="auto">
                <a:xfrm flipH="1">
                  <a:off x="2863" y="3572"/>
                  <a:ext cx="79" cy="216"/>
                </a:xfrm>
                <a:prstGeom prst="line">
                  <a:avLst/>
                </a:prstGeom>
                <a:noFill/>
                <a:ln w="9525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1085" name="Line 102"/>
                <p:cNvSpPr>
                  <a:spLocks noChangeShapeType="1"/>
                </p:cNvSpPr>
                <p:nvPr/>
              </p:nvSpPr>
              <p:spPr bwMode="auto">
                <a:xfrm flipH="1">
                  <a:off x="2920" y="3572"/>
                  <a:ext cx="79" cy="216"/>
                </a:xfrm>
                <a:prstGeom prst="line">
                  <a:avLst/>
                </a:prstGeom>
                <a:noFill/>
                <a:ln w="9525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1086" name="Line 103"/>
                <p:cNvSpPr>
                  <a:spLocks noChangeShapeType="1"/>
                </p:cNvSpPr>
                <p:nvPr/>
              </p:nvSpPr>
              <p:spPr bwMode="auto">
                <a:xfrm flipH="1">
                  <a:off x="3033" y="3572"/>
                  <a:ext cx="79" cy="216"/>
                </a:xfrm>
                <a:prstGeom prst="line">
                  <a:avLst/>
                </a:prstGeom>
                <a:noFill/>
                <a:ln w="9525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1087" name="Line 104"/>
                <p:cNvSpPr>
                  <a:spLocks noChangeShapeType="1"/>
                </p:cNvSpPr>
                <p:nvPr/>
              </p:nvSpPr>
              <p:spPr bwMode="auto">
                <a:xfrm flipH="1">
                  <a:off x="3090" y="3572"/>
                  <a:ext cx="79" cy="216"/>
                </a:xfrm>
                <a:prstGeom prst="line">
                  <a:avLst/>
                </a:prstGeom>
                <a:noFill/>
                <a:ln w="9525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1088" name="Line 105"/>
                <p:cNvSpPr>
                  <a:spLocks noChangeShapeType="1"/>
                </p:cNvSpPr>
                <p:nvPr/>
              </p:nvSpPr>
              <p:spPr bwMode="auto">
                <a:xfrm flipH="1">
                  <a:off x="3147" y="3572"/>
                  <a:ext cx="79" cy="216"/>
                </a:xfrm>
                <a:prstGeom prst="line">
                  <a:avLst/>
                </a:prstGeom>
                <a:noFill/>
                <a:ln w="9525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1089" name="Line 106"/>
                <p:cNvSpPr>
                  <a:spLocks noChangeShapeType="1"/>
                </p:cNvSpPr>
                <p:nvPr/>
              </p:nvSpPr>
              <p:spPr bwMode="auto">
                <a:xfrm flipH="1">
                  <a:off x="3204" y="3572"/>
                  <a:ext cx="79" cy="216"/>
                </a:xfrm>
                <a:prstGeom prst="line">
                  <a:avLst/>
                </a:prstGeom>
                <a:noFill/>
                <a:ln w="9525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1090" name="Line 107"/>
                <p:cNvSpPr>
                  <a:spLocks noChangeShapeType="1"/>
                </p:cNvSpPr>
                <p:nvPr/>
              </p:nvSpPr>
              <p:spPr bwMode="auto">
                <a:xfrm flipH="1">
                  <a:off x="3260" y="3572"/>
                  <a:ext cx="79" cy="216"/>
                </a:xfrm>
                <a:prstGeom prst="line">
                  <a:avLst/>
                </a:prstGeom>
                <a:noFill/>
                <a:ln w="9525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1091" name="Line 108"/>
                <p:cNvSpPr>
                  <a:spLocks noChangeShapeType="1"/>
                </p:cNvSpPr>
                <p:nvPr/>
              </p:nvSpPr>
              <p:spPr bwMode="auto">
                <a:xfrm flipH="1">
                  <a:off x="3317" y="3572"/>
                  <a:ext cx="79" cy="216"/>
                </a:xfrm>
                <a:prstGeom prst="line">
                  <a:avLst/>
                </a:prstGeom>
                <a:noFill/>
                <a:ln w="9525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1092" name="Line 109"/>
                <p:cNvSpPr>
                  <a:spLocks noChangeShapeType="1"/>
                </p:cNvSpPr>
                <p:nvPr/>
              </p:nvSpPr>
              <p:spPr bwMode="auto">
                <a:xfrm flipH="1">
                  <a:off x="3374" y="3572"/>
                  <a:ext cx="79" cy="216"/>
                </a:xfrm>
                <a:prstGeom prst="line">
                  <a:avLst/>
                </a:prstGeom>
                <a:noFill/>
                <a:ln w="9525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1093" name="Line 110"/>
                <p:cNvSpPr>
                  <a:spLocks noChangeShapeType="1"/>
                </p:cNvSpPr>
                <p:nvPr/>
              </p:nvSpPr>
              <p:spPr bwMode="auto">
                <a:xfrm flipH="1">
                  <a:off x="3430" y="3572"/>
                  <a:ext cx="79" cy="216"/>
                </a:xfrm>
                <a:prstGeom prst="line">
                  <a:avLst/>
                </a:prstGeom>
                <a:noFill/>
                <a:ln w="9525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1094" name="Line 111"/>
                <p:cNvSpPr>
                  <a:spLocks noChangeShapeType="1"/>
                </p:cNvSpPr>
                <p:nvPr/>
              </p:nvSpPr>
              <p:spPr bwMode="auto">
                <a:xfrm flipH="1">
                  <a:off x="3487" y="3572"/>
                  <a:ext cx="79" cy="216"/>
                </a:xfrm>
                <a:prstGeom prst="line">
                  <a:avLst/>
                </a:prstGeom>
                <a:noFill/>
                <a:ln w="9525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1095" name="Line 112"/>
                <p:cNvSpPr>
                  <a:spLocks noChangeShapeType="1"/>
                </p:cNvSpPr>
                <p:nvPr/>
              </p:nvSpPr>
              <p:spPr bwMode="auto">
                <a:xfrm flipH="1">
                  <a:off x="3600" y="3572"/>
                  <a:ext cx="79" cy="216"/>
                </a:xfrm>
                <a:prstGeom prst="line">
                  <a:avLst/>
                </a:prstGeom>
                <a:noFill/>
                <a:ln w="9525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</p:grpSp>
          <p:grpSp>
            <p:nvGrpSpPr>
              <p:cNvPr id="17" name="Group 113"/>
              <p:cNvGrpSpPr>
                <a:grpSpLocks/>
              </p:cNvGrpSpPr>
              <p:nvPr/>
            </p:nvGrpSpPr>
            <p:grpSpPr bwMode="auto">
              <a:xfrm>
                <a:off x="2934" y="11067"/>
                <a:ext cx="2818" cy="316"/>
                <a:chOff x="5814" y="9747"/>
                <a:chExt cx="2475" cy="316"/>
              </a:xfrm>
            </p:grpSpPr>
            <p:sp>
              <p:nvSpPr>
                <p:cNvPr id="1075" name="Line 114"/>
                <p:cNvSpPr>
                  <a:spLocks noChangeShapeType="1"/>
                </p:cNvSpPr>
                <p:nvPr/>
              </p:nvSpPr>
              <p:spPr bwMode="auto">
                <a:xfrm>
                  <a:off x="5814" y="10063"/>
                  <a:ext cx="2400" cy="0"/>
                </a:xfrm>
                <a:prstGeom prst="line">
                  <a:avLst/>
                </a:prstGeom>
                <a:noFill/>
                <a:ln w="9525">
                  <a:solidFill>
                    <a:srgbClr val="000000"/>
                  </a:solidFill>
                  <a:round/>
                  <a:headEnd/>
                  <a:tailEnd type="triangle" w="med" len="med"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graphicFrame>
              <p:nvGraphicFramePr>
                <p:cNvPr id="1030" name="Object 115"/>
                <p:cNvGraphicFramePr>
                  <a:graphicFrameLocks noChangeAspect="1"/>
                </p:cNvGraphicFramePr>
                <p:nvPr/>
              </p:nvGraphicFramePr>
              <p:xfrm>
                <a:off x="8094" y="9747"/>
                <a:ext cx="195" cy="225"/>
              </p:xfrm>
              <a:graphic>
                <a:graphicData uri="http://schemas.openxmlformats.org/presentationml/2006/ole">
                  <p:oleObj spid="_x0000_s190665" r:id="rId10" imgW="126835" imgH="139518" progId="">
                    <p:embed/>
                  </p:oleObj>
                </a:graphicData>
              </a:graphic>
            </p:graphicFrame>
          </p:grpSp>
          <p:sp>
            <p:nvSpPr>
              <p:cNvPr id="1073" name="Oval 116"/>
              <p:cNvSpPr>
                <a:spLocks noChangeArrowheads="1"/>
              </p:cNvSpPr>
              <p:nvPr/>
            </p:nvSpPr>
            <p:spPr bwMode="auto">
              <a:xfrm>
                <a:off x="4918" y="11297"/>
                <a:ext cx="113" cy="113"/>
              </a:xfrm>
              <a:prstGeom prst="ellipse">
                <a:avLst/>
              </a:prstGeom>
              <a:solidFill>
                <a:srgbClr val="000000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074" name="Oval 117"/>
              <p:cNvSpPr>
                <a:spLocks noChangeArrowheads="1"/>
              </p:cNvSpPr>
              <p:nvPr/>
            </p:nvSpPr>
            <p:spPr bwMode="auto">
              <a:xfrm>
                <a:off x="3699" y="11297"/>
                <a:ext cx="113" cy="113"/>
              </a:xfrm>
              <a:prstGeom prst="ellipse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</p:grpSp>
        <p:graphicFrame>
          <p:nvGraphicFramePr>
            <p:cNvPr id="1028" name="Object 118"/>
            <p:cNvGraphicFramePr>
              <a:graphicFrameLocks noChangeAspect="1"/>
            </p:cNvGraphicFramePr>
            <p:nvPr/>
          </p:nvGraphicFramePr>
          <p:xfrm>
            <a:off x="9054" y="11187"/>
            <a:ext cx="315" cy="285"/>
          </p:xfrm>
          <a:graphic>
            <a:graphicData uri="http://schemas.openxmlformats.org/presentationml/2006/ole">
              <p:oleObj spid="_x0000_s190666" r:id="rId11" imgW="202936" imgH="177569" progId="">
                <p:embed/>
              </p:oleObj>
            </a:graphicData>
          </a:graphic>
        </p:graphicFrame>
        <p:graphicFrame>
          <p:nvGraphicFramePr>
            <p:cNvPr id="1029" name="Object 119"/>
            <p:cNvGraphicFramePr>
              <a:graphicFrameLocks noChangeAspect="1"/>
            </p:cNvGraphicFramePr>
            <p:nvPr/>
          </p:nvGraphicFramePr>
          <p:xfrm>
            <a:off x="10374" y="11187"/>
            <a:ext cx="180" cy="285"/>
          </p:xfrm>
          <a:graphic>
            <a:graphicData uri="http://schemas.openxmlformats.org/presentationml/2006/ole">
              <p:oleObj spid="_x0000_s190667" r:id="rId12" imgW="114102" imgH="177492" progId="">
                <p:embed/>
              </p:oleObj>
            </a:graphicData>
          </a:graphic>
        </p:graphicFrame>
      </p:grpSp>
      <p:grpSp>
        <p:nvGrpSpPr>
          <p:cNvPr id="18" name="Group 120"/>
          <p:cNvGrpSpPr>
            <a:grpSpLocks/>
          </p:cNvGrpSpPr>
          <p:nvPr/>
        </p:nvGrpSpPr>
        <p:grpSpPr bwMode="auto">
          <a:xfrm>
            <a:off x="714348" y="5214950"/>
            <a:ext cx="2952750" cy="679450"/>
            <a:chOff x="5214" y="9207"/>
            <a:chExt cx="2818" cy="615"/>
          </a:xfrm>
        </p:grpSpPr>
        <p:grpSp>
          <p:nvGrpSpPr>
            <p:cNvPr id="19" name="Group 121"/>
            <p:cNvGrpSpPr>
              <a:grpSpLocks/>
            </p:cNvGrpSpPr>
            <p:nvPr/>
          </p:nvGrpSpPr>
          <p:grpSpPr bwMode="auto">
            <a:xfrm>
              <a:off x="5214" y="9207"/>
              <a:ext cx="2818" cy="335"/>
              <a:chOff x="6174" y="9927"/>
              <a:chExt cx="2818" cy="335"/>
            </a:xfrm>
          </p:grpSpPr>
          <p:grpSp>
            <p:nvGrpSpPr>
              <p:cNvPr id="20" name="Group 122"/>
              <p:cNvGrpSpPr>
                <a:grpSpLocks/>
              </p:cNvGrpSpPr>
              <p:nvPr/>
            </p:nvGrpSpPr>
            <p:grpSpPr bwMode="auto">
              <a:xfrm>
                <a:off x="6174" y="9927"/>
                <a:ext cx="2818" cy="316"/>
                <a:chOff x="5814" y="9747"/>
                <a:chExt cx="2475" cy="316"/>
              </a:xfrm>
            </p:grpSpPr>
            <p:sp>
              <p:nvSpPr>
                <p:cNvPr id="1069" name="Line 123"/>
                <p:cNvSpPr>
                  <a:spLocks noChangeShapeType="1"/>
                </p:cNvSpPr>
                <p:nvPr/>
              </p:nvSpPr>
              <p:spPr bwMode="auto">
                <a:xfrm>
                  <a:off x="5814" y="10063"/>
                  <a:ext cx="2400" cy="0"/>
                </a:xfrm>
                <a:prstGeom prst="line">
                  <a:avLst/>
                </a:prstGeom>
                <a:noFill/>
                <a:ln w="9525">
                  <a:solidFill>
                    <a:srgbClr val="000000"/>
                  </a:solidFill>
                  <a:round/>
                  <a:headEnd/>
                  <a:tailEnd type="triangle" w="med" len="med"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graphicFrame>
              <p:nvGraphicFramePr>
                <p:cNvPr id="1027" name="Object 124"/>
                <p:cNvGraphicFramePr>
                  <a:graphicFrameLocks noChangeAspect="1"/>
                </p:cNvGraphicFramePr>
                <p:nvPr/>
              </p:nvGraphicFramePr>
              <p:xfrm>
                <a:off x="8094" y="9747"/>
                <a:ext cx="195" cy="225"/>
              </p:xfrm>
              <a:graphic>
                <a:graphicData uri="http://schemas.openxmlformats.org/presentationml/2006/ole">
                  <p:oleObj spid="_x0000_s190668" r:id="rId13" imgW="126835" imgH="139518" progId="">
                    <p:embed/>
                  </p:oleObj>
                </a:graphicData>
              </a:graphic>
            </p:graphicFrame>
          </p:grpSp>
          <p:sp>
            <p:nvSpPr>
              <p:cNvPr id="1047" name="Oval 125"/>
              <p:cNvSpPr>
                <a:spLocks noChangeArrowheads="1"/>
              </p:cNvSpPr>
              <p:nvPr/>
            </p:nvSpPr>
            <p:spPr bwMode="auto">
              <a:xfrm>
                <a:off x="7496" y="10149"/>
                <a:ext cx="113" cy="113"/>
              </a:xfrm>
              <a:prstGeom prst="ellipse">
                <a:avLst/>
              </a:prstGeom>
              <a:solidFill>
                <a:srgbClr val="000000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grpSp>
            <p:nvGrpSpPr>
              <p:cNvPr id="21" name="Group 126"/>
              <p:cNvGrpSpPr>
                <a:grpSpLocks/>
              </p:cNvGrpSpPr>
              <p:nvPr/>
            </p:nvGrpSpPr>
            <p:grpSpPr bwMode="auto">
              <a:xfrm>
                <a:off x="7615" y="10036"/>
                <a:ext cx="1156" cy="216"/>
                <a:chOff x="2523" y="3572"/>
                <a:chExt cx="1156" cy="216"/>
              </a:xfrm>
            </p:grpSpPr>
            <p:sp>
              <p:nvSpPr>
                <p:cNvPr id="1049" name="Line 127"/>
                <p:cNvSpPr>
                  <a:spLocks noChangeShapeType="1"/>
                </p:cNvSpPr>
                <p:nvPr/>
              </p:nvSpPr>
              <p:spPr bwMode="auto">
                <a:xfrm flipH="1">
                  <a:off x="2977" y="3572"/>
                  <a:ext cx="79" cy="216"/>
                </a:xfrm>
                <a:prstGeom prst="line">
                  <a:avLst/>
                </a:prstGeom>
                <a:noFill/>
                <a:ln w="9525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1050" name="Line 128"/>
                <p:cNvSpPr>
                  <a:spLocks noChangeShapeType="1"/>
                </p:cNvSpPr>
                <p:nvPr/>
              </p:nvSpPr>
              <p:spPr bwMode="auto">
                <a:xfrm flipH="1">
                  <a:off x="3544" y="3572"/>
                  <a:ext cx="79" cy="216"/>
                </a:xfrm>
                <a:prstGeom prst="line">
                  <a:avLst/>
                </a:prstGeom>
                <a:noFill/>
                <a:ln w="9525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1051" name="Line 129"/>
                <p:cNvSpPr>
                  <a:spLocks noChangeShapeType="1"/>
                </p:cNvSpPr>
                <p:nvPr/>
              </p:nvSpPr>
              <p:spPr bwMode="auto">
                <a:xfrm flipH="1">
                  <a:off x="2523" y="3572"/>
                  <a:ext cx="79" cy="216"/>
                </a:xfrm>
                <a:prstGeom prst="line">
                  <a:avLst/>
                </a:prstGeom>
                <a:noFill/>
                <a:ln w="9525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1052" name="Line 130"/>
                <p:cNvSpPr>
                  <a:spLocks noChangeShapeType="1"/>
                </p:cNvSpPr>
                <p:nvPr/>
              </p:nvSpPr>
              <p:spPr bwMode="auto">
                <a:xfrm flipH="1">
                  <a:off x="2580" y="3572"/>
                  <a:ext cx="79" cy="216"/>
                </a:xfrm>
                <a:prstGeom prst="line">
                  <a:avLst/>
                </a:prstGeom>
                <a:noFill/>
                <a:ln w="9525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1053" name="Line 131"/>
                <p:cNvSpPr>
                  <a:spLocks noChangeShapeType="1"/>
                </p:cNvSpPr>
                <p:nvPr/>
              </p:nvSpPr>
              <p:spPr bwMode="auto">
                <a:xfrm flipH="1">
                  <a:off x="2637" y="3572"/>
                  <a:ext cx="79" cy="216"/>
                </a:xfrm>
                <a:prstGeom prst="line">
                  <a:avLst/>
                </a:prstGeom>
                <a:noFill/>
                <a:ln w="9525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1054" name="Line 132"/>
                <p:cNvSpPr>
                  <a:spLocks noChangeShapeType="1"/>
                </p:cNvSpPr>
                <p:nvPr/>
              </p:nvSpPr>
              <p:spPr bwMode="auto">
                <a:xfrm flipH="1">
                  <a:off x="2693" y="3572"/>
                  <a:ext cx="79" cy="216"/>
                </a:xfrm>
                <a:prstGeom prst="line">
                  <a:avLst/>
                </a:prstGeom>
                <a:noFill/>
                <a:ln w="9525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1055" name="Line 133"/>
                <p:cNvSpPr>
                  <a:spLocks noChangeShapeType="1"/>
                </p:cNvSpPr>
                <p:nvPr/>
              </p:nvSpPr>
              <p:spPr bwMode="auto">
                <a:xfrm flipH="1">
                  <a:off x="2750" y="3572"/>
                  <a:ext cx="79" cy="216"/>
                </a:xfrm>
                <a:prstGeom prst="line">
                  <a:avLst/>
                </a:prstGeom>
                <a:noFill/>
                <a:ln w="9525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1056" name="Line 134"/>
                <p:cNvSpPr>
                  <a:spLocks noChangeShapeType="1"/>
                </p:cNvSpPr>
                <p:nvPr/>
              </p:nvSpPr>
              <p:spPr bwMode="auto">
                <a:xfrm flipH="1">
                  <a:off x="2807" y="3572"/>
                  <a:ext cx="79" cy="216"/>
                </a:xfrm>
                <a:prstGeom prst="line">
                  <a:avLst/>
                </a:prstGeom>
                <a:noFill/>
                <a:ln w="9525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1057" name="Line 135"/>
                <p:cNvSpPr>
                  <a:spLocks noChangeShapeType="1"/>
                </p:cNvSpPr>
                <p:nvPr/>
              </p:nvSpPr>
              <p:spPr bwMode="auto">
                <a:xfrm flipH="1">
                  <a:off x="2863" y="3572"/>
                  <a:ext cx="79" cy="216"/>
                </a:xfrm>
                <a:prstGeom prst="line">
                  <a:avLst/>
                </a:prstGeom>
                <a:noFill/>
                <a:ln w="9525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1058" name="Line 136"/>
                <p:cNvSpPr>
                  <a:spLocks noChangeShapeType="1"/>
                </p:cNvSpPr>
                <p:nvPr/>
              </p:nvSpPr>
              <p:spPr bwMode="auto">
                <a:xfrm flipH="1">
                  <a:off x="2920" y="3572"/>
                  <a:ext cx="79" cy="216"/>
                </a:xfrm>
                <a:prstGeom prst="line">
                  <a:avLst/>
                </a:prstGeom>
                <a:noFill/>
                <a:ln w="9525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1059" name="Line 137"/>
                <p:cNvSpPr>
                  <a:spLocks noChangeShapeType="1"/>
                </p:cNvSpPr>
                <p:nvPr/>
              </p:nvSpPr>
              <p:spPr bwMode="auto">
                <a:xfrm flipH="1">
                  <a:off x="3033" y="3572"/>
                  <a:ext cx="79" cy="216"/>
                </a:xfrm>
                <a:prstGeom prst="line">
                  <a:avLst/>
                </a:prstGeom>
                <a:noFill/>
                <a:ln w="9525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1060" name="Line 138"/>
                <p:cNvSpPr>
                  <a:spLocks noChangeShapeType="1"/>
                </p:cNvSpPr>
                <p:nvPr/>
              </p:nvSpPr>
              <p:spPr bwMode="auto">
                <a:xfrm flipH="1">
                  <a:off x="3090" y="3572"/>
                  <a:ext cx="79" cy="216"/>
                </a:xfrm>
                <a:prstGeom prst="line">
                  <a:avLst/>
                </a:prstGeom>
                <a:noFill/>
                <a:ln w="9525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1061" name="Line 139"/>
                <p:cNvSpPr>
                  <a:spLocks noChangeShapeType="1"/>
                </p:cNvSpPr>
                <p:nvPr/>
              </p:nvSpPr>
              <p:spPr bwMode="auto">
                <a:xfrm flipH="1">
                  <a:off x="3147" y="3572"/>
                  <a:ext cx="79" cy="216"/>
                </a:xfrm>
                <a:prstGeom prst="line">
                  <a:avLst/>
                </a:prstGeom>
                <a:noFill/>
                <a:ln w="9525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1062" name="Line 140"/>
                <p:cNvSpPr>
                  <a:spLocks noChangeShapeType="1"/>
                </p:cNvSpPr>
                <p:nvPr/>
              </p:nvSpPr>
              <p:spPr bwMode="auto">
                <a:xfrm flipH="1">
                  <a:off x="3204" y="3572"/>
                  <a:ext cx="79" cy="216"/>
                </a:xfrm>
                <a:prstGeom prst="line">
                  <a:avLst/>
                </a:prstGeom>
                <a:noFill/>
                <a:ln w="9525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1063" name="Line 141"/>
                <p:cNvSpPr>
                  <a:spLocks noChangeShapeType="1"/>
                </p:cNvSpPr>
                <p:nvPr/>
              </p:nvSpPr>
              <p:spPr bwMode="auto">
                <a:xfrm flipH="1">
                  <a:off x="3260" y="3572"/>
                  <a:ext cx="79" cy="216"/>
                </a:xfrm>
                <a:prstGeom prst="line">
                  <a:avLst/>
                </a:prstGeom>
                <a:noFill/>
                <a:ln w="9525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1064" name="Line 142"/>
                <p:cNvSpPr>
                  <a:spLocks noChangeShapeType="1"/>
                </p:cNvSpPr>
                <p:nvPr/>
              </p:nvSpPr>
              <p:spPr bwMode="auto">
                <a:xfrm flipH="1">
                  <a:off x="3317" y="3572"/>
                  <a:ext cx="79" cy="216"/>
                </a:xfrm>
                <a:prstGeom prst="line">
                  <a:avLst/>
                </a:prstGeom>
                <a:noFill/>
                <a:ln w="9525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1065" name="Line 143"/>
                <p:cNvSpPr>
                  <a:spLocks noChangeShapeType="1"/>
                </p:cNvSpPr>
                <p:nvPr/>
              </p:nvSpPr>
              <p:spPr bwMode="auto">
                <a:xfrm flipH="1">
                  <a:off x="3374" y="3572"/>
                  <a:ext cx="79" cy="216"/>
                </a:xfrm>
                <a:prstGeom prst="line">
                  <a:avLst/>
                </a:prstGeom>
                <a:noFill/>
                <a:ln w="9525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1066" name="Line 144"/>
                <p:cNvSpPr>
                  <a:spLocks noChangeShapeType="1"/>
                </p:cNvSpPr>
                <p:nvPr/>
              </p:nvSpPr>
              <p:spPr bwMode="auto">
                <a:xfrm flipH="1">
                  <a:off x="3430" y="3572"/>
                  <a:ext cx="79" cy="216"/>
                </a:xfrm>
                <a:prstGeom prst="line">
                  <a:avLst/>
                </a:prstGeom>
                <a:noFill/>
                <a:ln w="9525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1067" name="Line 145"/>
                <p:cNvSpPr>
                  <a:spLocks noChangeShapeType="1"/>
                </p:cNvSpPr>
                <p:nvPr/>
              </p:nvSpPr>
              <p:spPr bwMode="auto">
                <a:xfrm flipH="1">
                  <a:off x="3487" y="3572"/>
                  <a:ext cx="79" cy="216"/>
                </a:xfrm>
                <a:prstGeom prst="line">
                  <a:avLst/>
                </a:prstGeom>
                <a:noFill/>
                <a:ln w="9525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1068" name="Line 146"/>
                <p:cNvSpPr>
                  <a:spLocks noChangeShapeType="1"/>
                </p:cNvSpPr>
                <p:nvPr/>
              </p:nvSpPr>
              <p:spPr bwMode="auto">
                <a:xfrm flipH="1">
                  <a:off x="3600" y="3572"/>
                  <a:ext cx="79" cy="216"/>
                </a:xfrm>
                <a:prstGeom prst="line">
                  <a:avLst/>
                </a:prstGeom>
                <a:noFill/>
                <a:ln w="9525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</p:grpSp>
        </p:grpSp>
        <p:graphicFrame>
          <p:nvGraphicFramePr>
            <p:cNvPr id="1026" name="Object 147"/>
            <p:cNvGraphicFramePr>
              <a:graphicFrameLocks noChangeAspect="1"/>
            </p:cNvGraphicFramePr>
            <p:nvPr/>
          </p:nvGraphicFramePr>
          <p:xfrm>
            <a:off x="6534" y="9567"/>
            <a:ext cx="135" cy="255"/>
          </p:xfrm>
          <a:graphic>
            <a:graphicData uri="http://schemas.openxmlformats.org/presentationml/2006/ole">
              <p:oleObj spid="_x0000_s190669" r:id="rId14" imgW="88707" imgH="164742" progId="">
                <p:embed/>
              </p:oleObj>
            </a:graphicData>
          </a:graphic>
        </p:graphicFrame>
      </p:grpSp>
      <p:sp>
        <p:nvSpPr>
          <p:cNvPr id="149" name="Прямоугольник 148"/>
          <p:cNvSpPr/>
          <p:nvPr/>
        </p:nvSpPr>
        <p:spPr>
          <a:xfrm>
            <a:off x="2571736" y="2714620"/>
            <a:ext cx="1140056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sz="3600" b="1" dirty="0">
                <a:solidFill>
                  <a:srgbClr val="C00000"/>
                </a:solidFill>
              </a:rPr>
              <a:t>х &gt; 1</a:t>
            </a:r>
            <a:endParaRPr lang="ru-RU" sz="3600" b="1" dirty="0">
              <a:solidFill>
                <a:srgbClr val="C00000"/>
              </a:solidFill>
            </a:endParaRPr>
          </a:p>
        </p:txBody>
      </p:sp>
      <p:sp>
        <p:nvSpPr>
          <p:cNvPr id="150" name="Прямоугольник 149"/>
          <p:cNvSpPr/>
          <p:nvPr/>
        </p:nvSpPr>
        <p:spPr>
          <a:xfrm>
            <a:off x="2714612" y="4286256"/>
            <a:ext cx="1284326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tabLst>
                <a:tab pos="457200" algn="l"/>
              </a:tabLst>
            </a:pPr>
            <a:r>
              <a:rPr lang="uk-UA" sz="3600" b="1" dirty="0">
                <a:solidFill>
                  <a:srgbClr val="C00000"/>
                </a:solidFill>
              </a:rPr>
              <a:t>х ≤ -2</a:t>
            </a:r>
            <a:endParaRPr lang="ru-RU" sz="3600" b="1" dirty="0">
              <a:solidFill>
                <a:srgbClr val="C00000"/>
              </a:solidFill>
            </a:endParaRPr>
          </a:p>
        </p:txBody>
      </p:sp>
      <p:sp>
        <p:nvSpPr>
          <p:cNvPr id="151" name="Прямоугольник 150"/>
          <p:cNvSpPr/>
          <p:nvPr/>
        </p:nvSpPr>
        <p:spPr>
          <a:xfrm>
            <a:off x="3000364" y="5857892"/>
            <a:ext cx="1236236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tabLst>
                <a:tab pos="457200" algn="l"/>
              </a:tabLst>
            </a:pPr>
            <a:r>
              <a:rPr lang="uk-UA" sz="4000" b="1" dirty="0">
                <a:solidFill>
                  <a:srgbClr val="C00000"/>
                </a:solidFill>
              </a:rPr>
              <a:t>х ≥ 1</a:t>
            </a:r>
            <a:endParaRPr lang="ru-RU" sz="4000" b="1" dirty="0">
              <a:solidFill>
                <a:srgbClr val="C00000"/>
              </a:solidFill>
            </a:endParaRPr>
          </a:p>
        </p:txBody>
      </p:sp>
      <p:sp>
        <p:nvSpPr>
          <p:cNvPr id="152" name="Прямоугольник 151"/>
          <p:cNvSpPr/>
          <p:nvPr/>
        </p:nvSpPr>
        <p:spPr>
          <a:xfrm>
            <a:off x="5072066" y="3071810"/>
            <a:ext cx="2857488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tabLst>
                <a:tab pos="457200" algn="l"/>
              </a:tabLst>
            </a:pPr>
            <a:r>
              <a:rPr lang="uk-UA" sz="4000" b="1" dirty="0">
                <a:solidFill>
                  <a:srgbClr val="C00000"/>
                </a:solidFill>
              </a:rPr>
              <a:t>-3 ≤ х ≤ 5</a:t>
            </a:r>
            <a:endParaRPr lang="ru-RU" sz="4000" b="1" dirty="0">
              <a:solidFill>
                <a:srgbClr val="C00000"/>
              </a:solidFill>
            </a:endParaRPr>
          </a:p>
        </p:txBody>
      </p:sp>
      <p:sp>
        <p:nvSpPr>
          <p:cNvPr id="153" name="Прямоугольник 152"/>
          <p:cNvSpPr/>
          <p:nvPr/>
        </p:nvSpPr>
        <p:spPr>
          <a:xfrm>
            <a:off x="5857884" y="5357826"/>
            <a:ext cx="2414444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tabLst>
                <a:tab pos="457200" algn="l"/>
              </a:tabLst>
            </a:pPr>
            <a:r>
              <a:rPr lang="uk-UA" sz="4400" b="1" dirty="0">
                <a:solidFill>
                  <a:srgbClr val="C00000"/>
                </a:solidFill>
              </a:rPr>
              <a:t>-3 &lt; х ≤ 5</a:t>
            </a:r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1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1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1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2000"/>
                                        <p:tgtEl>
                                          <p:spTgt spid="1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2000"/>
                                        <p:tgtEl>
                                          <p:spTgt spid="1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9" grpId="0"/>
      <p:bldP spid="150" grpId="0"/>
      <p:bldP spid="151" grpId="0"/>
      <p:bldP spid="152" grpId="0"/>
      <p:bldP spid="153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63" descr="C:\Documents and Settings\лена\Рабочий стол\факульт. іррац. рівн\фон_matematika\12675130-Иллюстрация-испуганный-желтый-смайлик-на-белом-фоне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000760" y="2643182"/>
            <a:ext cx="2714644" cy="2714644"/>
          </a:xfrm>
          <a:prstGeom prst="rect">
            <a:avLst/>
          </a:prstGeom>
          <a:noFill/>
          <a:effectLst>
            <a:softEdge rad="127000"/>
          </a:effectLst>
        </p:spPr>
      </p:pic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3011522818"/>
              </p:ext>
            </p:extLst>
          </p:nvPr>
        </p:nvGraphicFramePr>
        <p:xfrm>
          <a:off x="642910" y="3500438"/>
          <a:ext cx="6594917" cy="19812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91660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437032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437032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437032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437032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  <a:gridCol w="437032">
                  <a:extLst>
                    <a:ext uri="{9D8B030D-6E8A-4147-A177-3AD203B41FA5}">
                      <a16:colId xmlns:a16="http://schemas.microsoft.com/office/drawing/2014/main" xmlns="" val="20005"/>
                    </a:ext>
                  </a:extLst>
                </a:gridCol>
                <a:gridCol w="437032">
                  <a:extLst>
                    <a:ext uri="{9D8B030D-6E8A-4147-A177-3AD203B41FA5}">
                      <a16:colId xmlns:a16="http://schemas.microsoft.com/office/drawing/2014/main" xmlns="" val="20006"/>
                    </a:ext>
                  </a:extLst>
                </a:gridCol>
                <a:gridCol w="437032">
                  <a:extLst>
                    <a:ext uri="{9D8B030D-6E8A-4147-A177-3AD203B41FA5}">
                      <a16:colId xmlns:a16="http://schemas.microsoft.com/office/drawing/2014/main" xmlns="" val="20007"/>
                    </a:ext>
                  </a:extLst>
                </a:gridCol>
                <a:gridCol w="437032">
                  <a:extLst>
                    <a:ext uri="{9D8B030D-6E8A-4147-A177-3AD203B41FA5}">
                      <a16:colId xmlns:a16="http://schemas.microsoft.com/office/drawing/2014/main" xmlns="" val="20008"/>
                    </a:ext>
                  </a:extLst>
                </a:gridCol>
                <a:gridCol w="392430">
                  <a:extLst>
                    <a:ext uri="{9D8B030D-6E8A-4147-A177-3AD203B41FA5}">
                      <a16:colId xmlns:a16="http://schemas.microsoft.com/office/drawing/2014/main" xmlns="" val="20009"/>
                    </a:ext>
                  </a:extLst>
                </a:gridCol>
                <a:gridCol w="500066">
                  <a:extLst>
                    <a:ext uri="{9D8B030D-6E8A-4147-A177-3AD203B41FA5}">
                      <a16:colId xmlns:a16="http://schemas.microsoft.com/office/drawing/2014/main" xmlns="" val="20010"/>
                    </a:ext>
                  </a:extLst>
                </a:gridCol>
                <a:gridCol w="403408">
                  <a:extLst>
                    <a:ext uri="{9D8B030D-6E8A-4147-A177-3AD203B41FA5}">
                      <a16:colId xmlns:a16="http://schemas.microsoft.com/office/drawing/2014/main" xmlns="" val="20011"/>
                    </a:ext>
                  </a:extLst>
                </a:gridCol>
                <a:gridCol w="440487">
                  <a:extLst>
                    <a:ext uri="{9D8B030D-6E8A-4147-A177-3AD203B41FA5}">
                      <a16:colId xmlns:a16="http://schemas.microsoft.com/office/drawing/2014/main" xmlns="" val="20012"/>
                    </a:ext>
                  </a:extLst>
                </a:gridCol>
                <a:gridCol w="433578">
                  <a:extLst>
                    <a:ext uri="{9D8B030D-6E8A-4147-A177-3AD203B41FA5}">
                      <a16:colId xmlns:a16="http://schemas.microsoft.com/office/drawing/2014/main" xmlns="" val="20013"/>
                    </a:ext>
                  </a:extLst>
                </a:gridCol>
                <a:gridCol w="437032">
                  <a:extLst>
                    <a:ext uri="{9D8B030D-6E8A-4147-A177-3AD203B41FA5}">
                      <a16:colId xmlns:a16="http://schemas.microsoft.com/office/drawing/2014/main" xmlns="" val="2001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ru-RU" sz="2000" dirty="0"/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2000" dirty="0"/>
                        <a:t>1</a:t>
                      </a:r>
                      <a:endParaRPr lang="ru-RU" sz="20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000" dirty="0"/>
                        <a:t>2</a:t>
                      </a:r>
                      <a:endParaRPr lang="ru-RU" sz="20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en-US" sz="2000" b="0" dirty="0"/>
                        <a:t>3</a:t>
                      </a:r>
                      <a:endParaRPr lang="ru-RU" sz="2000" b="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ru-RU" sz="2000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ru-RU" sz="2000" dirty="0"/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2000" b="0" dirty="0"/>
                        <a:t>4</a:t>
                      </a:r>
                      <a:endParaRPr lang="ru-RU" sz="2000" b="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ru-RU" sz="2000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2000" dirty="0"/>
                        <a:t>5</a:t>
                      </a:r>
                      <a:endParaRPr lang="ru-RU" sz="20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</a:tbl>
          </a:graphicData>
        </a:graphic>
      </p:graphicFrame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700495727"/>
              </p:ext>
            </p:extLst>
          </p:nvPr>
        </p:nvGraphicFramePr>
        <p:xfrm>
          <a:off x="285720" y="1142984"/>
          <a:ext cx="8429686" cy="1833455"/>
        </p:xfrm>
        <a:graphic>
          <a:graphicData uri="http://schemas.openxmlformats.org/drawingml/2006/table">
            <a:tbl>
              <a:tblPr bandRow="1">
                <a:tableStyleId>{5940675A-B579-460E-94D1-54222C63F5DA}</a:tableStyleId>
              </a:tblPr>
              <a:tblGrid>
                <a:gridCol w="696034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7733652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</a:tblGrid>
              <a:tr h="370415">
                <a:tc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1</a:t>
                      </a:r>
                      <a:endParaRPr lang="ru-RU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uk-UA" b="1" dirty="0"/>
                        <a:t>Як називаються нерівності виду</a:t>
                      </a:r>
                      <a:r>
                        <a:rPr lang="en-US" b="1" dirty="0"/>
                        <a:t>  </a:t>
                      </a:r>
                      <a:r>
                        <a:rPr lang="uk-UA" b="1" dirty="0"/>
                        <a:t> </a:t>
                      </a:r>
                      <a:r>
                        <a:rPr lang="en-US" b="1" dirty="0"/>
                        <a:t>   </a:t>
                      </a:r>
                      <a:endParaRPr lang="ru-RU" sz="18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211666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211666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211666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8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211666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</a:tbl>
          </a:graphicData>
        </a:graphic>
      </p:graphicFrame>
      <p:graphicFrame>
        <p:nvGraphicFramePr>
          <p:cNvPr id="66561" name="Object 1"/>
          <p:cNvGraphicFramePr>
            <a:graphicFrameLocks noChangeAspect="1"/>
          </p:cNvGraphicFramePr>
          <p:nvPr/>
        </p:nvGraphicFramePr>
        <p:xfrm>
          <a:off x="4572000" y="1142984"/>
          <a:ext cx="758825" cy="357187"/>
        </p:xfrm>
        <a:graphic>
          <a:graphicData uri="http://schemas.openxmlformats.org/presentationml/2006/ole">
            <p:oleObj spid="_x0000_s66615" name="Формула" r:id="rId5" imgW="431613" imgH="203112" progId="Equation.3">
              <p:embed/>
            </p:oleObj>
          </a:graphicData>
        </a:graphic>
      </p:graphicFrame>
      <p:graphicFrame>
        <p:nvGraphicFramePr>
          <p:cNvPr id="66562" name="Object 2"/>
          <p:cNvGraphicFramePr>
            <a:graphicFrameLocks noChangeAspect="1"/>
          </p:cNvGraphicFramePr>
          <p:nvPr/>
        </p:nvGraphicFramePr>
        <p:xfrm>
          <a:off x="5422900" y="1143000"/>
          <a:ext cx="1562100" cy="357188"/>
        </p:xfrm>
        <a:graphic>
          <a:graphicData uri="http://schemas.openxmlformats.org/presentationml/2006/ole">
            <p:oleObj spid="_x0000_s66616" name="Формула" r:id="rId6" imgW="888614" imgH="203112" progId="Equation.3">
              <p:embed/>
            </p:oleObj>
          </a:graphicData>
        </a:graphic>
      </p:graphicFrame>
      <p:sp>
        <p:nvSpPr>
          <p:cNvPr id="15" name="Управляющая кнопка: назад 14">
            <a:hlinkClick r:id="" action="ppaction://hlinkshowjump?jump=previousslide" highlightClick="1"/>
          </p:cNvPr>
          <p:cNvSpPr/>
          <p:nvPr/>
        </p:nvSpPr>
        <p:spPr>
          <a:xfrm>
            <a:off x="2857488" y="6357958"/>
            <a:ext cx="642942" cy="285752"/>
          </a:xfrm>
          <a:prstGeom prst="actionButtonBackPrevio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Управляющая кнопка: далее 15">
            <a:hlinkClick r:id="" action="ppaction://hlinkshowjump?jump=nextslide" highlightClick="1"/>
          </p:cNvPr>
          <p:cNvSpPr/>
          <p:nvPr/>
        </p:nvSpPr>
        <p:spPr>
          <a:xfrm>
            <a:off x="3929058" y="6357958"/>
            <a:ext cx="642942" cy="285752"/>
          </a:xfrm>
          <a:prstGeom prst="actionButtonForwardNex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Rectangle 2">
            <a:extLst>
              <a:ext uri="{FF2B5EF4-FFF2-40B4-BE49-F238E27FC236}">
                <a16:creationId xmlns:a16="http://schemas.microsoft.com/office/drawing/2014/main" xmlns="" id="{3A6F0AEE-CEB5-41D4-B83B-E4C30677D80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" y="-9"/>
            <a:ext cx="9144000" cy="552426"/>
          </a:xfrm>
        </p:spPr>
        <p:txBody>
          <a:bodyPr/>
          <a:lstStyle/>
          <a:p>
            <a:r>
              <a:rPr lang="ru-RU" sz="36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6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Хто</a:t>
            </a:r>
            <a:r>
              <a:rPr lang="ru-RU" sz="36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6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вперше</a:t>
            </a:r>
            <a:r>
              <a:rPr lang="ru-RU" sz="36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6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ввів</a:t>
            </a:r>
            <a:r>
              <a:rPr lang="ru-RU" sz="36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знаки </a:t>
            </a:r>
            <a:r>
              <a:rPr lang="ru-RU" sz="36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нерівностей</a:t>
            </a:r>
            <a:r>
              <a:rPr lang="ru-RU" sz="36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&lt;,&gt; ?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1261493646"/>
              </p:ext>
            </p:extLst>
          </p:nvPr>
        </p:nvGraphicFramePr>
        <p:xfrm>
          <a:off x="642910" y="3500438"/>
          <a:ext cx="6594917" cy="19812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91660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437032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437032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437032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437032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  <a:gridCol w="437032">
                  <a:extLst>
                    <a:ext uri="{9D8B030D-6E8A-4147-A177-3AD203B41FA5}">
                      <a16:colId xmlns:a16="http://schemas.microsoft.com/office/drawing/2014/main" xmlns="" val="20005"/>
                    </a:ext>
                  </a:extLst>
                </a:gridCol>
                <a:gridCol w="437032">
                  <a:extLst>
                    <a:ext uri="{9D8B030D-6E8A-4147-A177-3AD203B41FA5}">
                      <a16:colId xmlns:a16="http://schemas.microsoft.com/office/drawing/2014/main" xmlns="" val="20006"/>
                    </a:ext>
                  </a:extLst>
                </a:gridCol>
                <a:gridCol w="437032">
                  <a:extLst>
                    <a:ext uri="{9D8B030D-6E8A-4147-A177-3AD203B41FA5}">
                      <a16:colId xmlns:a16="http://schemas.microsoft.com/office/drawing/2014/main" xmlns="" val="20007"/>
                    </a:ext>
                  </a:extLst>
                </a:gridCol>
                <a:gridCol w="437032">
                  <a:extLst>
                    <a:ext uri="{9D8B030D-6E8A-4147-A177-3AD203B41FA5}">
                      <a16:colId xmlns:a16="http://schemas.microsoft.com/office/drawing/2014/main" xmlns="" val="20008"/>
                    </a:ext>
                  </a:extLst>
                </a:gridCol>
                <a:gridCol w="392430">
                  <a:extLst>
                    <a:ext uri="{9D8B030D-6E8A-4147-A177-3AD203B41FA5}">
                      <a16:colId xmlns:a16="http://schemas.microsoft.com/office/drawing/2014/main" xmlns="" val="20009"/>
                    </a:ext>
                  </a:extLst>
                </a:gridCol>
                <a:gridCol w="500066">
                  <a:extLst>
                    <a:ext uri="{9D8B030D-6E8A-4147-A177-3AD203B41FA5}">
                      <a16:colId xmlns:a16="http://schemas.microsoft.com/office/drawing/2014/main" xmlns="" val="20010"/>
                    </a:ext>
                  </a:extLst>
                </a:gridCol>
                <a:gridCol w="403408">
                  <a:extLst>
                    <a:ext uri="{9D8B030D-6E8A-4147-A177-3AD203B41FA5}">
                      <a16:colId xmlns:a16="http://schemas.microsoft.com/office/drawing/2014/main" xmlns="" val="20011"/>
                    </a:ext>
                  </a:extLst>
                </a:gridCol>
                <a:gridCol w="440487">
                  <a:extLst>
                    <a:ext uri="{9D8B030D-6E8A-4147-A177-3AD203B41FA5}">
                      <a16:colId xmlns:a16="http://schemas.microsoft.com/office/drawing/2014/main" xmlns="" val="20012"/>
                    </a:ext>
                  </a:extLst>
                </a:gridCol>
                <a:gridCol w="433578">
                  <a:extLst>
                    <a:ext uri="{9D8B030D-6E8A-4147-A177-3AD203B41FA5}">
                      <a16:colId xmlns:a16="http://schemas.microsoft.com/office/drawing/2014/main" xmlns="" val="20013"/>
                    </a:ext>
                  </a:extLst>
                </a:gridCol>
                <a:gridCol w="437032">
                  <a:extLst>
                    <a:ext uri="{9D8B030D-6E8A-4147-A177-3AD203B41FA5}">
                      <a16:colId xmlns:a16="http://schemas.microsoft.com/office/drawing/2014/main" xmlns="" val="2001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ru-RU" sz="2000" dirty="0"/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2000" dirty="0"/>
                        <a:t>1</a:t>
                      </a:r>
                      <a:endParaRPr lang="ru-RU" sz="20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2000" b="1" dirty="0"/>
                        <a:t>н</a:t>
                      </a:r>
                      <a:endParaRPr lang="ru-RU" sz="20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/>
                        <a:t>е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2000" b="1" dirty="0"/>
                        <a:t>с</a:t>
                      </a:r>
                      <a:endParaRPr lang="ru-RU" sz="20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2000" b="1" dirty="0"/>
                        <a:t>т</a:t>
                      </a:r>
                      <a:endParaRPr lang="ru-RU" sz="20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2000" dirty="0"/>
                        <a:t>р</a:t>
                      </a:r>
                      <a:endParaRPr lang="ru-RU" sz="20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2000" b="1" dirty="0"/>
                        <a:t>о</a:t>
                      </a:r>
                      <a:endParaRPr lang="ru-RU" sz="20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2000" b="1" dirty="0"/>
                        <a:t>г</a:t>
                      </a:r>
                      <a:endParaRPr lang="ru-RU" sz="20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2000" b="1" dirty="0"/>
                        <a:t>і</a:t>
                      </a:r>
                      <a:endParaRPr lang="ru-RU" sz="20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000" dirty="0"/>
                        <a:t>2</a:t>
                      </a:r>
                      <a:endParaRPr lang="ru-RU" sz="20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en-US" sz="2000" b="0" dirty="0"/>
                        <a:t>3</a:t>
                      </a:r>
                      <a:endParaRPr lang="ru-RU" sz="2000" b="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ru-RU" sz="2000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ru-RU" sz="2000" dirty="0"/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2000" b="0" dirty="0"/>
                        <a:t>4</a:t>
                      </a:r>
                      <a:endParaRPr lang="ru-RU" sz="2000" b="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ru-RU" sz="2000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2000" dirty="0"/>
                        <a:t>5</a:t>
                      </a:r>
                      <a:endParaRPr lang="ru-RU" sz="20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</a:tbl>
          </a:graphicData>
        </a:graphic>
      </p:graphicFrame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1811282780"/>
              </p:ext>
            </p:extLst>
          </p:nvPr>
        </p:nvGraphicFramePr>
        <p:xfrm>
          <a:off x="285720" y="1142984"/>
          <a:ext cx="8429686" cy="1833455"/>
        </p:xfrm>
        <a:graphic>
          <a:graphicData uri="http://schemas.openxmlformats.org/drawingml/2006/table">
            <a:tbl>
              <a:tblPr bandRow="1">
                <a:tableStyleId>{5940675A-B579-460E-94D1-54222C63F5DA}</a:tableStyleId>
              </a:tblPr>
              <a:tblGrid>
                <a:gridCol w="696034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7733652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</a:tblGrid>
              <a:tr h="370415">
                <a:tc>
                  <a:txBody>
                    <a:bodyPr/>
                    <a:lstStyle/>
                    <a:p>
                      <a:pPr algn="ctr"/>
                      <a:r>
                        <a:rPr lang="en-US" b="1" i="0" dirty="0"/>
                        <a:t>1</a:t>
                      </a:r>
                      <a:endParaRPr lang="ru-RU" b="1" i="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i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uk-UA" b="1" i="0" dirty="0"/>
                        <a:t>Як називаються нерівності виду</a:t>
                      </a:r>
                      <a:r>
                        <a:rPr lang="en-US" b="1" i="0" dirty="0"/>
                        <a:t>  </a:t>
                      </a:r>
                      <a:r>
                        <a:rPr lang="uk-UA" b="1" i="0" dirty="0"/>
                        <a:t> </a:t>
                      </a:r>
                      <a:r>
                        <a:rPr lang="en-US" b="1" i="0" dirty="0"/>
                        <a:t>   </a:t>
                      </a:r>
                      <a:endParaRPr lang="ru-RU" sz="1800" b="1" i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211666">
                <a:tc>
                  <a:txBody>
                    <a:bodyPr/>
                    <a:lstStyle/>
                    <a:p>
                      <a:pPr algn="ctr"/>
                      <a:r>
                        <a:rPr lang="en-US" b="1" i="0" dirty="0"/>
                        <a:t>2</a:t>
                      </a:r>
                      <a:endParaRPr lang="ru-RU" b="1" i="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uk-UA" b="1" i="0" dirty="0"/>
                        <a:t>Як</a:t>
                      </a:r>
                      <a:r>
                        <a:rPr lang="uk-UA" b="1" i="0" baseline="0" dirty="0"/>
                        <a:t> називаються нерівності, які мають однакову множину </a:t>
                      </a:r>
                      <a:r>
                        <a:rPr lang="uk-UA" b="1" i="0" baseline="0" dirty="0" err="1"/>
                        <a:t>розв</a:t>
                      </a:r>
                      <a:r>
                        <a:rPr lang="en-US" b="1" i="0" baseline="0" dirty="0"/>
                        <a:t>’</a:t>
                      </a:r>
                      <a:r>
                        <a:rPr lang="uk-UA" b="1" i="0" baseline="0" dirty="0" err="1"/>
                        <a:t>язків</a:t>
                      </a:r>
                      <a:r>
                        <a:rPr lang="en-US" b="1" i="0" baseline="0" dirty="0"/>
                        <a:t>?</a:t>
                      </a:r>
                      <a:endParaRPr lang="ru-RU" b="1" i="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211666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211666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8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211666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</a:tbl>
          </a:graphicData>
        </a:graphic>
      </p:graphicFrame>
      <p:graphicFrame>
        <p:nvGraphicFramePr>
          <p:cNvPr id="66561" name="Object 1"/>
          <p:cNvGraphicFramePr>
            <a:graphicFrameLocks noChangeAspect="1"/>
          </p:cNvGraphicFramePr>
          <p:nvPr/>
        </p:nvGraphicFramePr>
        <p:xfrm>
          <a:off x="4572000" y="1142984"/>
          <a:ext cx="758825" cy="357187"/>
        </p:xfrm>
        <a:graphic>
          <a:graphicData uri="http://schemas.openxmlformats.org/presentationml/2006/ole">
            <p:oleObj spid="_x0000_s111670" name="Формула" r:id="rId4" imgW="431613" imgH="203112" progId="Equation.3">
              <p:embed/>
            </p:oleObj>
          </a:graphicData>
        </a:graphic>
      </p:graphicFrame>
      <p:graphicFrame>
        <p:nvGraphicFramePr>
          <p:cNvPr id="66562" name="Object 2"/>
          <p:cNvGraphicFramePr>
            <a:graphicFrameLocks noChangeAspect="1"/>
          </p:cNvGraphicFramePr>
          <p:nvPr/>
        </p:nvGraphicFramePr>
        <p:xfrm>
          <a:off x="5422900" y="1143000"/>
          <a:ext cx="1562100" cy="357188"/>
        </p:xfrm>
        <a:graphic>
          <a:graphicData uri="http://schemas.openxmlformats.org/presentationml/2006/ole">
            <p:oleObj spid="_x0000_s111671" name="Формула" r:id="rId5" imgW="888614" imgH="203112" progId="Equation.3">
              <p:embed/>
            </p:oleObj>
          </a:graphicData>
        </a:graphic>
      </p:graphicFrame>
      <p:pic>
        <p:nvPicPr>
          <p:cNvPr id="13" name="Picture 2" descr="C:\Documents and Settings\лена\Рабочий стол\факульт. іррац. рівн\фон_matematika\12675153-Иллюстрация-смущенно-желтого-смайлика,-изолированных-.jpg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5857884" y="2571744"/>
            <a:ext cx="3000364" cy="3000364"/>
          </a:xfrm>
          <a:prstGeom prst="rect">
            <a:avLst/>
          </a:prstGeom>
          <a:noFill/>
          <a:effectLst>
            <a:softEdge rad="317500"/>
          </a:effectLst>
        </p:spPr>
      </p:pic>
      <p:sp>
        <p:nvSpPr>
          <p:cNvPr id="14" name="Управляющая кнопка: назад 13">
            <a:hlinkClick r:id="" action="ppaction://hlinkshowjump?jump=previousslide" highlightClick="1"/>
          </p:cNvPr>
          <p:cNvSpPr/>
          <p:nvPr/>
        </p:nvSpPr>
        <p:spPr>
          <a:xfrm>
            <a:off x="2857488" y="6357958"/>
            <a:ext cx="642942" cy="285752"/>
          </a:xfrm>
          <a:prstGeom prst="actionButtonBackPrevio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Управляющая кнопка: далее 14">
            <a:hlinkClick r:id="" action="ppaction://hlinkshowjump?jump=nextslide" highlightClick="1"/>
          </p:cNvPr>
          <p:cNvSpPr/>
          <p:nvPr/>
        </p:nvSpPr>
        <p:spPr>
          <a:xfrm>
            <a:off x="3929058" y="6357958"/>
            <a:ext cx="642942" cy="285752"/>
          </a:xfrm>
          <a:prstGeom prst="actionButtonForwardNex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Rectangle 2">
            <a:extLst>
              <a:ext uri="{FF2B5EF4-FFF2-40B4-BE49-F238E27FC236}">
                <a16:creationId xmlns:a16="http://schemas.microsoft.com/office/drawing/2014/main" xmlns="" id="{BF1D7F64-22AD-47DD-BEA8-445E3A0D501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" y="-9"/>
            <a:ext cx="9144000" cy="552426"/>
          </a:xfrm>
        </p:spPr>
        <p:txBody>
          <a:bodyPr/>
          <a:lstStyle/>
          <a:p>
            <a:r>
              <a:rPr lang="uk-UA" sz="36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5)</a:t>
            </a:r>
            <a:r>
              <a:rPr lang="ru-RU" sz="36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6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Хто</a:t>
            </a:r>
            <a:r>
              <a:rPr lang="ru-RU" sz="36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6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вперше</a:t>
            </a:r>
            <a:r>
              <a:rPr lang="ru-RU" sz="36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6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ввів</a:t>
            </a:r>
            <a:r>
              <a:rPr lang="ru-RU" sz="36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знаки </a:t>
            </a:r>
            <a:r>
              <a:rPr lang="ru-RU" sz="36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нерівностей</a:t>
            </a:r>
            <a:r>
              <a:rPr lang="ru-RU" sz="36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&lt;,&gt; ?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2" descr="C:\Documents and Settings\лена\Рабочий стол\факульт. іррац. рівн\фон_matematika\12675147-Иллюстрация-беспокоит-желтые-смайлики,-изолированных-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143636" y="2714620"/>
            <a:ext cx="3000364" cy="3000364"/>
          </a:xfrm>
          <a:prstGeom prst="rect">
            <a:avLst/>
          </a:prstGeom>
          <a:noFill/>
          <a:effectLst>
            <a:softEdge rad="127000"/>
          </a:effectLst>
        </p:spPr>
      </p:pic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1807342009"/>
              </p:ext>
            </p:extLst>
          </p:nvPr>
        </p:nvGraphicFramePr>
        <p:xfrm>
          <a:off x="642910" y="3500438"/>
          <a:ext cx="6594917" cy="19812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91660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437032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437032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437032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437032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  <a:gridCol w="437032">
                  <a:extLst>
                    <a:ext uri="{9D8B030D-6E8A-4147-A177-3AD203B41FA5}">
                      <a16:colId xmlns:a16="http://schemas.microsoft.com/office/drawing/2014/main" xmlns="" val="20005"/>
                    </a:ext>
                  </a:extLst>
                </a:gridCol>
                <a:gridCol w="437032">
                  <a:extLst>
                    <a:ext uri="{9D8B030D-6E8A-4147-A177-3AD203B41FA5}">
                      <a16:colId xmlns:a16="http://schemas.microsoft.com/office/drawing/2014/main" xmlns="" val="20006"/>
                    </a:ext>
                  </a:extLst>
                </a:gridCol>
                <a:gridCol w="437032">
                  <a:extLst>
                    <a:ext uri="{9D8B030D-6E8A-4147-A177-3AD203B41FA5}">
                      <a16:colId xmlns:a16="http://schemas.microsoft.com/office/drawing/2014/main" xmlns="" val="20007"/>
                    </a:ext>
                  </a:extLst>
                </a:gridCol>
                <a:gridCol w="437032">
                  <a:extLst>
                    <a:ext uri="{9D8B030D-6E8A-4147-A177-3AD203B41FA5}">
                      <a16:colId xmlns:a16="http://schemas.microsoft.com/office/drawing/2014/main" xmlns="" val="20008"/>
                    </a:ext>
                  </a:extLst>
                </a:gridCol>
                <a:gridCol w="392430">
                  <a:extLst>
                    <a:ext uri="{9D8B030D-6E8A-4147-A177-3AD203B41FA5}">
                      <a16:colId xmlns:a16="http://schemas.microsoft.com/office/drawing/2014/main" xmlns="" val="20009"/>
                    </a:ext>
                  </a:extLst>
                </a:gridCol>
                <a:gridCol w="500066">
                  <a:extLst>
                    <a:ext uri="{9D8B030D-6E8A-4147-A177-3AD203B41FA5}">
                      <a16:colId xmlns:a16="http://schemas.microsoft.com/office/drawing/2014/main" xmlns="" val="20010"/>
                    </a:ext>
                  </a:extLst>
                </a:gridCol>
                <a:gridCol w="403408">
                  <a:extLst>
                    <a:ext uri="{9D8B030D-6E8A-4147-A177-3AD203B41FA5}">
                      <a16:colId xmlns:a16="http://schemas.microsoft.com/office/drawing/2014/main" xmlns="" val="20011"/>
                    </a:ext>
                  </a:extLst>
                </a:gridCol>
                <a:gridCol w="440487">
                  <a:extLst>
                    <a:ext uri="{9D8B030D-6E8A-4147-A177-3AD203B41FA5}">
                      <a16:colId xmlns:a16="http://schemas.microsoft.com/office/drawing/2014/main" xmlns="" val="20012"/>
                    </a:ext>
                  </a:extLst>
                </a:gridCol>
                <a:gridCol w="433578">
                  <a:extLst>
                    <a:ext uri="{9D8B030D-6E8A-4147-A177-3AD203B41FA5}">
                      <a16:colId xmlns:a16="http://schemas.microsoft.com/office/drawing/2014/main" xmlns="" val="20013"/>
                    </a:ext>
                  </a:extLst>
                </a:gridCol>
                <a:gridCol w="437032">
                  <a:extLst>
                    <a:ext uri="{9D8B030D-6E8A-4147-A177-3AD203B41FA5}">
                      <a16:colId xmlns:a16="http://schemas.microsoft.com/office/drawing/2014/main" xmlns="" val="2001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ru-RU" sz="2000" dirty="0"/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2000" dirty="0"/>
                        <a:t>1</a:t>
                      </a:r>
                      <a:endParaRPr lang="ru-RU" sz="20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2000" b="1" dirty="0"/>
                        <a:t>н</a:t>
                      </a:r>
                      <a:endParaRPr lang="ru-RU" sz="20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/>
                        <a:t>е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2000" b="1" dirty="0"/>
                        <a:t>с</a:t>
                      </a:r>
                      <a:endParaRPr lang="ru-RU" sz="20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2000" b="1" dirty="0"/>
                        <a:t>т</a:t>
                      </a:r>
                      <a:endParaRPr lang="ru-RU" sz="20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2000" dirty="0"/>
                        <a:t>р</a:t>
                      </a:r>
                      <a:endParaRPr lang="ru-RU" sz="20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2000" b="1" dirty="0"/>
                        <a:t>о</a:t>
                      </a:r>
                      <a:endParaRPr lang="ru-RU" sz="20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2000" b="1" dirty="0"/>
                        <a:t>г</a:t>
                      </a:r>
                      <a:endParaRPr lang="ru-RU" sz="20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2000" b="1" dirty="0"/>
                        <a:t>і</a:t>
                      </a:r>
                      <a:endParaRPr lang="ru-RU" sz="20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000" dirty="0"/>
                        <a:t>2</a:t>
                      </a:r>
                      <a:endParaRPr lang="ru-RU" sz="20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2000" b="1" dirty="0"/>
                        <a:t>р</a:t>
                      </a:r>
                      <a:endParaRPr lang="ru-RU" sz="20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2000" b="1" dirty="0"/>
                        <a:t>і</a:t>
                      </a:r>
                      <a:endParaRPr lang="ru-RU" sz="20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2000" b="1" dirty="0"/>
                        <a:t>в</a:t>
                      </a:r>
                      <a:endParaRPr lang="ru-RU" sz="20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2000" b="1" dirty="0"/>
                        <a:t>н</a:t>
                      </a:r>
                      <a:endParaRPr lang="ru-RU" sz="20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2000" b="1" dirty="0"/>
                        <a:t>о</a:t>
                      </a:r>
                      <a:endParaRPr lang="ru-RU" sz="20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2000" b="1" dirty="0"/>
                        <a:t>с</a:t>
                      </a:r>
                      <a:endParaRPr lang="ru-RU" sz="20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2000" b="1" dirty="0"/>
                        <a:t>и</a:t>
                      </a:r>
                      <a:endParaRPr lang="ru-RU" sz="20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2000" b="1" dirty="0"/>
                        <a:t>л</a:t>
                      </a:r>
                      <a:endParaRPr lang="ru-RU" sz="20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2000" b="1" dirty="0"/>
                        <a:t>ь</a:t>
                      </a:r>
                      <a:endParaRPr lang="ru-RU" sz="20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2000" b="1" dirty="0"/>
                        <a:t>н</a:t>
                      </a:r>
                      <a:endParaRPr lang="ru-RU" sz="20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2000" b="1" dirty="0"/>
                        <a:t>і</a:t>
                      </a:r>
                      <a:endParaRPr lang="ru-RU" sz="20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en-US" sz="2000" b="0" dirty="0"/>
                        <a:t>3</a:t>
                      </a:r>
                      <a:endParaRPr lang="ru-RU" sz="2000" b="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ru-RU" sz="2000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ru-RU" sz="2000" dirty="0"/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2000" b="0" dirty="0"/>
                        <a:t>4</a:t>
                      </a:r>
                      <a:endParaRPr lang="ru-RU" sz="2000" b="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ru-RU" sz="2000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2000" dirty="0"/>
                        <a:t>5</a:t>
                      </a:r>
                      <a:endParaRPr lang="ru-RU" sz="20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</a:tbl>
          </a:graphicData>
        </a:graphic>
      </p:graphicFrame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3971132546"/>
              </p:ext>
            </p:extLst>
          </p:nvPr>
        </p:nvGraphicFramePr>
        <p:xfrm>
          <a:off x="285720" y="1142984"/>
          <a:ext cx="8429686" cy="1833455"/>
        </p:xfrm>
        <a:graphic>
          <a:graphicData uri="http://schemas.openxmlformats.org/drawingml/2006/table">
            <a:tbl>
              <a:tblPr bandRow="1">
                <a:tableStyleId>{5940675A-B579-460E-94D1-54222C63F5DA}</a:tableStyleId>
              </a:tblPr>
              <a:tblGrid>
                <a:gridCol w="696034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7733652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</a:tblGrid>
              <a:tr h="370415">
                <a:tc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1</a:t>
                      </a:r>
                      <a:endParaRPr lang="ru-RU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uk-UA" b="1" dirty="0"/>
                        <a:t>Як називаються нерівності виду</a:t>
                      </a:r>
                      <a:r>
                        <a:rPr lang="en-US" b="1" dirty="0"/>
                        <a:t>  </a:t>
                      </a:r>
                      <a:r>
                        <a:rPr lang="uk-UA" b="1" dirty="0"/>
                        <a:t> </a:t>
                      </a:r>
                      <a:r>
                        <a:rPr lang="en-US" b="1" dirty="0"/>
                        <a:t>   </a:t>
                      </a:r>
                      <a:endParaRPr lang="ru-RU" sz="18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211666">
                <a:tc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2</a:t>
                      </a:r>
                      <a:endParaRPr lang="ru-RU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b="1" dirty="0"/>
                        <a:t>Як</a:t>
                      </a:r>
                      <a:r>
                        <a:rPr lang="uk-UA" b="1" baseline="0" dirty="0"/>
                        <a:t> називаються нерівності, які мають однакову множину </a:t>
                      </a:r>
                      <a:r>
                        <a:rPr lang="uk-UA" b="1" baseline="0" dirty="0" err="1"/>
                        <a:t>розв</a:t>
                      </a:r>
                      <a:r>
                        <a:rPr lang="en-US" b="1" baseline="0" dirty="0"/>
                        <a:t>’</a:t>
                      </a:r>
                      <a:r>
                        <a:rPr lang="uk-UA" b="1" baseline="0" dirty="0" err="1"/>
                        <a:t>язків</a:t>
                      </a:r>
                      <a:r>
                        <a:rPr lang="en-US" b="1" baseline="0" dirty="0"/>
                        <a:t>?</a:t>
                      </a:r>
                      <a:endParaRPr lang="ru-RU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211666">
                <a:tc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3</a:t>
                      </a:r>
                      <a:endParaRPr lang="ru-RU" b="1" dirty="0"/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uk-UA" b="1" dirty="0"/>
                        <a:t>Які числа є множиною </a:t>
                      </a:r>
                      <a:r>
                        <a:rPr lang="uk-UA" b="1" dirty="0" err="1"/>
                        <a:t>розв</a:t>
                      </a:r>
                      <a:r>
                        <a:rPr lang="en-US" b="1" dirty="0"/>
                        <a:t>’</a:t>
                      </a:r>
                      <a:r>
                        <a:rPr lang="ru-RU" b="1" dirty="0"/>
                        <a:t>я</a:t>
                      </a:r>
                      <a:r>
                        <a:rPr lang="uk-UA" b="1" dirty="0" err="1"/>
                        <a:t>зків</a:t>
                      </a:r>
                      <a:r>
                        <a:rPr lang="uk-UA" b="1" dirty="0"/>
                        <a:t> нерівності</a:t>
                      </a:r>
                      <a:r>
                        <a:rPr lang="uk-UA" b="1" baseline="0" dirty="0"/>
                        <a:t> </a:t>
                      </a:r>
                      <a:r>
                        <a:rPr lang="en-US" b="1" baseline="0" dirty="0"/>
                        <a:t>x&lt; 0?</a:t>
                      </a:r>
                      <a:endParaRPr lang="ru-RU" b="1" dirty="0"/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211666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8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211666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</a:tbl>
          </a:graphicData>
        </a:graphic>
      </p:graphicFrame>
      <p:graphicFrame>
        <p:nvGraphicFramePr>
          <p:cNvPr id="66561" name="Object 1"/>
          <p:cNvGraphicFramePr>
            <a:graphicFrameLocks noChangeAspect="1"/>
          </p:cNvGraphicFramePr>
          <p:nvPr/>
        </p:nvGraphicFramePr>
        <p:xfrm>
          <a:off x="4572000" y="1142984"/>
          <a:ext cx="758825" cy="357187"/>
        </p:xfrm>
        <a:graphic>
          <a:graphicData uri="http://schemas.openxmlformats.org/presentationml/2006/ole">
            <p:oleObj spid="_x0000_s113718" name="Формула" r:id="rId5" imgW="431613" imgH="203112" progId="Equation.3">
              <p:embed/>
            </p:oleObj>
          </a:graphicData>
        </a:graphic>
      </p:graphicFrame>
      <p:graphicFrame>
        <p:nvGraphicFramePr>
          <p:cNvPr id="66562" name="Object 2"/>
          <p:cNvGraphicFramePr>
            <a:graphicFrameLocks noChangeAspect="1"/>
          </p:cNvGraphicFramePr>
          <p:nvPr/>
        </p:nvGraphicFramePr>
        <p:xfrm>
          <a:off x="5422900" y="1143000"/>
          <a:ext cx="1562100" cy="357188"/>
        </p:xfrm>
        <a:graphic>
          <a:graphicData uri="http://schemas.openxmlformats.org/presentationml/2006/ole">
            <p:oleObj spid="_x0000_s113719" name="Формула" r:id="rId6" imgW="888614" imgH="203112" progId="Equation.3">
              <p:embed/>
            </p:oleObj>
          </a:graphicData>
        </a:graphic>
      </p:graphicFrame>
      <p:sp>
        <p:nvSpPr>
          <p:cNvPr id="14" name="Управляющая кнопка: назад 13">
            <a:hlinkClick r:id="" action="ppaction://hlinkshowjump?jump=previousslide" highlightClick="1"/>
          </p:cNvPr>
          <p:cNvSpPr/>
          <p:nvPr/>
        </p:nvSpPr>
        <p:spPr>
          <a:xfrm>
            <a:off x="2857488" y="6357958"/>
            <a:ext cx="642942" cy="285752"/>
          </a:xfrm>
          <a:prstGeom prst="actionButtonBackPrevio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Управляющая кнопка: далее 14">
            <a:hlinkClick r:id="" action="ppaction://hlinkshowjump?jump=nextslide" highlightClick="1"/>
          </p:cNvPr>
          <p:cNvSpPr/>
          <p:nvPr/>
        </p:nvSpPr>
        <p:spPr>
          <a:xfrm>
            <a:off x="3929058" y="6357958"/>
            <a:ext cx="642942" cy="285752"/>
          </a:xfrm>
          <a:prstGeom prst="actionButtonForwardNex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Rectangle 2">
            <a:extLst>
              <a:ext uri="{FF2B5EF4-FFF2-40B4-BE49-F238E27FC236}">
                <a16:creationId xmlns:a16="http://schemas.microsoft.com/office/drawing/2014/main" xmlns="" id="{7C2323A3-123E-404A-A4FA-F7606D9C2D1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" y="-9"/>
            <a:ext cx="9144000" cy="552426"/>
          </a:xfrm>
        </p:spPr>
        <p:txBody>
          <a:bodyPr/>
          <a:lstStyle/>
          <a:p>
            <a:r>
              <a:rPr lang="ru-RU" sz="36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5)</a:t>
            </a:r>
            <a:r>
              <a:rPr lang="ru-RU" sz="36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Хто</a:t>
            </a:r>
            <a:r>
              <a:rPr lang="ru-RU" sz="36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6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вперше</a:t>
            </a:r>
            <a:r>
              <a:rPr lang="ru-RU" sz="36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6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ввів</a:t>
            </a:r>
            <a:r>
              <a:rPr lang="ru-RU" sz="36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знаки </a:t>
            </a:r>
            <a:r>
              <a:rPr lang="ru-RU" sz="36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нерівностей</a:t>
            </a:r>
            <a:r>
              <a:rPr lang="ru-RU" sz="36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&lt;,&gt; ?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1768153654"/>
              </p:ext>
            </p:extLst>
          </p:nvPr>
        </p:nvGraphicFramePr>
        <p:xfrm>
          <a:off x="642910" y="3500438"/>
          <a:ext cx="6594917" cy="19812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91660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437032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437032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437032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437032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  <a:gridCol w="437032">
                  <a:extLst>
                    <a:ext uri="{9D8B030D-6E8A-4147-A177-3AD203B41FA5}">
                      <a16:colId xmlns:a16="http://schemas.microsoft.com/office/drawing/2014/main" xmlns="" val="20005"/>
                    </a:ext>
                  </a:extLst>
                </a:gridCol>
                <a:gridCol w="437032">
                  <a:extLst>
                    <a:ext uri="{9D8B030D-6E8A-4147-A177-3AD203B41FA5}">
                      <a16:colId xmlns:a16="http://schemas.microsoft.com/office/drawing/2014/main" xmlns="" val="20006"/>
                    </a:ext>
                  </a:extLst>
                </a:gridCol>
                <a:gridCol w="437032">
                  <a:extLst>
                    <a:ext uri="{9D8B030D-6E8A-4147-A177-3AD203B41FA5}">
                      <a16:colId xmlns:a16="http://schemas.microsoft.com/office/drawing/2014/main" xmlns="" val="20007"/>
                    </a:ext>
                  </a:extLst>
                </a:gridCol>
                <a:gridCol w="437032">
                  <a:extLst>
                    <a:ext uri="{9D8B030D-6E8A-4147-A177-3AD203B41FA5}">
                      <a16:colId xmlns:a16="http://schemas.microsoft.com/office/drawing/2014/main" xmlns="" val="20008"/>
                    </a:ext>
                  </a:extLst>
                </a:gridCol>
                <a:gridCol w="392430">
                  <a:extLst>
                    <a:ext uri="{9D8B030D-6E8A-4147-A177-3AD203B41FA5}">
                      <a16:colId xmlns:a16="http://schemas.microsoft.com/office/drawing/2014/main" xmlns="" val="20009"/>
                    </a:ext>
                  </a:extLst>
                </a:gridCol>
                <a:gridCol w="500066">
                  <a:extLst>
                    <a:ext uri="{9D8B030D-6E8A-4147-A177-3AD203B41FA5}">
                      <a16:colId xmlns:a16="http://schemas.microsoft.com/office/drawing/2014/main" xmlns="" val="20010"/>
                    </a:ext>
                  </a:extLst>
                </a:gridCol>
                <a:gridCol w="403408">
                  <a:extLst>
                    <a:ext uri="{9D8B030D-6E8A-4147-A177-3AD203B41FA5}">
                      <a16:colId xmlns:a16="http://schemas.microsoft.com/office/drawing/2014/main" xmlns="" val="20011"/>
                    </a:ext>
                  </a:extLst>
                </a:gridCol>
                <a:gridCol w="440487">
                  <a:extLst>
                    <a:ext uri="{9D8B030D-6E8A-4147-A177-3AD203B41FA5}">
                      <a16:colId xmlns:a16="http://schemas.microsoft.com/office/drawing/2014/main" xmlns="" val="20012"/>
                    </a:ext>
                  </a:extLst>
                </a:gridCol>
                <a:gridCol w="433578">
                  <a:extLst>
                    <a:ext uri="{9D8B030D-6E8A-4147-A177-3AD203B41FA5}">
                      <a16:colId xmlns:a16="http://schemas.microsoft.com/office/drawing/2014/main" xmlns="" val="20013"/>
                    </a:ext>
                  </a:extLst>
                </a:gridCol>
                <a:gridCol w="437032">
                  <a:extLst>
                    <a:ext uri="{9D8B030D-6E8A-4147-A177-3AD203B41FA5}">
                      <a16:colId xmlns:a16="http://schemas.microsoft.com/office/drawing/2014/main" xmlns="" val="2001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ru-RU" sz="2000" dirty="0"/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2000" dirty="0"/>
                        <a:t>1</a:t>
                      </a:r>
                      <a:endParaRPr lang="ru-RU" sz="20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2000" b="1" dirty="0"/>
                        <a:t>н</a:t>
                      </a:r>
                      <a:endParaRPr lang="ru-RU" sz="20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/>
                        <a:t>е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2000" b="1" dirty="0"/>
                        <a:t>с</a:t>
                      </a:r>
                      <a:endParaRPr lang="ru-RU" sz="20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2000" b="1" dirty="0"/>
                        <a:t>т</a:t>
                      </a:r>
                      <a:endParaRPr lang="ru-RU" sz="20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2000" dirty="0"/>
                        <a:t>р</a:t>
                      </a:r>
                      <a:endParaRPr lang="ru-RU" sz="20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2000" b="1" dirty="0"/>
                        <a:t>о</a:t>
                      </a:r>
                      <a:endParaRPr lang="ru-RU" sz="20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2000" b="1" dirty="0"/>
                        <a:t>г</a:t>
                      </a:r>
                      <a:endParaRPr lang="ru-RU" sz="20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2000" b="1" dirty="0"/>
                        <a:t>і</a:t>
                      </a:r>
                      <a:endParaRPr lang="ru-RU" sz="20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000" dirty="0"/>
                        <a:t>2</a:t>
                      </a:r>
                      <a:endParaRPr lang="ru-RU" sz="20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2000" b="1" dirty="0"/>
                        <a:t>р</a:t>
                      </a:r>
                      <a:endParaRPr lang="ru-RU" sz="20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2000" b="1" dirty="0"/>
                        <a:t>і</a:t>
                      </a:r>
                      <a:endParaRPr lang="ru-RU" sz="20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2000" b="1" dirty="0"/>
                        <a:t>в</a:t>
                      </a:r>
                      <a:endParaRPr lang="ru-RU" sz="20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2000" b="1" dirty="0"/>
                        <a:t>н</a:t>
                      </a:r>
                      <a:endParaRPr lang="ru-RU" sz="20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2000" b="1" dirty="0"/>
                        <a:t>о</a:t>
                      </a:r>
                      <a:endParaRPr lang="ru-RU" sz="20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2000" b="1" dirty="0"/>
                        <a:t>с</a:t>
                      </a:r>
                      <a:endParaRPr lang="ru-RU" sz="20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2000" b="1" dirty="0"/>
                        <a:t>и</a:t>
                      </a:r>
                      <a:endParaRPr lang="ru-RU" sz="20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2000" b="1" dirty="0"/>
                        <a:t>л</a:t>
                      </a:r>
                      <a:endParaRPr lang="ru-RU" sz="20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2000" b="1" dirty="0"/>
                        <a:t>ь</a:t>
                      </a:r>
                      <a:endParaRPr lang="ru-RU" sz="20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2000" b="1" dirty="0"/>
                        <a:t>н</a:t>
                      </a:r>
                      <a:endParaRPr lang="ru-RU" sz="20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2000" b="1" dirty="0"/>
                        <a:t>і</a:t>
                      </a:r>
                      <a:endParaRPr lang="ru-RU" sz="20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en-US" sz="2000" b="0" dirty="0"/>
                        <a:t>3</a:t>
                      </a:r>
                      <a:endParaRPr lang="ru-RU" sz="2000" b="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2000" b="1" dirty="0"/>
                        <a:t>в</a:t>
                      </a:r>
                      <a:endParaRPr lang="ru-RU" sz="20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2000" b="1" dirty="0"/>
                        <a:t>і</a:t>
                      </a:r>
                      <a:endParaRPr lang="ru-RU" sz="20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2000" b="1" dirty="0"/>
                        <a:t>д</a:t>
                      </a:r>
                      <a:endParaRPr lang="ru-RU" sz="20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2000" b="1" dirty="0"/>
                        <a:t>є</a:t>
                      </a:r>
                      <a:endParaRPr lang="ru-RU" sz="20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2000" b="1" dirty="0"/>
                        <a:t>м</a:t>
                      </a:r>
                      <a:endParaRPr lang="ru-RU" sz="20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2000" b="1" dirty="0"/>
                        <a:t>н</a:t>
                      </a:r>
                      <a:endParaRPr lang="ru-RU" sz="20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2000" b="1" dirty="0"/>
                        <a:t>і</a:t>
                      </a:r>
                      <a:endParaRPr lang="ru-RU" sz="20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ru-RU" sz="2000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ru-RU" sz="2000" dirty="0"/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2000" b="0" dirty="0"/>
                        <a:t>4</a:t>
                      </a:r>
                      <a:endParaRPr lang="ru-RU" sz="2000" b="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ru-RU" sz="2000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2000" dirty="0"/>
                        <a:t>5</a:t>
                      </a:r>
                      <a:endParaRPr lang="ru-RU" sz="20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</a:tbl>
          </a:graphicData>
        </a:graphic>
      </p:graphicFrame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1377025924"/>
              </p:ext>
            </p:extLst>
          </p:nvPr>
        </p:nvGraphicFramePr>
        <p:xfrm>
          <a:off x="285720" y="1142984"/>
          <a:ext cx="8429686" cy="1833455"/>
        </p:xfrm>
        <a:graphic>
          <a:graphicData uri="http://schemas.openxmlformats.org/drawingml/2006/table">
            <a:tbl>
              <a:tblPr bandRow="1">
                <a:tableStyleId>{5940675A-B579-460E-94D1-54222C63F5DA}</a:tableStyleId>
              </a:tblPr>
              <a:tblGrid>
                <a:gridCol w="696034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7733652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</a:tblGrid>
              <a:tr h="370415">
                <a:tc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1</a:t>
                      </a:r>
                      <a:endParaRPr lang="ru-RU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uk-UA" b="1" dirty="0"/>
                        <a:t>Як називаються нерівності виду</a:t>
                      </a:r>
                      <a:r>
                        <a:rPr lang="en-US" b="1" dirty="0"/>
                        <a:t>  </a:t>
                      </a:r>
                      <a:r>
                        <a:rPr lang="uk-UA" b="1" dirty="0"/>
                        <a:t> </a:t>
                      </a:r>
                      <a:r>
                        <a:rPr lang="en-US" b="1" dirty="0"/>
                        <a:t>   </a:t>
                      </a:r>
                      <a:endParaRPr lang="ru-RU" sz="18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211666">
                <a:tc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2</a:t>
                      </a:r>
                      <a:endParaRPr lang="ru-RU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b="1" dirty="0"/>
                        <a:t>Як</a:t>
                      </a:r>
                      <a:r>
                        <a:rPr lang="uk-UA" b="1" baseline="0" dirty="0"/>
                        <a:t> називаються нерівності, які мають однакову множину </a:t>
                      </a:r>
                      <a:r>
                        <a:rPr lang="uk-UA" b="1" baseline="0" dirty="0" err="1"/>
                        <a:t>розв</a:t>
                      </a:r>
                      <a:r>
                        <a:rPr lang="en-US" b="1" baseline="0" dirty="0"/>
                        <a:t>’</a:t>
                      </a:r>
                      <a:r>
                        <a:rPr lang="uk-UA" b="1" baseline="0" dirty="0" err="1"/>
                        <a:t>язків</a:t>
                      </a:r>
                      <a:r>
                        <a:rPr lang="en-US" b="1" baseline="0" dirty="0"/>
                        <a:t>?</a:t>
                      </a:r>
                      <a:endParaRPr lang="ru-RU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211666">
                <a:tc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3</a:t>
                      </a:r>
                      <a:endParaRPr lang="ru-RU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b="1" dirty="0"/>
                        <a:t>Які числа є множиною </a:t>
                      </a:r>
                      <a:r>
                        <a:rPr lang="uk-UA" b="1" dirty="0" err="1"/>
                        <a:t>розв</a:t>
                      </a:r>
                      <a:r>
                        <a:rPr lang="en-US" b="1" dirty="0"/>
                        <a:t>’</a:t>
                      </a:r>
                      <a:r>
                        <a:rPr lang="ru-RU" b="1" dirty="0"/>
                        <a:t>я</a:t>
                      </a:r>
                      <a:r>
                        <a:rPr lang="uk-UA" b="1" dirty="0" err="1"/>
                        <a:t>зків</a:t>
                      </a:r>
                      <a:r>
                        <a:rPr lang="uk-UA" b="1" dirty="0"/>
                        <a:t> нерівності</a:t>
                      </a:r>
                      <a:r>
                        <a:rPr lang="uk-UA" b="1" baseline="0" dirty="0"/>
                        <a:t> </a:t>
                      </a:r>
                      <a:r>
                        <a:rPr lang="en-US" b="1" baseline="0" dirty="0"/>
                        <a:t>x&lt; 0?</a:t>
                      </a:r>
                      <a:endParaRPr lang="ru-RU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211666">
                <a:tc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4</a:t>
                      </a:r>
                      <a:endParaRPr lang="ru-RU" b="1" dirty="0"/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18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Укажіть</a:t>
                      </a:r>
                      <a:r>
                        <a:rPr lang="uk-UA" sz="1800" b="1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найменше ціле число, яке належить проміжку </a:t>
                      </a:r>
                      <a:r>
                        <a:rPr lang="en-US" sz="1800" b="1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[ </a:t>
                      </a:r>
                      <a:r>
                        <a:rPr lang="uk-UA" sz="1800" b="1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  <a:r>
                        <a:rPr lang="en-US" sz="1800" b="1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,2; 12,5)?</a:t>
                      </a:r>
                      <a:endParaRPr lang="ru-RU" sz="18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211666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</a:tbl>
          </a:graphicData>
        </a:graphic>
      </p:graphicFrame>
      <p:graphicFrame>
        <p:nvGraphicFramePr>
          <p:cNvPr id="66561" name="Object 1"/>
          <p:cNvGraphicFramePr>
            <a:graphicFrameLocks noChangeAspect="1"/>
          </p:cNvGraphicFramePr>
          <p:nvPr/>
        </p:nvGraphicFramePr>
        <p:xfrm>
          <a:off x="4572000" y="1142984"/>
          <a:ext cx="758825" cy="357187"/>
        </p:xfrm>
        <a:graphic>
          <a:graphicData uri="http://schemas.openxmlformats.org/presentationml/2006/ole">
            <p:oleObj spid="_x0000_s112694" name="Формула" r:id="rId4" imgW="431613" imgH="203112" progId="Equation.3">
              <p:embed/>
            </p:oleObj>
          </a:graphicData>
        </a:graphic>
      </p:graphicFrame>
      <p:graphicFrame>
        <p:nvGraphicFramePr>
          <p:cNvPr id="66562" name="Object 2"/>
          <p:cNvGraphicFramePr>
            <a:graphicFrameLocks noChangeAspect="1"/>
          </p:cNvGraphicFramePr>
          <p:nvPr/>
        </p:nvGraphicFramePr>
        <p:xfrm>
          <a:off x="5422900" y="1143000"/>
          <a:ext cx="1562100" cy="357188"/>
        </p:xfrm>
        <a:graphic>
          <a:graphicData uri="http://schemas.openxmlformats.org/presentationml/2006/ole">
            <p:oleObj spid="_x0000_s112695" name="Формула" r:id="rId5" imgW="888614" imgH="203112" progId="Equation.3">
              <p:embed/>
            </p:oleObj>
          </a:graphicData>
        </a:graphic>
      </p:graphicFrame>
      <p:pic>
        <p:nvPicPr>
          <p:cNvPr id="13" name="Picture 3" descr="C:\Documents and Settings\лена\Рабочий стол\факульт. іррац. рівн\фон_matematika\12675153-Иллюстрация-смущенно-желтого-смайлика,-изолированных-.jpg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6286512" y="2786057"/>
            <a:ext cx="2857488" cy="2857519"/>
          </a:xfrm>
          <a:prstGeom prst="rect">
            <a:avLst/>
          </a:prstGeom>
          <a:noFill/>
          <a:effectLst>
            <a:softEdge rad="317500"/>
          </a:effectLst>
        </p:spPr>
      </p:pic>
      <p:sp>
        <p:nvSpPr>
          <p:cNvPr id="14" name="Управляющая кнопка: назад 13">
            <a:hlinkClick r:id="" action="ppaction://hlinkshowjump?jump=previousslide" highlightClick="1"/>
          </p:cNvPr>
          <p:cNvSpPr/>
          <p:nvPr/>
        </p:nvSpPr>
        <p:spPr>
          <a:xfrm>
            <a:off x="2857488" y="6357958"/>
            <a:ext cx="642942" cy="285752"/>
          </a:xfrm>
          <a:prstGeom prst="actionButtonBackPrevio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Управляющая кнопка: далее 14">
            <a:hlinkClick r:id="" action="ppaction://hlinkshowjump?jump=nextslide" highlightClick="1"/>
          </p:cNvPr>
          <p:cNvSpPr/>
          <p:nvPr/>
        </p:nvSpPr>
        <p:spPr>
          <a:xfrm>
            <a:off x="3929058" y="6357958"/>
            <a:ext cx="642942" cy="285752"/>
          </a:xfrm>
          <a:prstGeom prst="actionButtonForwardNex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Rectangle 2">
            <a:extLst>
              <a:ext uri="{FF2B5EF4-FFF2-40B4-BE49-F238E27FC236}">
                <a16:creationId xmlns:a16="http://schemas.microsoft.com/office/drawing/2014/main" xmlns="" id="{D056AA2C-60DC-49BA-8F1F-9BFD3E8E1EE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" y="-9"/>
            <a:ext cx="9144000" cy="552426"/>
          </a:xfrm>
        </p:spPr>
        <p:txBody>
          <a:bodyPr/>
          <a:lstStyle/>
          <a:p>
            <a:r>
              <a:rPr lang="ru-RU" sz="36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6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Хто</a:t>
            </a:r>
            <a:r>
              <a:rPr lang="ru-RU" sz="36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6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вперше</a:t>
            </a:r>
            <a:r>
              <a:rPr lang="ru-RU" sz="36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6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ввів</a:t>
            </a:r>
            <a:r>
              <a:rPr lang="ru-RU" sz="36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знаки </a:t>
            </a:r>
            <a:r>
              <a:rPr lang="ru-RU" sz="36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нерівностей</a:t>
            </a:r>
            <a:r>
              <a:rPr lang="ru-RU" sz="36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&lt;,&gt; ?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2917364301"/>
              </p:ext>
            </p:extLst>
          </p:nvPr>
        </p:nvGraphicFramePr>
        <p:xfrm>
          <a:off x="642910" y="3500438"/>
          <a:ext cx="6594917" cy="19812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91660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437032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437032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437032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437032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  <a:gridCol w="437032">
                  <a:extLst>
                    <a:ext uri="{9D8B030D-6E8A-4147-A177-3AD203B41FA5}">
                      <a16:colId xmlns:a16="http://schemas.microsoft.com/office/drawing/2014/main" xmlns="" val="20005"/>
                    </a:ext>
                  </a:extLst>
                </a:gridCol>
                <a:gridCol w="437032">
                  <a:extLst>
                    <a:ext uri="{9D8B030D-6E8A-4147-A177-3AD203B41FA5}">
                      <a16:colId xmlns:a16="http://schemas.microsoft.com/office/drawing/2014/main" xmlns="" val="20006"/>
                    </a:ext>
                  </a:extLst>
                </a:gridCol>
                <a:gridCol w="437032">
                  <a:extLst>
                    <a:ext uri="{9D8B030D-6E8A-4147-A177-3AD203B41FA5}">
                      <a16:colId xmlns:a16="http://schemas.microsoft.com/office/drawing/2014/main" xmlns="" val="20007"/>
                    </a:ext>
                  </a:extLst>
                </a:gridCol>
                <a:gridCol w="437032">
                  <a:extLst>
                    <a:ext uri="{9D8B030D-6E8A-4147-A177-3AD203B41FA5}">
                      <a16:colId xmlns:a16="http://schemas.microsoft.com/office/drawing/2014/main" xmlns="" val="20008"/>
                    </a:ext>
                  </a:extLst>
                </a:gridCol>
                <a:gridCol w="392430">
                  <a:extLst>
                    <a:ext uri="{9D8B030D-6E8A-4147-A177-3AD203B41FA5}">
                      <a16:colId xmlns:a16="http://schemas.microsoft.com/office/drawing/2014/main" xmlns="" val="20009"/>
                    </a:ext>
                  </a:extLst>
                </a:gridCol>
                <a:gridCol w="500066">
                  <a:extLst>
                    <a:ext uri="{9D8B030D-6E8A-4147-A177-3AD203B41FA5}">
                      <a16:colId xmlns:a16="http://schemas.microsoft.com/office/drawing/2014/main" xmlns="" val="20010"/>
                    </a:ext>
                  </a:extLst>
                </a:gridCol>
                <a:gridCol w="403408">
                  <a:extLst>
                    <a:ext uri="{9D8B030D-6E8A-4147-A177-3AD203B41FA5}">
                      <a16:colId xmlns:a16="http://schemas.microsoft.com/office/drawing/2014/main" xmlns="" val="20011"/>
                    </a:ext>
                  </a:extLst>
                </a:gridCol>
                <a:gridCol w="440487">
                  <a:extLst>
                    <a:ext uri="{9D8B030D-6E8A-4147-A177-3AD203B41FA5}">
                      <a16:colId xmlns:a16="http://schemas.microsoft.com/office/drawing/2014/main" xmlns="" val="20012"/>
                    </a:ext>
                  </a:extLst>
                </a:gridCol>
                <a:gridCol w="433578">
                  <a:extLst>
                    <a:ext uri="{9D8B030D-6E8A-4147-A177-3AD203B41FA5}">
                      <a16:colId xmlns:a16="http://schemas.microsoft.com/office/drawing/2014/main" xmlns="" val="20013"/>
                    </a:ext>
                  </a:extLst>
                </a:gridCol>
                <a:gridCol w="437032">
                  <a:extLst>
                    <a:ext uri="{9D8B030D-6E8A-4147-A177-3AD203B41FA5}">
                      <a16:colId xmlns:a16="http://schemas.microsoft.com/office/drawing/2014/main" xmlns="" val="2001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ru-RU" sz="2000" dirty="0"/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2000" dirty="0"/>
                        <a:t>1</a:t>
                      </a:r>
                      <a:endParaRPr lang="ru-RU" sz="20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2000" b="1" dirty="0"/>
                        <a:t>н</a:t>
                      </a:r>
                      <a:endParaRPr lang="ru-RU" sz="20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/>
                        <a:t>е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2000" b="1" dirty="0"/>
                        <a:t>с</a:t>
                      </a:r>
                      <a:endParaRPr lang="ru-RU" sz="20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2000" b="1" dirty="0"/>
                        <a:t>т</a:t>
                      </a:r>
                      <a:endParaRPr lang="ru-RU" sz="20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2000" dirty="0"/>
                        <a:t>р</a:t>
                      </a:r>
                      <a:endParaRPr lang="ru-RU" sz="20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2000" b="1" dirty="0"/>
                        <a:t>о</a:t>
                      </a:r>
                      <a:endParaRPr lang="ru-RU" sz="20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2000" b="1" dirty="0"/>
                        <a:t>г</a:t>
                      </a:r>
                      <a:endParaRPr lang="ru-RU" sz="20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2000" b="1" dirty="0"/>
                        <a:t>і</a:t>
                      </a:r>
                      <a:endParaRPr lang="ru-RU" sz="20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000" dirty="0"/>
                        <a:t>2</a:t>
                      </a:r>
                      <a:endParaRPr lang="ru-RU" sz="20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2000" b="1" dirty="0"/>
                        <a:t>р</a:t>
                      </a:r>
                      <a:endParaRPr lang="ru-RU" sz="20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2000" b="1" dirty="0"/>
                        <a:t>і</a:t>
                      </a:r>
                      <a:endParaRPr lang="ru-RU" sz="20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2000" b="1" dirty="0"/>
                        <a:t>в</a:t>
                      </a:r>
                      <a:endParaRPr lang="ru-RU" sz="20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2000" b="1" dirty="0"/>
                        <a:t>н</a:t>
                      </a:r>
                      <a:endParaRPr lang="ru-RU" sz="20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2000" b="1" dirty="0"/>
                        <a:t>о</a:t>
                      </a:r>
                      <a:endParaRPr lang="ru-RU" sz="20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2000" b="1" dirty="0"/>
                        <a:t>с</a:t>
                      </a:r>
                      <a:endParaRPr lang="ru-RU" sz="20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2000" b="1" dirty="0"/>
                        <a:t>и</a:t>
                      </a:r>
                      <a:endParaRPr lang="ru-RU" sz="20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2000" b="1" dirty="0"/>
                        <a:t>л</a:t>
                      </a:r>
                      <a:endParaRPr lang="ru-RU" sz="20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2000" b="1" dirty="0"/>
                        <a:t>ь</a:t>
                      </a:r>
                      <a:endParaRPr lang="ru-RU" sz="20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2000" b="1" dirty="0"/>
                        <a:t>н</a:t>
                      </a:r>
                      <a:endParaRPr lang="ru-RU" sz="20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2000" b="1" dirty="0"/>
                        <a:t>і</a:t>
                      </a:r>
                      <a:endParaRPr lang="ru-RU" sz="20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en-US" sz="2000" b="0" dirty="0"/>
                        <a:t>3</a:t>
                      </a:r>
                      <a:endParaRPr lang="ru-RU" sz="2000" b="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2000" b="1" dirty="0"/>
                        <a:t>в</a:t>
                      </a:r>
                      <a:endParaRPr lang="ru-RU" sz="20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2000" b="1" dirty="0"/>
                        <a:t>і</a:t>
                      </a:r>
                      <a:endParaRPr lang="ru-RU" sz="20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2000" b="1" dirty="0"/>
                        <a:t>д</a:t>
                      </a:r>
                      <a:endParaRPr lang="ru-RU" sz="20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2000" b="1" dirty="0"/>
                        <a:t>є</a:t>
                      </a:r>
                      <a:endParaRPr lang="ru-RU" sz="20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2000" b="1" dirty="0"/>
                        <a:t>м</a:t>
                      </a:r>
                      <a:endParaRPr lang="ru-RU" sz="20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2000" b="1" dirty="0"/>
                        <a:t>н</a:t>
                      </a:r>
                      <a:endParaRPr lang="ru-RU" sz="20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2000" b="1" dirty="0"/>
                        <a:t>і</a:t>
                      </a:r>
                      <a:endParaRPr lang="ru-RU" sz="20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ru-RU" sz="2000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ru-RU" sz="2000" dirty="0"/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2000" b="0" dirty="0"/>
                        <a:t>4</a:t>
                      </a:r>
                      <a:endParaRPr lang="ru-RU" sz="2000" b="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err="1"/>
                        <a:t>д</a:t>
                      </a:r>
                      <a:endParaRPr lang="ru-RU" sz="20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/>
                        <a:t>в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2000" b="1" dirty="0"/>
                        <a:t>а</a:t>
                      </a:r>
                      <a:endParaRPr lang="ru-RU" sz="20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2000" b="1" dirty="0"/>
                        <a:t>н</a:t>
                      </a:r>
                      <a:endParaRPr lang="ru-RU" sz="20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2000" b="1" dirty="0"/>
                        <a:t>а</a:t>
                      </a:r>
                      <a:endParaRPr lang="ru-RU" sz="20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2000" b="1" dirty="0"/>
                        <a:t>д</a:t>
                      </a:r>
                      <a:endParaRPr lang="ru-RU" sz="20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2000" b="1" dirty="0"/>
                        <a:t>ц</a:t>
                      </a:r>
                      <a:endParaRPr lang="ru-RU" sz="20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2000" b="1" dirty="0"/>
                        <a:t>я</a:t>
                      </a:r>
                      <a:endParaRPr lang="ru-RU" sz="20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2000" b="1" dirty="0"/>
                        <a:t>т</a:t>
                      </a:r>
                      <a:endParaRPr lang="ru-RU" sz="20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2000" b="1" dirty="0"/>
                        <a:t>ь</a:t>
                      </a:r>
                      <a:endParaRPr lang="ru-RU" sz="20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ru-RU" sz="2000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2000" dirty="0"/>
                        <a:t>5</a:t>
                      </a:r>
                      <a:endParaRPr lang="ru-RU" sz="20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</a:tbl>
          </a:graphicData>
        </a:graphic>
      </p:graphicFrame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3902417742"/>
              </p:ext>
            </p:extLst>
          </p:nvPr>
        </p:nvGraphicFramePr>
        <p:xfrm>
          <a:off x="285720" y="1142984"/>
          <a:ext cx="8429686" cy="1833455"/>
        </p:xfrm>
        <a:graphic>
          <a:graphicData uri="http://schemas.openxmlformats.org/drawingml/2006/table">
            <a:tbl>
              <a:tblPr bandRow="1">
                <a:tableStyleId>{5940675A-B579-460E-94D1-54222C63F5DA}</a:tableStyleId>
              </a:tblPr>
              <a:tblGrid>
                <a:gridCol w="696034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7733652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</a:tblGrid>
              <a:tr h="370415">
                <a:tc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1</a:t>
                      </a:r>
                      <a:endParaRPr lang="ru-RU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uk-UA" b="1" dirty="0"/>
                        <a:t>Як називаються нерівності виду</a:t>
                      </a:r>
                      <a:r>
                        <a:rPr lang="en-US" b="1" dirty="0"/>
                        <a:t>  </a:t>
                      </a:r>
                      <a:r>
                        <a:rPr lang="uk-UA" b="1" dirty="0"/>
                        <a:t> </a:t>
                      </a:r>
                      <a:r>
                        <a:rPr lang="en-US" b="1" dirty="0"/>
                        <a:t>   </a:t>
                      </a:r>
                      <a:endParaRPr lang="ru-RU" sz="18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211666">
                <a:tc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2</a:t>
                      </a:r>
                      <a:endParaRPr lang="ru-RU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b="1" dirty="0"/>
                        <a:t>Як</a:t>
                      </a:r>
                      <a:r>
                        <a:rPr lang="uk-UA" b="1" baseline="0" dirty="0"/>
                        <a:t> називаються нерівності, які мають однакову множину </a:t>
                      </a:r>
                      <a:r>
                        <a:rPr lang="uk-UA" b="1" baseline="0" dirty="0" err="1"/>
                        <a:t>розв</a:t>
                      </a:r>
                      <a:r>
                        <a:rPr lang="en-US" b="1" baseline="0" dirty="0"/>
                        <a:t>’</a:t>
                      </a:r>
                      <a:r>
                        <a:rPr lang="uk-UA" b="1" baseline="0" dirty="0" err="1"/>
                        <a:t>язків</a:t>
                      </a:r>
                      <a:r>
                        <a:rPr lang="en-US" b="1" baseline="0" dirty="0"/>
                        <a:t>?</a:t>
                      </a:r>
                      <a:endParaRPr lang="ru-RU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211666">
                <a:tc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3</a:t>
                      </a:r>
                      <a:endParaRPr lang="ru-RU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b="1" dirty="0"/>
                        <a:t>Які числа є множиною </a:t>
                      </a:r>
                      <a:r>
                        <a:rPr lang="uk-UA" b="1" dirty="0" err="1"/>
                        <a:t>розв</a:t>
                      </a:r>
                      <a:r>
                        <a:rPr lang="en-US" b="1" dirty="0"/>
                        <a:t>’</a:t>
                      </a:r>
                      <a:r>
                        <a:rPr lang="ru-RU" b="1" dirty="0"/>
                        <a:t>я</a:t>
                      </a:r>
                      <a:r>
                        <a:rPr lang="uk-UA" b="1" dirty="0" err="1"/>
                        <a:t>зків</a:t>
                      </a:r>
                      <a:r>
                        <a:rPr lang="uk-UA" b="1" dirty="0"/>
                        <a:t> нерівності</a:t>
                      </a:r>
                      <a:r>
                        <a:rPr lang="uk-UA" b="1" baseline="0" dirty="0"/>
                        <a:t> </a:t>
                      </a:r>
                      <a:r>
                        <a:rPr lang="en-US" b="1" baseline="0" dirty="0"/>
                        <a:t>x&lt; 0?</a:t>
                      </a:r>
                      <a:endParaRPr lang="ru-RU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211666">
                <a:tc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4</a:t>
                      </a:r>
                      <a:endParaRPr lang="ru-RU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18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Укажіть</a:t>
                      </a:r>
                      <a:r>
                        <a:rPr lang="uk-UA" sz="1800" b="1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найменше ціле число, яке належить проміжку </a:t>
                      </a:r>
                      <a:r>
                        <a:rPr lang="en-US" sz="1800" b="1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[ </a:t>
                      </a:r>
                      <a:r>
                        <a:rPr lang="uk-UA" sz="1800" b="1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  <a:r>
                        <a:rPr lang="en-US" sz="1800" b="1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,2; 12,5)?</a:t>
                      </a:r>
                      <a:endParaRPr lang="ru-RU" sz="18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211666">
                <a:tc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5</a:t>
                      </a:r>
                      <a:endParaRPr lang="ru-RU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b="1" dirty="0"/>
                        <a:t>Скільки</a:t>
                      </a:r>
                      <a:r>
                        <a:rPr lang="uk-UA" b="1" baseline="0" dirty="0"/>
                        <a:t> цілих </a:t>
                      </a:r>
                      <a:r>
                        <a:rPr lang="uk-UA" b="1" baseline="0" dirty="0" err="1"/>
                        <a:t>розв</a:t>
                      </a:r>
                      <a:r>
                        <a:rPr lang="en-US" b="1" baseline="0" dirty="0"/>
                        <a:t>’</a:t>
                      </a:r>
                      <a:r>
                        <a:rPr lang="uk-UA" b="1" baseline="0" dirty="0" err="1"/>
                        <a:t>язків</a:t>
                      </a:r>
                      <a:r>
                        <a:rPr lang="uk-UA" b="1" baseline="0" dirty="0"/>
                        <a:t> має нерівність</a:t>
                      </a:r>
                      <a:r>
                        <a:rPr lang="en-US" b="1" baseline="0" dirty="0"/>
                        <a:t> 3&lt; x &lt;  14?</a:t>
                      </a:r>
                      <a:endParaRPr lang="ru-RU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</a:tbl>
          </a:graphicData>
        </a:graphic>
      </p:graphicFrame>
      <p:graphicFrame>
        <p:nvGraphicFramePr>
          <p:cNvPr id="66561" name="Object 1"/>
          <p:cNvGraphicFramePr>
            <a:graphicFrameLocks noChangeAspect="1"/>
          </p:cNvGraphicFramePr>
          <p:nvPr/>
        </p:nvGraphicFramePr>
        <p:xfrm>
          <a:off x="4572000" y="1142984"/>
          <a:ext cx="758825" cy="357187"/>
        </p:xfrm>
        <a:graphic>
          <a:graphicData uri="http://schemas.openxmlformats.org/presentationml/2006/ole">
            <p:oleObj spid="_x0000_s114742" name="Формула" r:id="rId4" imgW="431613" imgH="203112" progId="Equation.3">
              <p:embed/>
            </p:oleObj>
          </a:graphicData>
        </a:graphic>
      </p:graphicFrame>
      <p:graphicFrame>
        <p:nvGraphicFramePr>
          <p:cNvPr id="66562" name="Object 2"/>
          <p:cNvGraphicFramePr>
            <a:graphicFrameLocks noChangeAspect="1"/>
          </p:cNvGraphicFramePr>
          <p:nvPr/>
        </p:nvGraphicFramePr>
        <p:xfrm>
          <a:off x="5422900" y="1143000"/>
          <a:ext cx="1562100" cy="357188"/>
        </p:xfrm>
        <a:graphic>
          <a:graphicData uri="http://schemas.openxmlformats.org/presentationml/2006/ole">
            <p:oleObj spid="_x0000_s114743" name="Формула" r:id="rId5" imgW="888614" imgH="203112" progId="Equation.3">
              <p:embed/>
            </p:oleObj>
          </a:graphicData>
        </a:graphic>
      </p:graphicFrame>
      <p:pic>
        <p:nvPicPr>
          <p:cNvPr id="13" name="Picture 2" descr="C:\Documents and Settings\лена\Рабочий стол\факульт. іррац. рівн\фон_matematika\12675130-Иллюстрация-испуганный-желтый-смайлик-на-белом-фоне.jpg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6429388" y="2928934"/>
            <a:ext cx="2469838" cy="2500330"/>
          </a:xfrm>
          <a:prstGeom prst="rect">
            <a:avLst/>
          </a:prstGeom>
          <a:noFill/>
          <a:effectLst>
            <a:softEdge rad="317500"/>
          </a:effectLst>
        </p:spPr>
      </p:pic>
      <p:sp>
        <p:nvSpPr>
          <p:cNvPr id="14" name="Управляющая кнопка: назад 13">
            <a:hlinkClick r:id="" action="ppaction://hlinkshowjump?jump=previousslide" highlightClick="1"/>
          </p:cNvPr>
          <p:cNvSpPr/>
          <p:nvPr/>
        </p:nvSpPr>
        <p:spPr>
          <a:xfrm>
            <a:off x="2857488" y="6357958"/>
            <a:ext cx="642942" cy="285752"/>
          </a:xfrm>
          <a:prstGeom prst="actionButtonBackPrevio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Управляющая кнопка: далее 14">
            <a:hlinkClick r:id="" action="ppaction://hlinkshowjump?jump=nextslide" highlightClick="1"/>
          </p:cNvPr>
          <p:cNvSpPr/>
          <p:nvPr/>
        </p:nvSpPr>
        <p:spPr>
          <a:xfrm>
            <a:off x="3929058" y="6357958"/>
            <a:ext cx="642942" cy="285752"/>
          </a:xfrm>
          <a:prstGeom prst="actionButtonForwardNex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Rectangle 2">
            <a:extLst>
              <a:ext uri="{FF2B5EF4-FFF2-40B4-BE49-F238E27FC236}">
                <a16:creationId xmlns:a16="http://schemas.microsoft.com/office/drawing/2014/main" xmlns="" id="{CDF64AE7-7B94-46C2-B1DE-D0AB6BF28BE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" y="-9"/>
            <a:ext cx="9144000" cy="552426"/>
          </a:xfrm>
        </p:spPr>
        <p:txBody>
          <a:bodyPr/>
          <a:lstStyle/>
          <a:p>
            <a:r>
              <a:rPr lang="ru-RU" sz="36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6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Хто</a:t>
            </a:r>
            <a:r>
              <a:rPr lang="ru-RU" sz="36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6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вперше</a:t>
            </a:r>
            <a:r>
              <a:rPr lang="ru-RU" sz="36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6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ввів</a:t>
            </a:r>
            <a:r>
              <a:rPr lang="ru-RU" sz="36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знаки </a:t>
            </a:r>
            <a:r>
              <a:rPr lang="ru-RU" sz="36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нерівностей</a:t>
            </a:r>
            <a:r>
              <a:rPr lang="ru-RU" sz="36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&lt;,&gt; ?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3186944237"/>
              </p:ext>
            </p:extLst>
          </p:nvPr>
        </p:nvGraphicFramePr>
        <p:xfrm>
          <a:off x="642910" y="3500438"/>
          <a:ext cx="6594917" cy="204216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91660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437032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437032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437032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437032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  <a:gridCol w="437032">
                  <a:extLst>
                    <a:ext uri="{9D8B030D-6E8A-4147-A177-3AD203B41FA5}">
                      <a16:colId xmlns:a16="http://schemas.microsoft.com/office/drawing/2014/main" xmlns="" val="20005"/>
                    </a:ext>
                  </a:extLst>
                </a:gridCol>
                <a:gridCol w="437032">
                  <a:extLst>
                    <a:ext uri="{9D8B030D-6E8A-4147-A177-3AD203B41FA5}">
                      <a16:colId xmlns:a16="http://schemas.microsoft.com/office/drawing/2014/main" xmlns="" val="20006"/>
                    </a:ext>
                  </a:extLst>
                </a:gridCol>
                <a:gridCol w="437032">
                  <a:extLst>
                    <a:ext uri="{9D8B030D-6E8A-4147-A177-3AD203B41FA5}">
                      <a16:colId xmlns:a16="http://schemas.microsoft.com/office/drawing/2014/main" xmlns="" val="20007"/>
                    </a:ext>
                  </a:extLst>
                </a:gridCol>
                <a:gridCol w="437032">
                  <a:extLst>
                    <a:ext uri="{9D8B030D-6E8A-4147-A177-3AD203B41FA5}">
                      <a16:colId xmlns:a16="http://schemas.microsoft.com/office/drawing/2014/main" xmlns="" val="20008"/>
                    </a:ext>
                  </a:extLst>
                </a:gridCol>
                <a:gridCol w="392430">
                  <a:extLst>
                    <a:ext uri="{9D8B030D-6E8A-4147-A177-3AD203B41FA5}">
                      <a16:colId xmlns:a16="http://schemas.microsoft.com/office/drawing/2014/main" xmlns="" val="20009"/>
                    </a:ext>
                  </a:extLst>
                </a:gridCol>
                <a:gridCol w="500066">
                  <a:extLst>
                    <a:ext uri="{9D8B030D-6E8A-4147-A177-3AD203B41FA5}">
                      <a16:colId xmlns:a16="http://schemas.microsoft.com/office/drawing/2014/main" xmlns="" val="20010"/>
                    </a:ext>
                  </a:extLst>
                </a:gridCol>
                <a:gridCol w="403408">
                  <a:extLst>
                    <a:ext uri="{9D8B030D-6E8A-4147-A177-3AD203B41FA5}">
                      <a16:colId xmlns:a16="http://schemas.microsoft.com/office/drawing/2014/main" xmlns="" val="20011"/>
                    </a:ext>
                  </a:extLst>
                </a:gridCol>
                <a:gridCol w="440487">
                  <a:extLst>
                    <a:ext uri="{9D8B030D-6E8A-4147-A177-3AD203B41FA5}">
                      <a16:colId xmlns:a16="http://schemas.microsoft.com/office/drawing/2014/main" xmlns="" val="20012"/>
                    </a:ext>
                  </a:extLst>
                </a:gridCol>
                <a:gridCol w="433578">
                  <a:extLst>
                    <a:ext uri="{9D8B030D-6E8A-4147-A177-3AD203B41FA5}">
                      <a16:colId xmlns:a16="http://schemas.microsoft.com/office/drawing/2014/main" xmlns="" val="20013"/>
                    </a:ext>
                  </a:extLst>
                </a:gridCol>
                <a:gridCol w="437032">
                  <a:extLst>
                    <a:ext uri="{9D8B030D-6E8A-4147-A177-3AD203B41FA5}">
                      <a16:colId xmlns:a16="http://schemas.microsoft.com/office/drawing/2014/main" xmlns="" val="2001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ru-RU" sz="2000" dirty="0"/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2000" dirty="0"/>
                        <a:t>1</a:t>
                      </a:r>
                      <a:endParaRPr lang="ru-RU" sz="20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2000" b="1" dirty="0"/>
                        <a:t>н</a:t>
                      </a:r>
                      <a:endParaRPr lang="ru-RU" sz="20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/>
                        <a:t>е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2000" b="1" dirty="0"/>
                        <a:t>с</a:t>
                      </a:r>
                      <a:endParaRPr lang="ru-RU" sz="20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2000" b="1" dirty="0"/>
                        <a:t>т</a:t>
                      </a:r>
                      <a:endParaRPr lang="ru-RU" sz="20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2000" b="1" dirty="0"/>
                        <a:t>р</a:t>
                      </a:r>
                      <a:endParaRPr lang="ru-RU" sz="20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2000" b="1" dirty="0"/>
                        <a:t>о</a:t>
                      </a:r>
                      <a:endParaRPr lang="ru-RU" sz="20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2000" b="1" dirty="0"/>
                        <a:t>г</a:t>
                      </a:r>
                      <a:endParaRPr lang="ru-RU" sz="20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2000" b="1" dirty="0"/>
                        <a:t>і</a:t>
                      </a:r>
                      <a:endParaRPr lang="ru-RU" sz="20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b="1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000" dirty="0"/>
                        <a:t>2</a:t>
                      </a:r>
                      <a:endParaRPr lang="ru-RU" sz="20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2000" b="1" dirty="0"/>
                        <a:t>р</a:t>
                      </a:r>
                      <a:endParaRPr lang="ru-RU" sz="20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2000" b="1" dirty="0"/>
                        <a:t>і</a:t>
                      </a:r>
                      <a:endParaRPr lang="ru-RU" sz="20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2000" b="1" dirty="0"/>
                        <a:t>в</a:t>
                      </a:r>
                      <a:endParaRPr lang="ru-RU" sz="20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2000" b="1" dirty="0"/>
                        <a:t>н</a:t>
                      </a:r>
                      <a:endParaRPr lang="ru-RU" sz="20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2000" b="1" dirty="0"/>
                        <a:t>о</a:t>
                      </a:r>
                      <a:endParaRPr lang="ru-RU" sz="20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2000" b="1" dirty="0"/>
                        <a:t>с</a:t>
                      </a:r>
                      <a:endParaRPr lang="ru-RU" sz="20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2000" b="1" dirty="0"/>
                        <a:t>и</a:t>
                      </a:r>
                      <a:endParaRPr lang="ru-RU" sz="20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2000" b="1" dirty="0"/>
                        <a:t>л</a:t>
                      </a:r>
                      <a:endParaRPr lang="ru-RU" sz="20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2000" b="1" dirty="0"/>
                        <a:t>ь</a:t>
                      </a:r>
                      <a:endParaRPr lang="ru-RU" sz="20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2000" b="1" dirty="0"/>
                        <a:t>н</a:t>
                      </a:r>
                      <a:endParaRPr lang="ru-RU" sz="20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2000" b="1" dirty="0"/>
                        <a:t>і</a:t>
                      </a:r>
                      <a:endParaRPr lang="ru-RU" sz="20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en-US" sz="2000" b="0" dirty="0"/>
                        <a:t>3</a:t>
                      </a:r>
                      <a:endParaRPr lang="ru-RU" sz="2000" b="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2000" b="1" dirty="0"/>
                        <a:t>в</a:t>
                      </a:r>
                      <a:endParaRPr lang="ru-RU" sz="20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2000" b="1" dirty="0"/>
                        <a:t>і</a:t>
                      </a:r>
                      <a:endParaRPr lang="ru-RU" sz="20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2000" b="1" dirty="0"/>
                        <a:t>д</a:t>
                      </a:r>
                      <a:endParaRPr lang="ru-RU" sz="20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2000" b="1" dirty="0"/>
                        <a:t>є</a:t>
                      </a:r>
                      <a:endParaRPr lang="ru-RU" sz="20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2000" b="1" dirty="0"/>
                        <a:t>м</a:t>
                      </a:r>
                      <a:endParaRPr lang="ru-RU" sz="20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2000" b="1" dirty="0"/>
                        <a:t>н</a:t>
                      </a:r>
                      <a:endParaRPr lang="ru-RU" sz="20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2000" b="1" dirty="0"/>
                        <a:t>і</a:t>
                      </a:r>
                      <a:endParaRPr lang="ru-RU" sz="20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ru-RU" b="1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ru-RU" b="1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ru-RU" b="1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ru-RU" sz="2000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ru-RU" sz="2000" dirty="0"/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2000" b="1" dirty="0"/>
                        <a:t>4</a:t>
                      </a:r>
                      <a:endParaRPr lang="ru-RU" sz="20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err="1"/>
                        <a:t>д</a:t>
                      </a:r>
                      <a:endParaRPr lang="ru-RU" sz="20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/>
                        <a:t>в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2000" b="1" dirty="0"/>
                        <a:t>а</a:t>
                      </a:r>
                      <a:endParaRPr lang="ru-RU" sz="20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2000" b="1" dirty="0"/>
                        <a:t>н</a:t>
                      </a:r>
                      <a:endParaRPr lang="ru-RU" sz="20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2000" b="1" dirty="0"/>
                        <a:t>а</a:t>
                      </a:r>
                      <a:endParaRPr lang="ru-RU" sz="20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2000" b="1" dirty="0"/>
                        <a:t>д</a:t>
                      </a:r>
                      <a:endParaRPr lang="ru-RU" sz="20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2000" b="1" dirty="0"/>
                        <a:t>ц</a:t>
                      </a:r>
                      <a:endParaRPr lang="ru-RU" sz="20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2000" b="1" dirty="0"/>
                        <a:t>я</a:t>
                      </a:r>
                      <a:endParaRPr lang="ru-RU" sz="20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2000" b="1" dirty="0"/>
                        <a:t>т</a:t>
                      </a:r>
                      <a:endParaRPr lang="ru-RU" sz="20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2400" b="1" dirty="0"/>
                        <a:t>ь</a:t>
                      </a:r>
                      <a:endParaRPr lang="ru-RU" sz="24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ru-RU" sz="2000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2000" b="1" dirty="0"/>
                        <a:t>5</a:t>
                      </a:r>
                      <a:endParaRPr lang="ru-RU" sz="20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err="1"/>
                        <a:t>д</a:t>
                      </a:r>
                      <a:endParaRPr lang="ru-RU" sz="20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2000" b="1" dirty="0"/>
                        <a:t>е</a:t>
                      </a:r>
                      <a:endParaRPr lang="ru-RU" sz="20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2000" b="1" dirty="0"/>
                        <a:t>с</a:t>
                      </a:r>
                      <a:endParaRPr lang="ru-RU" sz="20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2000" b="1" dirty="0"/>
                        <a:t>я</a:t>
                      </a:r>
                      <a:endParaRPr lang="ru-RU" sz="20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2000" b="1" dirty="0"/>
                        <a:t>т</a:t>
                      </a:r>
                      <a:endParaRPr lang="ru-RU" sz="20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2000" b="1" dirty="0"/>
                        <a:t>ь</a:t>
                      </a:r>
                      <a:endParaRPr lang="ru-RU" sz="20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ru-RU" b="1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ru-RU" b="1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</a:tbl>
          </a:graphicData>
        </a:graphic>
      </p:graphicFrame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483527660"/>
              </p:ext>
            </p:extLst>
          </p:nvPr>
        </p:nvGraphicFramePr>
        <p:xfrm>
          <a:off x="285720" y="1142984"/>
          <a:ext cx="8429686" cy="1833455"/>
        </p:xfrm>
        <a:graphic>
          <a:graphicData uri="http://schemas.openxmlformats.org/drawingml/2006/table">
            <a:tbl>
              <a:tblPr bandRow="1">
                <a:tableStyleId>{5940675A-B579-460E-94D1-54222C63F5DA}</a:tableStyleId>
              </a:tblPr>
              <a:tblGrid>
                <a:gridCol w="696034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7733652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</a:tblGrid>
              <a:tr h="370415">
                <a:tc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1</a:t>
                      </a:r>
                      <a:endParaRPr lang="ru-RU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uk-UA" b="1" dirty="0"/>
                        <a:t>Як називаються нерівності виду</a:t>
                      </a:r>
                      <a:r>
                        <a:rPr lang="en-US" b="1" dirty="0"/>
                        <a:t>  </a:t>
                      </a:r>
                      <a:r>
                        <a:rPr lang="uk-UA" b="1" dirty="0"/>
                        <a:t> </a:t>
                      </a:r>
                      <a:r>
                        <a:rPr lang="en-US" b="1" dirty="0"/>
                        <a:t>   </a:t>
                      </a:r>
                      <a:endParaRPr lang="ru-RU" sz="18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211666">
                <a:tc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2</a:t>
                      </a:r>
                      <a:endParaRPr lang="ru-RU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b="1" dirty="0"/>
                        <a:t>Як</a:t>
                      </a:r>
                      <a:r>
                        <a:rPr lang="uk-UA" b="1" baseline="0" dirty="0"/>
                        <a:t> називаються нерівності, які мають однакову множину </a:t>
                      </a:r>
                      <a:r>
                        <a:rPr lang="uk-UA" b="1" baseline="0" dirty="0" err="1"/>
                        <a:t>розв</a:t>
                      </a:r>
                      <a:r>
                        <a:rPr lang="en-US" b="1" baseline="0" dirty="0"/>
                        <a:t>’</a:t>
                      </a:r>
                      <a:r>
                        <a:rPr lang="uk-UA" b="1" baseline="0" dirty="0" err="1"/>
                        <a:t>язків</a:t>
                      </a:r>
                      <a:r>
                        <a:rPr lang="en-US" b="1" baseline="0" dirty="0"/>
                        <a:t>?</a:t>
                      </a:r>
                      <a:endParaRPr lang="ru-RU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211666">
                <a:tc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3</a:t>
                      </a:r>
                      <a:endParaRPr lang="ru-RU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b="1" dirty="0"/>
                        <a:t>Які числа є множиною </a:t>
                      </a:r>
                      <a:r>
                        <a:rPr lang="uk-UA" b="1" dirty="0" err="1"/>
                        <a:t>розв</a:t>
                      </a:r>
                      <a:r>
                        <a:rPr lang="en-US" b="1" dirty="0"/>
                        <a:t>’</a:t>
                      </a:r>
                      <a:r>
                        <a:rPr lang="ru-RU" b="1" dirty="0"/>
                        <a:t>я</a:t>
                      </a:r>
                      <a:r>
                        <a:rPr lang="uk-UA" b="1" dirty="0" err="1"/>
                        <a:t>зків</a:t>
                      </a:r>
                      <a:r>
                        <a:rPr lang="uk-UA" b="1" dirty="0"/>
                        <a:t> нерівності</a:t>
                      </a:r>
                      <a:r>
                        <a:rPr lang="uk-UA" b="1" baseline="0" dirty="0"/>
                        <a:t> </a:t>
                      </a:r>
                      <a:r>
                        <a:rPr lang="en-US" b="1" baseline="0" dirty="0"/>
                        <a:t>x&lt; 0?</a:t>
                      </a:r>
                      <a:endParaRPr lang="ru-RU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211666">
                <a:tc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4</a:t>
                      </a:r>
                      <a:endParaRPr lang="ru-RU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18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Укажіть</a:t>
                      </a:r>
                      <a:r>
                        <a:rPr lang="uk-UA" sz="1800" b="1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найменше ціле число, яке належить проміжку </a:t>
                      </a:r>
                      <a:r>
                        <a:rPr lang="en-US" sz="1800" b="1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[ </a:t>
                      </a:r>
                      <a:r>
                        <a:rPr lang="uk-UA" sz="1800" b="1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  <a:r>
                        <a:rPr lang="en-US" sz="1800" b="1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,2; 12,5)?</a:t>
                      </a:r>
                      <a:endParaRPr lang="ru-RU" sz="18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211666">
                <a:tc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5</a:t>
                      </a:r>
                      <a:endParaRPr lang="ru-RU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b="1" dirty="0"/>
                        <a:t>Скільки</a:t>
                      </a:r>
                      <a:r>
                        <a:rPr lang="uk-UA" b="1" baseline="0" dirty="0"/>
                        <a:t> цілих </a:t>
                      </a:r>
                      <a:r>
                        <a:rPr lang="uk-UA" b="1" baseline="0" dirty="0" err="1"/>
                        <a:t>розв</a:t>
                      </a:r>
                      <a:r>
                        <a:rPr lang="en-US" b="1" baseline="0" dirty="0"/>
                        <a:t>’</a:t>
                      </a:r>
                      <a:r>
                        <a:rPr lang="uk-UA" b="1" baseline="0" dirty="0" err="1"/>
                        <a:t>язків</a:t>
                      </a:r>
                      <a:r>
                        <a:rPr lang="uk-UA" b="1" baseline="0" dirty="0"/>
                        <a:t> має нерівність</a:t>
                      </a:r>
                      <a:r>
                        <a:rPr lang="en-US" b="1" baseline="0" dirty="0"/>
                        <a:t> 3&lt; x &lt;  14?</a:t>
                      </a:r>
                      <a:endParaRPr lang="ru-RU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</a:tbl>
          </a:graphicData>
        </a:graphic>
      </p:graphicFrame>
      <p:pic>
        <p:nvPicPr>
          <p:cNvPr id="43010" name="Picture 2" descr="C:\Documents and Settings\лена\Рабочий стол\факульт. іррац. рівн\фон_matematika\12675179-Иллюстрация-хлопать-желтые-смайлики,-изолированных-на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715140" y="3143248"/>
            <a:ext cx="2428860" cy="2428860"/>
          </a:xfrm>
          <a:prstGeom prst="rect">
            <a:avLst/>
          </a:prstGeom>
          <a:noFill/>
          <a:effectLst>
            <a:softEdge rad="317500"/>
          </a:effectLst>
        </p:spPr>
      </p:pic>
      <p:graphicFrame>
        <p:nvGraphicFramePr>
          <p:cNvPr id="66561" name="Object 1"/>
          <p:cNvGraphicFramePr>
            <a:graphicFrameLocks noChangeAspect="1"/>
          </p:cNvGraphicFramePr>
          <p:nvPr/>
        </p:nvGraphicFramePr>
        <p:xfrm>
          <a:off x="4572000" y="1142984"/>
          <a:ext cx="758825" cy="357187"/>
        </p:xfrm>
        <a:graphic>
          <a:graphicData uri="http://schemas.openxmlformats.org/presentationml/2006/ole">
            <p:oleObj spid="_x0000_s115766" name="Формула" r:id="rId5" imgW="431613" imgH="203112" progId="Equation.3">
              <p:embed/>
            </p:oleObj>
          </a:graphicData>
        </a:graphic>
      </p:graphicFrame>
      <p:graphicFrame>
        <p:nvGraphicFramePr>
          <p:cNvPr id="66562" name="Object 2"/>
          <p:cNvGraphicFramePr>
            <a:graphicFrameLocks noChangeAspect="1"/>
          </p:cNvGraphicFramePr>
          <p:nvPr/>
        </p:nvGraphicFramePr>
        <p:xfrm>
          <a:off x="5422900" y="1143000"/>
          <a:ext cx="1562100" cy="357188"/>
        </p:xfrm>
        <a:graphic>
          <a:graphicData uri="http://schemas.openxmlformats.org/presentationml/2006/ole">
            <p:oleObj spid="_x0000_s115767" name="Формула" r:id="rId6" imgW="888614" imgH="203112" progId="Equation.3">
              <p:embed/>
            </p:oleObj>
          </a:graphicData>
        </a:graphic>
      </p:graphicFrame>
      <p:sp>
        <p:nvSpPr>
          <p:cNvPr id="13" name="Управляющая кнопка: назад 12">
            <a:hlinkClick r:id="" action="ppaction://hlinkshowjump?jump=previousslide" highlightClick="1"/>
          </p:cNvPr>
          <p:cNvSpPr/>
          <p:nvPr/>
        </p:nvSpPr>
        <p:spPr>
          <a:xfrm>
            <a:off x="2857488" y="6357958"/>
            <a:ext cx="642942" cy="285752"/>
          </a:xfrm>
          <a:prstGeom prst="actionButtonBackPrevio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Управляющая кнопка: далее 13">
            <a:hlinkClick r:id="" action="ppaction://hlinkshowjump?jump=nextslide" highlightClick="1"/>
          </p:cNvPr>
          <p:cNvSpPr/>
          <p:nvPr/>
        </p:nvSpPr>
        <p:spPr>
          <a:xfrm>
            <a:off x="3929058" y="6357958"/>
            <a:ext cx="642942" cy="285752"/>
          </a:xfrm>
          <a:prstGeom prst="actionButtonForwardNex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Rectangle 2">
            <a:extLst>
              <a:ext uri="{FF2B5EF4-FFF2-40B4-BE49-F238E27FC236}">
                <a16:creationId xmlns:a16="http://schemas.microsoft.com/office/drawing/2014/main" xmlns="" id="{BC862EE2-A04D-4258-8106-66E3CE59513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552426"/>
          </a:xfrm>
        </p:spPr>
        <p:txBody>
          <a:bodyPr/>
          <a:lstStyle/>
          <a:p>
            <a:r>
              <a:rPr lang="ru-RU" sz="36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6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Хто</a:t>
            </a:r>
            <a:r>
              <a:rPr lang="ru-RU" sz="36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6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вперше</a:t>
            </a:r>
            <a:r>
              <a:rPr lang="ru-RU" sz="36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6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ввів</a:t>
            </a:r>
            <a:r>
              <a:rPr lang="ru-RU" sz="36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знаки </a:t>
            </a:r>
            <a:r>
              <a:rPr lang="ru-RU" sz="36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нерівностей</a:t>
            </a:r>
            <a:r>
              <a:rPr lang="ru-RU" sz="36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&lt;,&gt; ?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8" name="Прямоугольник 5"/>
          <p:cNvSpPr>
            <a:spLocks noChangeArrowheads="1"/>
          </p:cNvSpPr>
          <p:nvPr/>
        </p:nvSpPr>
        <p:spPr bwMode="auto">
          <a:xfrm>
            <a:off x="3173474" y="1412776"/>
            <a:ext cx="5646998" cy="29238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uk-UA" sz="2800" dirty="0"/>
              <a:t>Саме поняття нерівності, </a:t>
            </a:r>
            <a:r>
              <a:rPr lang="uk-UA" sz="2800" dirty="0" err="1"/>
              <a:t>виникло</a:t>
            </a:r>
            <a:r>
              <a:rPr lang="uk-UA" sz="2800" dirty="0"/>
              <a:t> в глибокій давнині. </a:t>
            </a:r>
          </a:p>
          <a:p>
            <a:r>
              <a:rPr lang="uk-UA" sz="2800" dirty="0"/>
              <a:t>А знаки нерівності (строгі знаки) </a:t>
            </a:r>
            <a:r>
              <a:rPr lang="uk-UA" sz="4400" b="1" dirty="0">
                <a:solidFill>
                  <a:srgbClr val="000066"/>
                </a:solidFill>
              </a:rPr>
              <a:t>&gt;</a:t>
            </a:r>
            <a:r>
              <a:rPr lang="uk-UA" sz="4400" b="1" dirty="0">
                <a:solidFill>
                  <a:srgbClr val="000000"/>
                </a:solidFill>
              </a:rPr>
              <a:t>,   </a:t>
            </a:r>
            <a:r>
              <a:rPr lang="uk-UA" sz="4400" b="1" dirty="0">
                <a:solidFill>
                  <a:srgbClr val="000066"/>
                </a:solidFill>
              </a:rPr>
              <a:t>&lt;</a:t>
            </a:r>
            <a:r>
              <a:rPr lang="uk-UA" sz="2800" dirty="0"/>
              <a:t>   з'явилися  вперше  в 1631 році. Ввів ці знаки англійський учений  Томас  </a:t>
            </a:r>
            <a:r>
              <a:rPr lang="uk-UA" sz="2800" dirty="0" err="1"/>
              <a:t>Гарріот</a:t>
            </a:r>
            <a:r>
              <a:rPr lang="uk-UA" sz="2800" dirty="0"/>
              <a:t>.  </a:t>
            </a:r>
            <a:endParaRPr lang="x-none" sz="2800" dirty="0"/>
          </a:p>
        </p:txBody>
      </p:sp>
      <p:sp>
        <p:nvSpPr>
          <p:cNvPr id="6" name="TextBox 5"/>
          <p:cNvSpPr txBox="1"/>
          <p:nvPr/>
        </p:nvSpPr>
        <p:spPr>
          <a:xfrm>
            <a:off x="0" y="0"/>
            <a:ext cx="91440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2800" b="1" dirty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blipFill>
                  <a:blip r:embed="rId2"/>
                  <a:tile tx="0" ty="0" sx="100000" sy="100000" flip="none" algn="tl"/>
                </a:blip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Вперше зображення знаків нерівності</a:t>
            </a:r>
          </a:p>
          <a:p>
            <a:pPr algn="ctr"/>
            <a:r>
              <a:rPr lang="uk-UA" sz="2800" b="1" dirty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blipFill>
                  <a:blip r:embed="rId2"/>
                  <a:tile tx="0" ty="0" sx="100000" sy="100000" flip="none" algn="tl"/>
                </a:blip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 ввів Томас </a:t>
            </a:r>
            <a:r>
              <a:rPr lang="uk-UA" sz="2800" b="1" dirty="0" err="1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blipFill>
                  <a:blip r:embed="rId2"/>
                  <a:tile tx="0" ty="0" sx="100000" sy="100000" flip="none" algn="tl"/>
                </a:blip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Гарріот</a:t>
            </a:r>
            <a:endParaRPr lang="ru-RU" sz="2800" b="1" dirty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blipFill>
                <a:blip r:embed="rId2"/>
                <a:tile tx="0" ty="0" sx="100000" sy="100000" flip="none" algn="tl"/>
              </a:blipFill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  <p:sp>
        <p:nvSpPr>
          <p:cNvPr id="5" name="Управляющая кнопка: назад 4">
            <a:hlinkClick r:id="" action="ppaction://hlinkshowjump?jump=previousslide" highlightClick="1"/>
          </p:cNvPr>
          <p:cNvSpPr/>
          <p:nvPr/>
        </p:nvSpPr>
        <p:spPr>
          <a:xfrm>
            <a:off x="2857488" y="6357958"/>
            <a:ext cx="642942" cy="285752"/>
          </a:xfrm>
          <a:prstGeom prst="actionButtonBackPrevio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Управляющая кнопка: далее 6">
            <a:hlinkClick r:id="" action="ppaction://hlinkshowjump?jump=nextslide" highlightClick="1"/>
          </p:cNvPr>
          <p:cNvSpPr/>
          <p:nvPr/>
        </p:nvSpPr>
        <p:spPr>
          <a:xfrm>
            <a:off x="3929058" y="6357958"/>
            <a:ext cx="642942" cy="285752"/>
          </a:xfrm>
          <a:prstGeom prst="actionButtonForwardNex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18786" name="Picture 2" descr="C:\Documents and Settings\лена\Рабочий стол\9кл Нерівності\гарріот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10351" y="954107"/>
            <a:ext cx="2952771" cy="442915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6" name="Rectangle 4"/>
          <p:cNvSpPr>
            <a:spLocks noChangeArrowheads="1"/>
          </p:cNvSpPr>
          <p:nvPr/>
        </p:nvSpPr>
        <p:spPr bwMode="auto">
          <a:xfrm>
            <a:off x="250825" y="188913"/>
            <a:ext cx="8893175" cy="719137"/>
          </a:xfrm>
          <a:prstGeom prst="rect">
            <a:avLst/>
          </a:prstGeom>
          <a:gradFill rotWithShape="1">
            <a:gsLst>
              <a:gs pos="0">
                <a:srgbClr val="93B7FF"/>
              </a:gs>
              <a:gs pos="50000">
                <a:schemeClr val="accent1">
                  <a:alpha val="16000"/>
                </a:schemeClr>
              </a:gs>
              <a:gs pos="100000">
                <a:srgbClr val="93B7FF"/>
              </a:gs>
            </a:gsLst>
            <a:lin ang="540000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r>
              <a:rPr lang="ru-RU" sz="3600" b="1" i="1" dirty="0">
                <a:solidFill>
                  <a:srgbClr val="000099"/>
                </a:solidFill>
                <a:latin typeface="Times New Roman" pitchFamily="18" charset="0"/>
              </a:rPr>
              <a:t>Розв</a:t>
            </a:r>
            <a:r>
              <a:rPr lang="en-US" sz="3600" b="1" i="1" dirty="0">
                <a:solidFill>
                  <a:srgbClr val="000099"/>
                </a:solidFill>
                <a:latin typeface="Times New Roman" pitchFamily="18" charset="0"/>
              </a:rPr>
              <a:t>’</a:t>
            </a:r>
            <a:r>
              <a:rPr lang="ru-RU" sz="3600" b="1" i="1" dirty="0">
                <a:solidFill>
                  <a:srgbClr val="000099"/>
                </a:solidFill>
                <a:latin typeface="Times New Roman" pitchFamily="18" charset="0"/>
              </a:rPr>
              <a:t>язування нерівностей </a:t>
            </a:r>
          </a:p>
        </p:txBody>
      </p:sp>
      <p:sp>
        <p:nvSpPr>
          <p:cNvPr id="13317" name="Oval 5"/>
          <p:cNvSpPr>
            <a:spLocks noChangeArrowheads="1"/>
          </p:cNvSpPr>
          <p:nvPr/>
        </p:nvSpPr>
        <p:spPr bwMode="auto">
          <a:xfrm>
            <a:off x="0" y="836613"/>
            <a:ext cx="914400" cy="914400"/>
          </a:xfrm>
          <a:prstGeom prst="ellipse">
            <a:avLst/>
          </a:prstGeom>
          <a:gradFill rotWithShape="1">
            <a:gsLst>
              <a:gs pos="0">
                <a:schemeClr val="accent1">
                  <a:gamma/>
                  <a:tint val="0"/>
                  <a:invGamma/>
                </a:schemeClr>
              </a:gs>
              <a:gs pos="100000">
                <a:schemeClr val="accent1"/>
              </a:gs>
            </a:gsLst>
            <a:path path="shape">
              <a:fillToRect l="50000" t="50000" r="50000" b="50000"/>
            </a:path>
          </a:gra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r>
              <a:rPr lang="ru-RU" sz="4000" b="1">
                <a:latin typeface="Times New Roman" pitchFamily="18" charset="0"/>
              </a:rPr>
              <a:t>1.</a:t>
            </a:r>
          </a:p>
        </p:txBody>
      </p:sp>
      <p:pic>
        <p:nvPicPr>
          <p:cNvPr id="9227" name="Picture 6" descr="Рисунок16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-180975" y="4149725"/>
            <a:ext cx="2166938" cy="2708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2" name="Group 7"/>
          <p:cNvGrpSpPr>
            <a:grpSpLocks/>
          </p:cNvGrpSpPr>
          <p:nvPr/>
        </p:nvGrpSpPr>
        <p:grpSpPr bwMode="auto">
          <a:xfrm>
            <a:off x="2627313" y="981075"/>
            <a:ext cx="4314825" cy="719138"/>
            <a:chOff x="1704" y="1752"/>
            <a:chExt cx="2986" cy="590"/>
          </a:xfrm>
        </p:grpSpPr>
        <p:sp>
          <p:nvSpPr>
            <p:cNvPr id="9245" name="Rectangle 8"/>
            <p:cNvSpPr>
              <a:spLocks noChangeArrowheads="1"/>
            </p:cNvSpPr>
            <p:nvPr/>
          </p:nvSpPr>
          <p:spPr bwMode="auto">
            <a:xfrm>
              <a:off x="2154" y="1752"/>
              <a:ext cx="2178" cy="59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uk-UA"/>
            </a:p>
          </p:txBody>
        </p:sp>
        <p:graphicFrame>
          <p:nvGraphicFramePr>
            <p:cNvPr id="9222" name="Object 9"/>
            <p:cNvGraphicFramePr>
              <a:graphicFrameLocks noChangeAspect="1"/>
            </p:cNvGraphicFramePr>
            <p:nvPr/>
          </p:nvGraphicFramePr>
          <p:xfrm>
            <a:off x="1704" y="1752"/>
            <a:ext cx="2986" cy="584"/>
          </p:xfrm>
          <a:graphic>
            <a:graphicData uri="http://schemas.openxmlformats.org/presentationml/2006/ole">
              <p:oleObj spid="_x0000_s192584" name="Формула" r:id="rId5" imgW="22250400" imgH="4267200" progId="Equation.3">
                <p:embed/>
              </p:oleObj>
            </a:graphicData>
          </a:graphic>
        </p:graphicFrame>
      </p:grpSp>
      <p:sp>
        <p:nvSpPr>
          <p:cNvPr id="13322" name="AutoShape 10"/>
          <p:cNvSpPr>
            <a:spLocks noChangeArrowheads="1"/>
          </p:cNvSpPr>
          <p:nvPr/>
        </p:nvSpPr>
        <p:spPr bwMode="auto">
          <a:xfrm>
            <a:off x="4643438" y="1628775"/>
            <a:ext cx="215900" cy="504825"/>
          </a:xfrm>
          <a:prstGeom prst="upDownArrow">
            <a:avLst>
              <a:gd name="adj1" fmla="val 50000"/>
              <a:gd name="adj2" fmla="val 46765"/>
            </a:avLst>
          </a:prstGeom>
          <a:gradFill rotWithShape="1">
            <a:gsLst>
              <a:gs pos="0">
                <a:srgbClr val="FFFFFF"/>
              </a:gs>
              <a:gs pos="50000">
                <a:srgbClr val="0000FF"/>
              </a:gs>
              <a:gs pos="100000">
                <a:srgbClr val="FFFFFF"/>
              </a:gs>
            </a:gsLst>
            <a:lin ang="0" scaled="1"/>
          </a:gradFill>
          <a:ln w="25400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uk-UA"/>
          </a:p>
        </p:txBody>
      </p:sp>
      <p:grpSp>
        <p:nvGrpSpPr>
          <p:cNvPr id="3" name="Group 11"/>
          <p:cNvGrpSpPr>
            <a:grpSpLocks/>
          </p:cNvGrpSpPr>
          <p:nvPr/>
        </p:nvGrpSpPr>
        <p:grpSpPr bwMode="auto">
          <a:xfrm>
            <a:off x="2339975" y="2060575"/>
            <a:ext cx="4670425" cy="719138"/>
            <a:chOff x="1582" y="1752"/>
            <a:chExt cx="3232" cy="590"/>
          </a:xfrm>
        </p:grpSpPr>
        <p:sp>
          <p:nvSpPr>
            <p:cNvPr id="9244" name="Rectangle 12"/>
            <p:cNvSpPr>
              <a:spLocks noChangeArrowheads="1"/>
            </p:cNvSpPr>
            <p:nvPr/>
          </p:nvSpPr>
          <p:spPr bwMode="auto">
            <a:xfrm>
              <a:off x="2154" y="1752"/>
              <a:ext cx="2178" cy="59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uk-UA"/>
            </a:p>
          </p:txBody>
        </p:sp>
        <p:graphicFrame>
          <p:nvGraphicFramePr>
            <p:cNvPr id="9221" name="Object 13"/>
            <p:cNvGraphicFramePr>
              <a:graphicFrameLocks noChangeAspect="1"/>
            </p:cNvGraphicFramePr>
            <p:nvPr/>
          </p:nvGraphicFramePr>
          <p:xfrm>
            <a:off x="1582" y="1752"/>
            <a:ext cx="3232" cy="583"/>
          </p:xfrm>
          <a:graphic>
            <a:graphicData uri="http://schemas.openxmlformats.org/presentationml/2006/ole">
              <p:oleObj spid="_x0000_s192585" name="Формула" r:id="rId6" imgW="24079200" imgH="4267200" progId="Equation.3">
                <p:embed/>
              </p:oleObj>
            </a:graphicData>
          </a:graphic>
        </p:graphicFrame>
      </p:grpSp>
      <p:sp>
        <p:nvSpPr>
          <p:cNvPr id="13326" name="AutoShape 14"/>
          <p:cNvSpPr>
            <a:spLocks noChangeArrowheads="1"/>
          </p:cNvSpPr>
          <p:nvPr/>
        </p:nvSpPr>
        <p:spPr bwMode="auto">
          <a:xfrm>
            <a:off x="4643438" y="2708275"/>
            <a:ext cx="215900" cy="504825"/>
          </a:xfrm>
          <a:prstGeom prst="upDownArrow">
            <a:avLst>
              <a:gd name="adj1" fmla="val 50000"/>
              <a:gd name="adj2" fmla="val 46765"/>
            </a:avLst>
          </a:prstGeom>
          <a:gradFill rotWithShape="1">
            <a:gsLst>
              <a:gs pos="0">
                <a:srgbClr val="FFFFFF"/>
              </a:gs>
              <a:gs pos="50000">
                <a:srgbClr val="0000FF"/>
              </a:gs>
              <a:gs pos="100000">
                <a:srgbClr val="FFFFFF"/>
              </a:gs>
            </a:gsLst>
            <a:lin ang="0" scaled="1"/>
          </a:gradFill>
          <a:ln w="25400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uk-UA"/>
          </a:p>
        </p:txBody>
      </p:sp>
      <p:grpSp>
        <p:nvGrpSpPr>
          <p:cNvPr id="4" name="Group 15"/>
          <p:cNvGrpSpPr>
            <a:grpSpLocks/>
          </p:cNvGrpSpPr>
          <p:nvPr/>
        </p:nvGrpSpPr>
        <p:grpSpPr bwMode="auto">
          <a:xfrm>
            <a:off x="3348038" y="3141663"/>
            <a:ext cx="3146425" cy="719137"/>
            <a:chOff x="2154" y="1752"/>
            <a:chExt cx="2178" cy="590"/>
          </a:xfrm>
        </p:grpSpPr>
        <p:sp>
          <p:nvSpPr>
            <p:cNvPr id="9243" name="Rectangle 16"/>
            <p:cNvSpPr>
              <a:spLocks noChangeArrowheads="1"/>
            </p:cNvSpPr>
            <p:nvPr/>
          </p:nvSpPr>
          <p:spPr bwMode="auto">
            <a:xfrm>
              <a:off x="2154" y="1752"/>
              <a:ext cx="2178" cy="59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uk-UA"/>
            </a:p>
          </p:txBody>
        </p:sp>
        <p:graphicFrame>
          <p:nvGraphicFramePr>
            <p:cNvPr id="9220" name="Object 17"/>
            <p:cNvGraphicFramePr>
              <a:graphicFrameLocks noChangeAspect="1"/>
            </p:cNvGraphicFramePr>
            <p:nvPr/>
          </p:nvGraphicFramePr>
          <p:xfrm>
            <a:off x="2380" y="1752"/>
            <a:ext cx="1636" cy="583"/>
          </p:xfrm>
          <a:graphic>
            <a:graphicData uri="http://schemas.openxmlformats.org/presentationml/2006/ole">
              <p:oleObj spid="_x0000_s192586" name="Формула" r:id="rId7" imgW="12192000" imgH="4267200" progId="Equation.3">
                <p:embed/>
              </p:oleObj>
            </a:graphicData>
          </a:graphic>
        </p:graphicFrame>
      </p:grpSp>
      <p:sp>
        <p:nvSpPr>
          <p:cNvPr id="13330" name="AutoShape 18"/>
          <p:cNvSpPr>
            <a:spLocks noChangeArrowheads="1"/>
          </p:cNvSpPr>
          <p:nvPr/>
        </p:nvSpPr>
        <p:spPr bwMode="auto">
          <a:xfrm>
            <a:off x="4643438" y="3789363"/>
            <a:ext cx="215900" cy="504825"/>
          </a:xfrm>
          <a:prstGeom prst="upDownArrow">
            <a:avLst>
              <a:gd name="adj1" fmla="val 50000"/>
              <a:gd name="adj2" fmla="val 46765"/>
            </a:avLst>
          </a:prstGeom>
          <a:gradFill rotWithShape="1">
            <a:gsLst>
              <a:gs pos="0">
                <a:srgbClr val="FFFFFF"/>
              </a:gs>
              <a:gs pos="50000">
                <a:srgbClr val="0000FF"/>
              </a:gs>
              <a:gs pos="100000">
                <a:srgbClr val="FFFFFF"/>
              </a:gs>
            </a:gsLst>
            <a:lin ang="0" scaled="1"/>
          </a:gradFill>
          <a:ln w="25400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uk-UA"/>
          </a:p>
        </p:txBody>
      </p:sp>
      <p:grpSp>
        <p:nvGrpSpPr>
          <p:cNvPr id="5" name="Group 19"/>
          <p:cNvGrpSpPr>
            <a:grpSpLocks/>
          </p:cNvGrpSpPr>
          <p:nvPr/>
        </p:nvGrpSpPr>
        <p:grpSpPr bwMode="auto">
          <a:xfrm>
            <a:off x="3492500" y="4149725"/>
            <a:ext cx="3146425" cy="719138"/>
            <a:chOff x="2154" y="1752"/>
            <a:chExt cx="2178" cy="590"/>
          </a:xfrm>
        </p:grpSpPr>
        <p:sp>
          <p:nvSpPr>
            <p:cNvPr id="9242" name="Rectangle 20"/>
            <p:cNvSpPr>
              <a:spLocks noChangeArrowheads="1"/>
            </p:cNvSpPr>
            <p:nvPr/>
          </p:nvSpPr>
          <p:spPr bwMode="auto">
            <a:xfrm>
              <a:off x="2154" y="1752"/>
              <a:ext cx="2178" cy="59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uk-UA"/>
            </a:p>
          </p:txBody>
        </p:sp>
        <p:graphicFrame>
          <p:nvGraphicFramePr>
            <p:cNvPr id="9219" name="Object 21"/>
            <p:cNvGraphicFramePr>
              <a:graphicFrameLocks noChangeAspect="1"/>
            </p:cNvGraphicFramePr>
            <p:nvPr/>
          </p:nvGraphicFramePr>
          <p:xfrm>
            <a:off x="2502" y="1752"/>
            <a:ext cx="1390" cy="583"/>
          </p:xfrm>
          <a:graphic>
            <a:graphicData uri="http://schemas.openxmlformats.org/presentationml/2006/ole">
              <p:oleObj spid="_x0000_s192587" name="Формула" r:id="rId8" imgW="10363200" imgH="4267200" progId="Equation.3">
                <p:embed/>
              </p:oleObj>
            </a:graphicData>
          </a:graphic>
        </p:graphicFrame>
      </p:grpSp>
      <p:sp>
        <p:nvSpPr>
          <p:cNvPr id="13335" name="Line 23"/>
          <p:cNvSpPr>
            <a:spLocks noChangeShapeType="1"/>
          </p:cNvSpPr>
          <p:nvPr/>
        </p:nvSpPr>
        <p:spPr bwMode="auto">
          <a:xfrm>
            <a:off x="3241664" y="5137566"/>
            <a:ext cx="3959225" cy="0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13336" name="Oval 24"/>
          <p:cNvSpPr>
            <a:spLocks noChangeArrowheads="1"/>
          </p:cNvSpPr>
          <p:nvPr/>
        </p:nvSpPr>
        <p:spPr bwMode="auto">
          <a:xfrm>
            <a:off x="5651500" y="5086350"/>
            <a:ext cx="144463" cy="144463"/>
          </a:xfrm>
          <a:prstGeom prst="ellipse">
            <a:avLst/>
          </a:prstGeom>
          <a:solidFill>
            <a:schemeClr val="tx1"/>
          </a:solidFill>
          <a:ln w="3175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uk-UA"/>
          </a:p>
        </p:txBody>
      </p:sp>
      <p:sp>
        <p:nvSpPr>
          <p:cNvPr id="13337" name="Text Box 25"/>
          <p:cNvSpPr txBox="1">
            <a:spLocks noChangeArrowheads="1"/>
          </p:cNvSpPr>
          <p:nvPr/>
        </p:nvSpPr>
        <p:spPr bwMode="auto">
          <a:xfrm>
            <a:off x="5435600" y="5157788"/>
            <a:ext cx="522288" cy="579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3200" b="1">
                <a:latin typeface="Times New Roman" pitchFamily="18" charset="0"/>
              </a:rPr>
              <a:t>-3</a:t>
            </a:r>
          </a:p>
        </p:txBody>
      </p:sp>
      <p:sp>
        <p:nvSpPr>
          <p:cNvPr id="13338" name="Line 26"/>
          <p:cNvSpPr>
            <a:spLocks noChangeShapeType="1"/>
          </p:cNvSpPr>
          <p:nvPr/>
        </p:nvSpPr>
        <p:spPr bwMode="auto">
          <a:xfrm>
            <a:off x="3203575" y="5013325"/>
            <a:ext cx="2520950" cy="0"/>
          </a:xfrm>
          <a:prstGeom prst="line">
            <a:avLst/>
          </a:prstGeom>
          <a:noFill/>
          <a:ln w="152400">
            <a:pattFill prst="wdDnDiag">
              <a:fgClr>
                <a:srgbClr val="000080"/>
              </a:fgClr>
              <a:bgClr>
                <a:srgbClr val="FFFFFF"/>
              </a:bgClr>
            </a:patt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3339" name="Text Box 27"/>
          <p:cNvSpPr txBox="1">
            <a:spLocks noChangeArrowheads="1"/>
          </p:cNvSpPr>
          <p:nvPr/>
        </p:nvSpPr>
        <p:spPr bwMode="auto">
          <a:xfrm>
            <a:off x="6731000" y="5086350"/>
            <a:ext cx="387350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3200" b="1" i="1">
                <a:latin typeface="Times New Roman" pitchFamily="18" charset="0"/>
              </a:rPr>
              <a:t>х</a:t>
            </a:r>
          </a:p>
        </p:txBody>
      </p:sp>
      <p:grpSp>
        <p:nvGrpSpPr>
          <p:cNvPr id="6" name="Group 31"/>
          <p:cNvGrpSpPr>
            <a:grpSpLocks/>
          </p:cNvGrpSpPr>
          <p:nvPr/>
        </p:nvGrpSpPr>
        <p:grpSpPr bwMode="auto">
          <a:xfrm>
            <a:off x="1979613" y="5805495"/>
            <a:ext cx="6842125" cy="806451"/>
            <a:chOff x="-113" y="3612"/>
            <a:chExt cx="4310" cy="508"/>
          </a:xfrm>
        </p:grpSpPr>
        <p:sp>
          <p:nvSpPr>
            <p:cNvPr id="9241" name="Rectangle 29"/>
            <p:cNvSpPr>
              <a:spLocks noChangeArrowheads="1"/>
            </p:cNvSpPr>
            <p:nvPr/>
          </p:nvSpPr>
          <p:spPr bwMode="auto">
            <a:xfrm>
              <a:off x="-113" y="3612"/>
              <a:ext cx="4310" cy="498"/>
            </a:xfrm>
            <a:prstGeom prst="rect">
              <a:avLst/>
            </a:prstGeom>
            <a:gradFill rotWithShape="1">
              <a:gsLst>
                <a:gs pos="0">
                  <a:srgbClr val="FFFF00"/>
                </a:gs>
                <a:gs pos="50000">
                  <a:srgbClr val="FFFFFF"/>
                </a:gs>
                <a:gs pos="100000">
                  <a:srgbClr val="FFFF00"/>
                </a:gs>
              </a:gsLst>
              <a:lin ang="5400000" scaled="1"/>
            </a:gra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r>
                <a:rPr lang="ru-RU" sz="3600" b="1" i="1">
                  <a:solidFill>
                    <a:srgbClr val="000099"/>
                  </a:solidFill>
                  <a:latin typeface="Times New Roman" pitchFamily="18" charset="0"/>
                </a:rPr>
                <a:t>Відповідь: </a:t>
              </a:r>
            </a:p>
          </p:txBody>
        </p:sp>
        <p:graphicFrame>
          <p:nvGraphicFramePr>
            <p:cNvPr id="9218" name="Object 30"/>
            <p:cNvGraphicFramePr>
              <a:graphicFrameLocks noChangeAspect="1"/>
            </p:cNvGraphicFramePr>
            <p:nvPr/>
          </p:nvGraphicFramePr>
          <p:xfrm>
            <a:off x="2699" y="3657"/>
            <a:ext cx="1262" cy="463"/>
          </p:xfrm>
          <a:graphic>
            <a:graphicData uri="http://schemas.openxmlformats.org/presentationml/2006/ole">
              <p:oleObj spid="_x0000_s192588" name="Формула" r:id="rId9" imgW="13106400" imgH="5181600" progId="Equation.3">
                <p:embed/>
              </p:oleObj>
            </a:graphicData>
          </a:graphic>
        </p:graphicFrame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33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33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33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6" presetClass="entr" presetSubtype="4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20" dur="1000"/>
                                        <p:tgtEl>
                                          <p:spTgt spid="133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6" presetClass="entr" presetSubtype="4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32" dur="1000"/>
                                        <p:tgtEl>
                                          <p:spTgt spid="133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6" presetClass="entr" presetSubtype="4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44" dur="1000"/>
                                        <p:tgtEl>
                                          <p:spTgt spid="133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133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133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58" dur="1000"/>
                                        <p:tgtEl>
                                          <p:spTgt spid="133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133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133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133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133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133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0" dur="1000"/>
                                        <p:tgtEl>
                                          <p:spTgt spid="133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133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133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5" dur="1000"/>
                                        <p:tgtEl>
                                          <p:spTgt spid="133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80" dur="1000"/>
                                        <p:tgtEl>
                                          <p:spTgt spid="133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8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317" grpId="0" animBg="1"/>
      <p:bldP spid="13322" grpId="0" animBg="1"/>
      <p:bldP spid="13326" grpId="0" animBg="1"/>
      <p:bldP spid="13330" grpId="0" animBg="1"/>
      <p:bldP spid="13335" grpId="0" animBg="1"/>
      <p:bldP spid="13336" grpId="0" animBg="1"/>
      <p:bldP spid="13337" grpId="0"/>
      <p:bldP spid="13338" grpId="0" animBg="1"/>
      <p:bldP spid="13339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ChangeArrowheads="1"/>
          </p:cNvSpPr>
          <p:nvPr/>
        </p:nvSpPr>
        <p:spPr bwMode="auto">
          <a:xfrm>
            <a:off x="250825" y="188913"/>
            <a:ext cx="8893175" cy="719137"/>
          </a:xfrm>
          <a:prstGeom prst="rect">
            <a:avLst/>
          </a:prstGeom>
          <a:gradFill rotWithShape="1">
            <a:gsLst>
              <a:gs pos="0">
                <a:srgbClr val="93B7FF"/>
              </a:gs>
              <a:gs pos="50000">
                <a:schemeClr val="accent1">
                  <a:alpha val="16000"/>
                </a:schemeClr>
              </a:gs>
              <a:gs pos="100000">
                <a:srgbClr val="93B7FF"/>
              </a:gs>
            </a:gsLst>
            <a:lin ang="540000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r>
              <a:rPr lang="ru-RU" sz="3600" b="1" i="1" dirty="0">
                <a:solidFill>
                  <a:srgbClr val="000099"/>
                </a:solidFill>
                <a:latin typeface="Times New Roman" pitchFamily="18" charset="0"/>
              </a:rPr>
              <a:t>Розв</a:t>
            </a:r>
            <a:r>
              <a:rPr lang="en-US" sz="3600" b="1" i="1" dirty="0">
                <a:solidFill>
                  <a:srgbClr val="000099"/>
                </a:solidFill>
                <a:latin typeface="Times New Roman" pitchFamily="18" charset="0"/>
              </a:rPr>
              <a:t>’</a:t>
            </a:r>
            <a:r>
              <a:rPr lang="ru-RU" sz="3600" b="1" i="1" dirty="0">
                <a:solidFill>
                  <a:srgbClr val="000099"/>
                </a:solidFill>
                <a:latin typeface="Times New Roman" pitchFamily="18" charset="0"/>
              </a:rPr>
              <a:t>язування нерівностей </a:t>
            </a:r>
          </a:p>
        </p:txBody>
      </p:sp>
      <p:sp>
        <p:nvSpPr>
          <p:cNvPr id="14339" name="Oval 3"/>
          <p:cNvSpPr>
            <a:spLocks noChangeArrowheads="1"/>
          </p:cNvSpPr>
          <p:nvPr/>
        </p:nvSpPr>
        <p:spPr bwMode="auto">
          <a:xfrm>
            <a:off x="0" y="836613"/>
            <a:ext cx="914400" cy="914400"/>
          </a:xfrm>
          <a:prstGeom prst="ellipse">
            <a:avLst/>
          </a:prstGeom>
          <a:gradFill rotWithShape="1">
            <a:gsLst>
              <a:gs pos="0">
                <a:schemeClr val="accent1">
                  <a:gamma/>
                  <a:tint val="0"/>
                  <a:invGamma/>
                </a:schemeClr>
              </a:gs>
              <a:gs pos="100000">
                <a:schemeClr val="accent1"/>
              </a:gs>
            </a:gsLst>
            <a:path path="shape">
              <a:fillToRect l="50000" t="50000" r="50000" b="50000"/>
            </a:path>
          </a:gra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r>
              <a:rPr lang="ru-RU" sz="4000" b="1">
                <a:latin typeface="Times New Roman" pitchFamily="18" charset="0"/>
              </a:rPr>
              <a:t>2.</a:t>
            </a:r>
          </a:p>
        </p:txBody>
      </p:sp>
      <p:pic>
        <p:nvPicPr>
          <p:cNvPr id="10251" name="Picture 4" descr="Рисунок16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2996952"/>
            <a:ext cx="2166938" cy="2708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2" name="Group 5"/>
          <p:cNvGrpSpPr>
            <a:grpSpLocks/>
          </p:cNvGrpSpPr>
          <p:nvPr/>
        </p:nvGrpSpPr>
        <p:grpSpPr bwMode="auto">
          <a:xfrm>
            <a:off x="1258888" y="981075"/>
            <a:ext cx="5688012" cy="723900"/>
            <a:chOff x="621" y="1689"/>
            <a:chExt cx="5153" cy="709"/>
          </a:xfrm>
        </p:grpSpPr>
        <p:sp>
          <p:nvSpPr>
            <p:cNvPr id="10269" name="Rectangle 6"/>
            <p:cNvSpPr>
              <a:spLocks noChangeArrowheads="1"/>
            </p:cNvSpPr>
            <p:nvPr/>
          </p:nvSpPr>
          <p:spPr bwMode="auto">
            <a:xfrm>
              <a:off x="2154" y="1752"/>
              <a:ext cx="2178" cy="59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uk-UA"/>
            </a:p>
          </p:txBody>
        </p:sp>
        <p:graphicFrame>
          <p:nvGraphicFramePr>
            <p:cNvPr id="10246" name="Object 7"/>
            <p:cNvGraphicFramePr>
              <a:graphicFrameLocks noChangeAspect="1"/>
            </p:cNvGraphicFramePr>
            <p:nvPr/>
          </p:nvGraphicFramePr>
          <p:xfrm>
            <a:off x="621" y="1689"/>
            <a:ext cx="5153" cy="709"/>
          </p:xfrm>
          <a:graphic>
            <a:graphicData uri="http://schemas.openxmlformats.org/presentationml/2006/ole">
              <p:oleObj spid="_x0000_s193608" name="Формула" r:id="rId5" imgW="38404800" imgH="5181600" progId="Equation.3">
                <p:embed/>
              </p:oleObj>
            </a:graphicData>
          </a:graphic>
        </p:graphicFrame>
      </p:grpSp>
      <p:sp>
        <p:nvSpPr>
          <p:cNvPr id="14344" name="AutoShape 8"/>
          <p:cNvSpPr>
            <a:spLocks noChangeArrowheads="1"/>
          </p:cNvSpPr>
          <p:nvPr/>
        </p:nvSpPr>
        <p:spPr bwMode="auto">
          <a:xfrm>
            <a:off x="4643438" y="1628775"/>
            <a:ext cx="215900" cy="504825"/>
          </a:xfrm>
          <a:prstGeom prst="upDownArrow">
            <a:avLst>
              <a:gd name="adj1" fmla="val 50000"/>
              <a:gd name="adj2" fmla="val 46765"/>
            </a:avLst>
          </a:prstGeom>
          <a:gradFill rotWithShape="1">
            <a:gsLst>
              <a:gs pos="0">
                <a:srgbClr val="FFFFFF"/>
              </a:gs>
              <a:gs pos="50000">
                <a:srgbClr val="0000FF"/>
              </a:gs>
              <a:gs pos="100000">
                <a:srgbClr val="FFFFFF"/>
              </a:gs>
            </a:gsLst>
            <a:lin ang="0" scaled="1"/>
          </a:gradFill>
          <a:ln w="25400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uk-UA"/>
          </a:p>
        </p:txBody>
      </p:sp>
      <p:grpSp>
        <p:nvGrpSpPr>
          <p:cNvPr id="3" name="Group 9"/>
          <p:cNvGrpSpPr>
            <a:grpSpLocks/>
          </p:cNvGrpSpPr>
          <p:nvPr/>
        </p:nvGrpSpPr>
        <p:grpSpPr bwMode="auto">
          <a:xfrm>
            <a:off x="1403350" y="1916113"/>
            <a:ext cx="6119813" cy="720725"/>
            <a:chOff x="1031" y="1710"/>
            <a:chExt cx="4336" cy="667"/>
          </a:xfrm>
        </p:grpSpPr>
        <p:sp>
          <p:nvSpPr>
            <p:cNvPr id="10268" name="Rectangle 10"/>
            <p:cNvSpPr>
              <a:spLocks noChangeArrowheads="1"/>
            </p:cNvSpPr>
            <p:nvPr/>
          </p:nvSpPr>
          <p:spPr bwMode="auto">
            <a:xfrm>
              <a:off x="2154" y="1752"/>
              <a:ext cx="2178" cy="59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uk-UA"/>
            </a:p>
          </p:txBody>
        </p:sp>
        <p:graphicFrame>
          <p:nvGraphicFramePr>
            <p:cNvPr id="10245" name="Object 11"/>
            <p:cNvGraphicFramePr>
              <a:graphicFrameLocks noChangeAspect="1"/>
            </p:cNvGraphicFramePr>
            <p:nvPr/>
          </p:nvGraphicFramePr>
          <p:xfrm>
            <a:off x="1031" y="1710"/>
            <a:ext cx="4336" cy="667"/>
          </p:xfrm>
          <a:graphic>
            <a:graphicData uri="http://schemas.openxmlformats.org/presentationml/2006/ole">
              <p:oleObj spid="_x0000_s193609" name="Формула" r:id="rId6" imgW="32308800" imgH="4876800" progId="Equation.3">
                <p:embed/>
              </p:oleObj>
            </a:graphicData>
          </a:graphic>
        </p:graphicFrame>
      </p:grpSp>
      <p:sp>
        <p:nvSpPr>
          <p:cNvPr id="14348" name="AutoShape 12"/>
          <p:cNvSpPr>
            <a:spLocks noChangeArrowheads="1"/>
          </p:cNvSpPr>
          <p:nvPr/>
        </p:nvSpPr>
        <p:spPr bwMode="auto">
          <a:xfrm>
            <a:off x="4643438" y="2636838"/>
            <a:ext cx="215900" cy="504825"/>
          </a:xfrm>
          <a:prstGeom prst="upDownArrow">
            <a:avLst>
              <a:gd name="adj1" fmla="val 50000"/>
              <a:gd name="adj2" fmla="val 46765"/>
            </a:avLst>
          </a:prstGeom>
          <a:gradFill rotWithShape="1">
            <a:gsLst>
              <a:gs pos="0">
                <a:srgbClr val="FFFFFF"/>
              </a:gs>
              <a:gs pos="50000">
                <a:srgbClr val="0000FF"/>
              </a:gs>
              <a:gs pos="100000">
                <a:srgbClr val="FFFFFF"/>
              </a:gs>
            </a:gsLst>
            <a:lin ang="0" scaled="1"/>
          </a:gradFill>
          <a:ln w="25400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uk-UA"/>
          </a:p>
        </p:txBody>
      </p:sp>
      <p:grpSp>
        <p:nvGrpSpPr>
          <p:cNvPr id="4" name="Group 13"/>
          <p:cNvGrpSpPr>
            <a:grpSpLocks/>
          </p:cNvGrpSpPr>
          <p:nvPr/>
        </p:nvGrpSpPr>
        <p:grpSpPr bwMode="auto">
          <a:xfrm>
            <a:off x="2843213" y="2997200"/>
            <a:ext cx="3146425" cy="719138"/>
            <a:chOff x="2154" y="1752"/>
            <a:chExt cx="2178" cy="590"/>
          </a:xfrm>
        </p:grpSpPr>
        <p:sp>
          <p:nvSpPr>
            <p:cNvPr id="10267" name="Rectangle 14"/>
            <p:cNvSpPr>
              <a:spLocks noChangeArrowheads="1"/>
            </p:cNvSpPr>
            <p:nvPr/>
          </p:nvSpPr>
          <p:spPr bwMode="auto">
            <a:xfrm>
              <a:off x="2154" y="1752"/>
              <a:ext cx="2178" cy="59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uk-UA"/>
            </a:p>
          </p:txBody>
        </p:sp>
        <p:graphicFrame>
          <p:nvGraphicFramePr>
            <p:cNvPr id="10244" name="Object 15"/>
            <p:cNvGraphicFramePr>
              <a:graphicFrameLocks noChangeAspect="1"/>
            </p:cNvGraphicFramePr>
            <p:nvPr/>
          </p:nvGraphicFramePr>
          <p:xfrm>
            <a:off x="2320" y="1752"/>
            <a:ext cx="1757" cy="583"/>
          </p:xfrm>
          <a:graphic>
            <a:graphicData uri="http://schemas.openxmlformats.org/presentationml/2006/ole">
              <p:oleObj spid="_x0000_s193610" name="Формула" r:id="rId7" imgW="13106400" imgH="4267200" progId="Equation.3">
                <p:embed/>
              </p:oleObj>
            </a:graphicData>
          </a:graphic>
        </p:graphicFrame>
      </p:grpSp>
      <p:sp>
        <p:nvSpPr>
          <p:cNvPr id="14352" name="AutoShape 16"/>
          <p:cNvSpPr>
            <a:spLocks noChangeArrowheads="1"/>
          </p:cNvSpPr>
          <p:nvPr/>
        </p:nvSpPr>
        <p:spPr bwMode="auto">
          <a:xfrm>
            <a:off x="4643438" y="3644900"/>
            <a:ext cx="215900" cy="504825"/>
          </a:xfrm>
          <a:prstGeom prst="upDownArrow">
            <a:avLst>
              <a:gd name="adj1" fmla="val 50000"/>
              <a:gd name="adj2" fmla="val 46765"/>
            </a:avLst>
          </a:prstGeom>
          <a:gradFill rotWithShape="1">
            <a:gsLst>
              <a:gs pos="0">
                <a:srgbClr val="FFFFFF"/>
              </a:gs>
              <a:gs pos="50000">
                <a:srgbClr val="0000FF"/>
              </a:gs>
              <a:gs pos="100000">
                <a:srgbClr val="FFFFFF"/>
              </a:gs>
            </a:gsLst>
            <a:lin ang="0" scaled="1"/>
          </a:gradFill>
          <a:ln w="25400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uk-UA"/>
          </a:p>
        </p:txBody>
      </p:sp>
      <p:grpSp>
        <p:nvGrpSpPr>
          <p:cNvPr id="5" name="Group 17"/>
          <p:cNvGrpSpPr>
            <a:grpSpLocks/>
          </p:cNvGrpSpPr>
          <p:nvPr/>
        </p:nvGrpSpPr>
        <p:grpSpPr bwMode="auto">
          <a:xfrm>
            <a:off x="3635896" y="4077072"/>
            <a:ext cx="3146425" cy="812800"/>
            <a:chOff x="2154" y="1710"/>
            <a:chExt cx="2178" cy="667"/>
          </a:xfrm>
        </p:grpSpPr>
        <p:sp>
          <p:nvSpPr>
            <p:cNvPr id="10266" name="Rectangle 18"/>
            <p:cNvSpPr>
              <a:spLocks noChangeArrowheads="1"/>
            </p:cNvSpPr>
            <p:nvPr/>
          </p:nvSpPr>
          <p:spPr bwMode="auto">
            <a:xfrm>
              <a:off x="2154" y="1752"/>
              <a:ext cx="2178" cy="59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uk-UA"/>
            </a:p>
          </p:txBody>
        </p:sp>
        <p:graphicFrame>
          <p:nvGraphicFramePr>
            <p:cNvPr id="10243" name="Object 19"/>
            <p:cNvGraphicFramePr>
              <a:graphicFrameLocks noChangeAspect="1"/>
            </p:cNvGraphicFramePr>
            <p:nvPr/>
          </p:nvGraphicFramePr>
          <p:xfrm>
            <a:off x="2319" y="1710"/>
            <a:ext cx="1758" cy="667"/>
          </p:xfrm>
          <a:graphic>
            <a:graphicData uri="http://schemas.openxmlformats.org/presentationml/2006/ole">
              <p:oleObj spid="_x0000_s193611" name="Формула" r:id="rId8" imgW="13106400" imgH="4876800" progId="Equation.3">
                <p:embed/>
              </p:oleObj>
            </a:graphicData>
          </a:graphic>
        </p:graphicFrame>
      </p:grpSp>
      <p:sp>
        <p:nvSpPr>
          <p:cNvPr id="14356" name="Line 20"/>
          <p:cNvSpPr>
            <a:spLocks noChangeShapeType="1"/>
          </p:cNvSpPr>
          <p:nvPr/>
        </p:nvSpPr>
        <p:spPr bwMode="auto">
          <a:xfrm>
            <a:off x="3132138" y="5157788"/>
            <a:ext cx="3959225" cy="0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14357" name="Oval 21"/>
          <p:cNvSpPr>
            <a:spLocks noChangeArrowheads="1"/>
          </p:cNvSpPr>
          <p:nvPr/>
        </p:nvSpPr>
        <p:spPr bwMode="auto">
          <a:xfrm>
            <a:off x="3995738" y="5084763"/>
            <a:ext cx="144462" cy="144462"/>
          </a:xfrm>
          <a:prstGeom prst="ellipse">
            <a:avLst/>
          </a:prstGeom>
          <a:solidFill>
            <a:schemeClr val="bg1"/>
          </a:solidFill>
          <a:ln w="3175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uk-UA"/>
          </a:p>
        </p:txBody>
      </p:sp>
      <p:sp>
        <p:nvSpPr>
          <p:cNvPr id="14358" name="Text Box 22"/>
          <p:cNvSpPr txBox="1">
            <a:spLocks noChangeArrowheads="1"/>
          </p:cNvSpPr>
          <p:nvPr/>
        </p:nvSpPr>
        <p:spPr bwMode="auto">
          <a:xfrm>
            <a:off x="3635375" y="5084763"/>
            <a:ext cx="1008063" cy="579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3200" b="1">
                <a:latin typeface="Times New Roman" pitchFamily="18" charset="0"/>
              </a:rPr>
              <a:t>-0,5</a:t>
            </a:r>
          </a:p>
        </p:txBody>
      </p:sp>
      <p:sp>
        <p:nvSpPr>
          <p:cNvPr id="14359" name="Line 23"/>
          <p:cNvSpPr>
            <a:spLocks noChangeShapeType="1"/>
          </p:cNvSpPr>
          <p:nvPr/>
        </p:nvSpPr>
        <p:spPr bwMode="auto">
          <a:xfrm>
            <a:off x="4140200" y="5013325"/>
            <a:ext cx="2808288" cy="0"/>
          </a:xfrm>
          <a:prstGeom prst="line">
            <a:avLst/>
          </a:prstGeom>
          <a:noFill/>
          <a:ln w="152400">
            <a:pattFill prst="wdUpDiag">
              <a:fgClr>
                <a:srgbClr val="000080"/>
              </a:fgClr>
              <a:bgClr>
                <a:srgbClr val="FFFFFF"/>
              </a:bgClr>
            </a:patt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4360" name="Text Box 24"/>
          <p:cNvSpPr txBox="1">
            <a:spLocks noChangeArrowheads="1"/>
          </p:cNvSpPr>
          <p:nvPr/>
        </p:nvSpPr>
        <p:spPr bwMode="auto">
          <a:xfrm>
            <a:off x="6731000" y="5086350"/>
            <a:ext cx="387350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3200" b="1" i="1">
                <a:latin typeface="Times New Roman" pitchFamily="18" charset="0"/>
              </a:rPr>
              <a:t>х</a:t>
            </a:r>
          </a:p>
        </p:txBody>
      </p:sp>
      <p:grpSp>
        <p:nvGrpSpPr>
          <p:cNvPr id="6" name="Group 28"/>
          <p:cNvGrpSpPr>
            <a:grpSpLocks/>
          </p:cNvGrpSpPr>
          <p:nvPr/>
        </p:nvGrpSpPr>
        <p:grpSpPr bwMode="auto">
          <a:xfrm>
            <a:off x="344066" y="5756408"/>
            <a:ext cx="7303343" cy="801688"/>
            <a:chOff x="2426" y="3650"/>
            <a:chExt cx="2941" cy="505"/>
          </a:xfrm>
        </p:grpSpPr>
        <p:sp>
          <p:nvSpPr>
            <p:cNvPr id="10265" name="Rectangle 26"/>
            <p:cNvSpPr>
              <a:spLocks noChangeArrowheads="1"/>
            </p:cNvSpPr>
            <p:nvPr/>
          </p:nvSpPr>
          <p:spPr bwMode="auto">
            <a:xfrm>
              <a:off x="2426" y="3657"/>
              <a:ext cx="2941" cy="498"/>
            </a:xfrm>
            <a:prstGeom prst="rect">
              <a:avLst/>
            </a:prstGeom>
            <a:gradFill rotWithShape="1">
              <a:gsLst>
                <a:gs pos="0">
                  <a:srgbClr val="FFFF00"/>
                </a:gs>
                <a:gs pos="50000">
                  <a:srgbClr val="FFFFFF"/>
                </a:gs>
                <a:gs pos="100000">
                  <a:srgbClr val="FFFF00"/>
                </a:gs>
              </a:gsLst>
              <a:lin ang="5400000" scaled="1"/>
            </a:gra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r>
                <a:rPr lang="ru-RU" sz="3600" b="1" i="1" dirty="0" err="1">
                  <a:solidFill>
                    <a:srgbClr val="000099"/>
                  </a:solidFill>
                  <a:latin typeface="Times New Roman" pitchFamily="18" charset="0"/>
                </a:rPr>
                <a:t>Відповідь</a:t>
              </a:r>
              <a:r>
                <a:rPr lang="ru-RU" sz="3600" b="1" i="1" dirty="0">
                  <a:solidFill>
                    <a:srgbClr val="000099"/>
                  </a:solidFill>
                  <a:latin typeface="Times New Roman" pitchFamily="18" charset="0"/>
                </a:rPr>
                <a:t>: </a:t>
              </a:r>
            </a:p>
          </p:txBody>
        </p:sp>
        <p:graphicFrame>
          <p:nvGraphicFramePr>
            <p:cNvPr id="10242" name="Object 27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xmlns="" val="3018618570"/>
                </p:ext>
              </p:extLst>
            </p:nvPr>
          </p:nvGraphicFramePr>
          <p:xfrm>
            <a:off x="3753" y="3650"/>
            <a:ext cx="833" cy="463"/>
          </p:xfrm>
          <a:graphic>
            <a:graphicData uri="http://schemas.openxmlformats.org/presentationml/2006/ole">
              <p:oleObj spid="_x0000_s193612" name="Формула" r:id="rId9" imgW="15849600" imgH="5181600" progId="Equation.3">
                <p:embed/>
              </p:oleObj>
            </a:graphicData>
          </a:graphic>
        </p:graphicFrame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43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43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43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6" presetClass="entr" presetSubtype="4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20" dur="1000"/>
                                        <p:tgtEl>
                                          <p:spTgt spid="143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6" presetClass="entr" presetSubtype="4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32" dur="1000"/>
                                        <p:tgtEl>
                                          <p:spTgt spid="143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6" presetClass="entr" presetSubtype="4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44" dur="1000"/>
                                        <p:tgtEl>
                                          <p:spTgt spid="143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143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143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58" dur="1000"/>
                                        <p:tgtEl>
                                          <p:spTgt spid="143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143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143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143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143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143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0" dur="1000"/>
                                        <p:tgtEl>
                                          <p:spTgt spid="143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143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143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5" dur="1000"/>
                                        <p:tgtEl>
                                          <p:spTgt spid="143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0" dur="1000"/>
                                        <p:tgtEl>
                                          <p:spTgt spid="143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8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339" grpId="0" animBg="1"/>
      <p:bldP spid="14344" grpId="0" animBg="1"/>
      <p:bldP spid="14348" grpId="0" animBg="1"/>
      <p:bldP spid="14352" grpId="0" animBg="1"/>
      <p:bldP spid="14356" grpId="0" animBg="1"/>
      <p:bldP spid="14357" grpId="0" animBg="1"/>
      <p:bldP spid="14358" grpId="0"/>
      <p:bldP spid="14359" grpId="0" animBg="1"/>
      <p:bldP spid="14360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post-6773-1163190993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2112" t="6056" r="8130" b="19731"/>
          <a:stretch>
            <a:fillRect/>
          </a:stretch>
        </p:blipFill>
        <p:spPr bwMode="auto">
          <a:xfrm rot="682518" flipH="1">
            <a:off x="6011863" y="2636838"/>
            <a:ext cx="2808287" cy="1436687"/>
          </a:xfrm>
          <a:prstGeom prst="rect">
            <a:avLst/>
          </a:prstGeom>
          <a:noFill/>
        </p:spPr>
      </p:pic>
      <p:sp>
        <p:nvSpPr>
          <p:cNvPr id="3076" name="WordArt 4"/>
          <p:cNvSpPr>
            <a:spLocks noChangeArrowheads="1" noChangeShapeType="1" noTextEdit="1"/>
          </p:cNvSpPr>
          <p:nvPr/>
        </p:nvSpPr>
        <p:spPr bwMode="auto">
          <a:xfrm>
            <a:off x="611188" y="1000108"/>
            <a:ext cx="7993062" cy="4286281"/>
          </a:xfrm>
          <a:prstGeom prst="rect">
            <a:avLst/>
          </a:prstGeom>
        </p:spPr>
        <p:txBody>
          <a:bodyPr wrap="none" fromWordArt="1">
            <a:prstTxWarp prst="textDeflate">
              <a:avLst>
                <a:gd name="adj" fmla="val 15931"/>
              </a:avLst>
            </a:prstTxWarp>
          </a:bodyPr>
          <a:lstStyle/>
          <a:p>
            <a:pPr algn="ctr"/>
            <a:r>
              <a:rPr lang="ru-RU" sz="3600" b="1" kern="10" dirty="0" err="1">
                <a:ln w="9525">
                  <a:noFill/>
                  <a:round/>
                  <a:headEnd/>
                  <a:tailEnd/>
                </a:ln>
                <a:solidFill>
                  <a:srgbClr val="000080"/>
                </a:solidFill>
                <a:latin typeface="Arial"/>
                <a:cs typeface="Arial"/>
              </a:rPr>
              <a:t>Хвилинка</a:t>
            </a:r>
            <a:r>
              <a:rPr lang="ru-RU" sz="3600" b="1" kern="10" dirty="0">
                <a:ln w="9525">
                  <a:noFill/>
                  <a:round/>
                  <a:headEnd/>
                  <a:tailEnd/>
                </a:ln>
                <a:solidFill>
                  <a:srgbClr val="000080"/>
                </a:solidFill>
                <a:latin typeface="Arial"/>
                <a:cs typeface="Arial"/>
              </a:rPr>
              <a:t> </a:t>
            </a:r>
            <a:r>
              <a:rPr lang="ru-RU" sz="3600" b="1" kern="10" dirty="0" err="1">
                <a:ln w="9525">
                  <a:noFill/>
                  <a:round/>
                  <a:headEnd/>
                  <a:tailEnd/>
                </a:ln>
                <a:solidFill>
                  <a:srgbClr val="000080"/>
                </a:solidFill>
                <a:latin typeface="Arial"/>
                <a:cs typeface="Arial"/>
              </a:rPr>
              <a:t>відпочинку</a:t>
            </a:r>
            <a:endParaRPr lang="ru-RU" sz="3600" b="1" kern="10" dirty="0">
              <a:ln w="9525">
                <a:noFill/>
                <a:round/>
                <a:headEnd/>
                <a:tailEnd/>
              </a:ln>
              <a:solidFill>
                <a:srgbClr val="000080"/>
              </a:solidFill>
              <a:latin typeface="Arial"/>
              <a:cs typeface="Arial"/>
            </a:endParaRPr>
          </a:p>
          <a:p>
            <a:pPr algn="ctr"/>
            <a:r>
              <a:rPr lang="ru-RU" sz="3600" b="1" kern="10" dirty="0">
                <a:ln w="9525">
                  <a:noFill/>
                  <a:round/>
                  <a:headEnd/>
                  <a:tailEnd/>
                </a:ln>
                <a:solidFill>
                  <a:srgbClr val="000080"/>
                </a:solidFill>
                <a:latin typeface="Arial"/>
                <a:cs typeface="Arial"/>
              </a:rPr>
              <a:t>для очей</a:t>
            </a:r>
          </a:p>
        </p:txBody>
      </p:sp>
      <p:pic>
        <p:nvPicPr>
          <p:cNvPr id="3077" name="Picture 5" descr="post-6773-1163190993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2112" t="6056" r="8130" b="19731"/>
          <a:stretch>
            <a:fillRect/>
          </a:stretch>
        </p:blipFill>
        <p:spPr bwMode="auto">
          <a:xfrm rot="-421179">
            <a:off x="468313" y="2636838"/>
            <a:ext cx="2735262" cy="1296987"/>
          </a:xfrm>
          <a:prstGeom prst="rect">
            <a:avLst/>
          </a:prstGeom>
          <a:noFill/>
        </p:spPr>
      </p:pic>
      <p:sp>
        <p:nvSpPr>
          <p:cNvPr id="3078" name="Line 6"/>
          <p:cNvSpPr>
            <a:spLocks noChangeShapeType="1"/>
          </p:cNvSpPr>
          <p:nvPr/>
        </p:nvSpPr>
        <p:spPr bwMode="auto">
          <a:xfrm flipV="1">
            <a:off x="19050" y="0"/>
            <a:ext cx="0" cy="6858000"/>
          </a:xfrm>
          <a:prstGeom prst="line">
            <a:avLst/>
          </a:prstGeom>
          <a:noFill/>
          <a:ln w="127000">
            <a:solidFill>
              <a:srgbClr val="333399"/>
            </a:solidFill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3079" name="Line 7"/>
          <p:cNvSpPr>
            <a:spLocks noChangeShapeType="1"/>
          </p:cNvSpPr>
          <p:nvPr/>
        </p:nvSpPr>
        <p:spPr bwMode="auto">
          <a:xfrm flipV="1">
            <a:off x="9144000" y="0"/>
            <a:ext cx="0" cy="6858000"/>
          </a:xfrm>
          <a:prstGeom prst="line">
            <a:avLst/>
          </a:prstGeom>
          <a:noFill/>
          <a:ln w="127000">
            <a:solidFill>
              <a:srgbClr val="333399"/>
            </a:solidFill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3080" name="Line 8"/>
          <p:cNvSpPr>
            <a:spLocks noChangeShapeType="1"/>
          </p:cNvSpPr>
          <p:nvPr/>
        </p:nvSpPr>
        <p:spPr bwMode="auto">
          <a:xfrm>
            <a:off x="0" y="6858000"/>
            <a:ext cx="9144000" cy="0"/>
          </a:xfrm>
          <a:prstGeom prst="line">
            <a:avLst/>
          </a:prstGeom>
          <a:noFill/>
          <a:ln w="127000">
            <a:solidFill>
              <a:srgbClr val="333399"/>
            </a:solidFill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3081" name="Line 9"/>
          <p:cNvSpPr>
            <a:spLocks noChangeShapeType="1"/>
          </p:cNvSpPr>
          <p:nvPr/>
        </p:nvSpPr>
        <p:spPr bwMode="auto">
          <a:xfrm>
            <a:off x="0" y="44450"/>
            <a:ext cx="9144000" cy="0"/>
          </a:xfrm>
          <a:prstGeom prst="line">
            <a:avLst/>
          </a:prstGeom>
          <a:noFill/>
          <a:ln w="127000">
            <a:solidFill>
              <a:srgbClr val="333399"/>
            </a:solidFill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21" name="Picture 5" descr="black43"/>
          <p:cNvPicPr>
            <a:picLocks noChangeAspect="1" noChangeArrowheads="1" noCrop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4572000" cy="3557588"/>
          </a:xfrm>
          <a:prstGeom prst="rect">
            <a:avLst/>
          </a:prstGeom>
          <a:noFill/>
        </p:spPr>
      </p:pic>
      <p:pic>
        <p:nvPicPr>
          <p:cNvPr id="9222" name="Picture 6" descr="black43"/>
          <p:cNvPicPr>
            <a:picLocks noChangeAspect="1" noChangeArrowheads="1" noCrop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356100" y="0"/>
            <a:ext cx="4787900" cy="3557588"/>
          </a:xfrm>
          <a:prstGeom prst="rect">
            <a:avLst/>
          </a:prstGeom>
          <a:noFill/>
        </p:spPr>
      </p:pic>
      <p:pic>
        <p:nvPicPr>
          <p:cNvPr id="9223" name="Picture 7" descr="black43"/>
          <p:cNvPicPr>
            <a:picLocks noChangeAspect="1" noChangeArrowheads="1" noCrop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3300413"/>
            <a:ext cx="4572000" cy="3557587"/>
          </a:xfrm>
          <a:prstGeom prst="rect">
            <a:avLst/>
          </a:prstGeom>
          <a:noFill/>
        </p:spPr>
      </p:pic>
      <p:pic>
        <p:nvPicPr>
          <p:cNvPr id="9224" name="Picture 8" descr="black43"/>
          <p:cNvPicPr>
            <a:picLocks noChangeAspect="1" noChangeArrowheads="1" noCrop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356100" y="3300413"/>
            <a:ext cx="4787900" cy="3557587"/>
          </a:xfrm>
          <a:prstGeom prst="rect">
            <a:avLst/>
          </a:prstGeom>
          <a:noFill/>
        </p:spPr>
      </p:pic>
      <p:sp>
        <p:nvSpPr>
          <p:cNvPr id="9226" name="AutoShape 10"/>
          <p:cNvSpPr>
            <a:spLocks noChangeArrowheads="1"/>
          </p:cNvSpPr>
          <p:nvPr/>
        </p:nvSpPr>
        <p:spPr bwMode="auto">
          <a:xfrm rot="-2453948">
            <a:off x="2987675" y="1989138"/>
            <a:ext cx="3384550" cy="3314700"/>
          </a:xfrm>
          <a:prstGeom prst="star4">
            <a:avLst>
              <a:gd name="adj" fmla="val 11542"/>
            </a:avLst>
          </a:prstGeom>
          <a:gradFill rotWithShape="1">
            <a:gsLst>
              <a:gs pos="0">
                <a:srgbClr val="990099"/>
              </a:gs>
              <a:gs pos="100000">
                <a:srgbClr val="FF00FF"/>
              </a:gs>
            </a:gsLst>
            <a:path path="shape">
              <a:fillToRect l="50000" t="50000" r="50000" b="50000"/>
            </a:path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9225" name="AutoShape 9"/>
          <p:cNvSpPr>
            <a:spLocks noChangeArrowheads="1"/>
          </p:cNvSpPr>
          <p:nvPr/>
        </p:nvSpPr>
        <p:spPr bwMode="auto">
          <a:xfrm>
            <a:off x="3276600" y="2060575"/>
            <a:ext cx="2736850" cy="2954338"/>
          </a:xfrm>
          <a:prstGeom prst="star4">
            <a:avLst>
              <a:gd name="adj" fmla="val 11542"/>
            </a:avLst>
          </a:prstGeom>
          <a:gradFill rotWithShape="1">
            <a:gsLst>
              <a:gs pos="0">
                <a:schemeClr val="accent1"/>
              </a:gs>
              <a:gs pos="100000">
                <a:srgbClr val="FFFF00"/>
              </a:gs>
            </a:gsLst>
            <a:path path="shape">
              <a:fillToRect l="50000" t="50000" r="50000" b="50000"/>
            </a:path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9227" name="AutoShape 11"/>
          <p:cNvSpPr>
            <a:spLocks noChangeArrowheads="1"/>
          </p:cNvSpPr>
          <p:nvPr/>
        </p:nvSpPr>
        <p:spPr bwMode="auto">
          <a:xfrm rot="-1728264">
            <a:off x="6084888" y="765175"/>
            <a:ext cx="1795462" cy="1603375"/>
          </a:xfrm>
          <a:prstGeom prst="star5">
            <a:avLst/>
          </a:prstGeom>
          <a:gradFill rotWithShape="1">
            <a:gsLst>
              <a:gs pos="0">
                <a:schemeClr val="bg1"/>
              </a:gs>
              <a:gs pos="100000">
                <a:srgbClr val="FF9900"/>
              </a:gs>
            </a:gsLst>
            <a:path path="shape">
              <a:fillToRect l="50000" t="50000" r="50000" b="50000"/>
            </a:path>
          </a:gra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pic>
        <p:nvPicPr>
          <p:cNvPr id="9219" name="Picture 3" descr="05_moon_meteorit_alh-81005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-1620838" y="0"/>
            <a:ext cx="1404938" cy="1038225"/>
          </a:xfrm>
          <a:prstGeom prst="rect">
            <a:avLst/>
          </a:prstGeom>
          <a:noFill/>
        </p:spPr>
      </p:pic>
      <p:pic>
        <p:nvPicPr>
          <p:cNvPr id="9229" name="Picture 13" descr="05_moon_meteorit_alh-81005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9324975" y="0"/>
            <a:ext cx="1404938" cy="908050"/>
          </a:xfrm>
          <a:prstGeom prst="rect">
            <a:avLst/>
          </a:prstGeom>
          <a:noFill/>
        </p:spPr>
      </p:pic>
      <p:sp>
        <p:nvSpPr>
          <p:cNvPr id="9231" name="AutoShape 15"/>
          <p:cNvSpPr>
            <a:spLocks noChangeArrowheads="1"/>
          </p:cNvSpPr>
          <p:nvPr/>
        </p:nvSpPr>
        <p:spPr bwMode="auto">
          <a:xfrm>
            <a:off x="1042988" y="4797425"/>
            <a:ext cx="936625" cy="863600"/>
          </a:xfrm>
          <a:prstGeom prst="star5">
            <a:avLst/>
          </a:prstGeom>
          <a:gradFill rotWithShape="1">
            <a:gsLst>
              <a:gs pos="0">
                <a:srgbClr val="6699FF"/>
              </a:gs>
              <a:gs pos="100000">
                <a:srgbClr val="00FFFF"/>
              </a:gs>
            </a:gsLst>
            <a:path path="shape">
              <a:fillToRect l="50000" t="50000" r="50000" b="50000"/>
            </a:path>
          </a:gra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9233" name="AutoShape 17"/>
          <p:cNvSpPr>
            <a:spLocks noChangeArrowheads="1"/>
          </p:cNvSpPr>
          <p:nvPr/>
        </p:nvSpPr>
        <p:spPr bwMode="auto">
          <a:xfrm>
            <a:off x="3635375" y="549275"/>
            <a:ext cx="1223963" cy="1079500"/>
          </a:xfrm>
          <a:prstGeom prst="star5">
            <a:avLst/>
          </a:prstGeom>
          <a:gradFill rotWithShape="1">
            <a:gsLst>
              <a:gs pos="0">
                <a:srgbClr val="FFFF66"/>
              </a:gs>
              <a:gs pos="100000">
                <a:srgbClr val="00FF00"/>
              </a:gs>
            </a:gsLst>
            <a:path path="shape">
              <a:fillToRect l="50000" t="50000" r="50000" b="50000"/>
            </a:path>
          </a:gra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9234" name="AutoShape 18"/>
          <p:cNvSpPr>
            <a:spLocks noChangeArrowheads="1"/>
          </p:cNvSpPr>
          <p:nvPr/>
        </p:nvSpPr>
        <p:spPr bwMode="auto">
          <a:xfrm rot="-1624394">
            <a:off x="6283325" y="3414713"/>
            <a:ext cx="1731963" cy="1655762"/>
          </a:xfrm>
          <a:prstGeom prst="star5">
            <a:avLst/>
          </a:prstGeom>
          <a:gradFill rotWithShape="1">
            <a:gsLst>
              <a:gs pos="0">
                <a:srgbClr val="FF0066"/>
              </a:gs>
              <a:gs pos="100000">
                <a:srgbClr val="CC99FF"/>
              </a:gs>
            </a:gsLst>
            <a:path path="shape">
              <a:fillToRect l="50000" t="50000" r="50000" b="50000"/>
            </a:path>
          </a:gra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9235" name="AutoShape 19"/>
          <p:cNvSpPr>
            <a:spLocks noChangeArrowheads="1"/>
          </p:cNvSpPr>
          <p:nvPr/>
        </p:nvSpPr>
        <p:spPr bwMode="auto">
          <a:xfrm rot="-1624394">
            <a:off x="779463" y="1011238"/>
            <a:ext cx="1587500" cy="1511300"/>
          </a:xfrm>
          <a:prstGeom prst="star5">
            <a:avLst/>
          </a:prstGeom>
          <a:gradFill rotWithShape="1">
            <a:gsLst>
              <a:gs pos="0">
                <a:srgbClr val="990099"/>
              </a:gs>
              <a:gs pos="100000">
                <a:srgbClr val="FF99FF"/>
              </a:gs>
            </a:gsLst>
            <a:path path="shape">
              <a:fillToRect l="50000" t="50000" r="50000" b="50000"/>
            </a:path>
          </a:gra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9236" name="AutoShape 20"/>
          <p:cNvSpPr>
            <a:spLocks noChangeArrowheads="1"/>
          </p:cNvSpPr>
          <p:nvPr/>
        </p:nvSpPr>
        <p:spPr bwMode="auto">
          <a:xfrm rot="-1624394">
            <a:off x="3567113" y="4805363"/>
            <a:ext cx="1873250" cy="1736725"/>
          </a:xfrm>
          <a:prstGeom prst="star5">
            <a:avLst/>
          </a:prstGeom>
          <a:gradFill rotWithShape="1">
            <a:gsLst>
              <a:gs pos="0">
                <a:srgbClr val="33CC33"/>
              </a:gs>
              <a:gs pos="100000">
                <a:srgbClr val="FFFF00"/>
              </a:gs>
            </a:gsLst>
            <a:path path="shape">
              <a:fillToRect l="50000" t="50000" r="50000" b="50000"/>
            </a:path>
          </a:gra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ru-RU"/>
          </a:p>
        </p:txBody>
      </p:sp>
      <p:pic>
        <p:nvPicPr>
          <p:cNvPr id="9237" name="Picture 21" descr="earth"/>
          <p:cNvPicPr>
            <a:picLocks noChangeAspect="1" noChangeArrowheads="1" noCrop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2771775" y="4076700"/>
            <a:ext cx="1511300" cy="1511300"/>
          </a:xfrm>
          <a:prstGeom prst="rect">
            <a:avLst/>
          </a:prstGeom>
          <a:noFill/>
        </p:spPr>
      </p:pic>
      <p:pic>
        <p:nvPicPr>
          <p:cNvPr id="9238" name="Picture 22" descr="42"/>
          <p:cNvPicPr>
            <a:picLocks noChangeAspect="1" noChangeArrowheads="1" noCrop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4787900" y="3860800"/>
            <a:ext cx="792163" cy="792163"/>
          </a:xfrm>
          <a:prstGeom prst="rect">
            <a:avLst/>
          </a:prstGeom>
          <a:noFill/>
        </p:spPr>
      </p:pic>
      <p:pic>
        <p:nvPicPr>
          <p:cNvPr id="9239" name="Picture 23" descr="mars"/>
          <p:cNvPicPr>
            <a:picLocks noChangeAspect="1" noChangeArrowheads="1" noCrop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2771775" y="2205038"/>
            <a:ext cx="863600" cy="863600"/>
          </a:xfrm>
          <a:prstGeom prst="rect">
            <a:avLst/>
          </a:prstGeom>
          <a:noFill/>
        </p:spPr>
      </p:pic>
      <p:pic>
        <p:nvPicPr>
          <p:cNvPr id="9240" name="Picture 24" descr="112"/>
          <p:cNvPicPr>
            <a:picLocks noChangeAspect="1" noChangeArrowheads="1" noCrop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7235825" y="3213100"/>
            <a:ext cx="1079500" cy="1079500"/>
          </a:xfrm>
          <a:prstGeom prst="rect">
            <a:avLst/>
          </a:prstGeom>
          <a:noFill/>
        </p:spPr>
      </p:pic>
      <p:pic>
        <p:nvPicPr>
          <p:cNvPr id="9241" name="Picture 25" descr="upiter"/>
          <p:cNvPicPr>
            <a:picLocks noChangeAspect="1" noChangeArrowheads="1" noCrop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2124075" y="708025"/>
            <a:ext cx="935038" cy="498475"/>
          </a:xfrm>
          <a:prstGeom prst="rect">
            <a:avLst/>
          </a:prstGeom>
          <a:noFill/>
        </p:spPr>
      </p:pic>
      <p:pic>
        <p:nvPicPr>
          <p:cNvPr id="9242" name="Picture 26" descr="r4"/>
          <p:cNvPicPr>
            <a:picLocks noChangeAspect="1" noChangeArrowheads="1" noCrop="1"/>
          </p:cNvPicPr>
          <p:nvPr/>
        </p:nvPicPr>
        <p:blipFill>
          <a:blip r:embed="rId10"/>
          <a:srcRect/>
          <a:stretch>
            <a:fillRect/>
          </a:stretch>
        </p:blipFill>
        <p:spPr bwMode="auto">
          <a:xfrm rot="16200000">
            <a:off x="-33337" y="5857875"/>
            <a:ext cx="1428750" cy="571500"/>
          </a:xfrm>
          <a:prstGeom prst="rect">
            <a:avLst/>
          </a:prstGeom>
          <a:noFill/>
        </p:spPr>
      </p:pic>
      <p:pic>
        <p:nvPicPr>
          <p:cNvPr id="9245" name="Picture 29" descr="r4"/>
          <p:cNvPicPr>
            <a:picLocks noChangeAspect="1" noChangeArrowheads="1" noCrop="1"/>
          </p:cNvPicPr>
          <p:nvPr/>
        </p:nvPicPr>
        <p:blipFill>
          <a:blip r:embed="rId10"/>
          <a:srcRect/>
          <a:stretch>
            <a:fillRect/>
          </a:stretch>
        </p:blipFill>
        <p:spPr bwMode="auto">
          <a:xfrm>
            <a:off x="395288" y="188913"/>
            <a:ext cx="1428750" cy="571500"/>
          </a:xfrm>
          <a:prstGeom prst="rect">
            <a:avLst/>
          </a:prstGeom>
          <a:noFill/>
        </p:spPr>
      </p:pic>
      <p:pic>
        <p:nvPicPr>
          <p:cNvPr id="9246" name="Picture 30" descr="r4"/>
          <p:cNvPicPr>
            <a:picLocks noChangeAspect="1" noChangeArrowheads="1" noCrop="1"/>
          </p:cNvPicPr>
          <p:nvPr/>
        </p:nvPicPr>
        <p:blipFill>
          <a:blip r:embed="rId10"/>
          <a:srcRect/>
          <a:stretch>
            <a:fillRect/>
          </a:stretch>
        </p:blipFill>
        <p:spPr bwMode="auto">
          <a:xfrm rot="5400000">
            <a:off x="7888288" y="617538"/>
            <a:ext cx="1428750" cy="571500"/>
          </a:xfrm>
          <a:prstGeom prst="rect">
            <a:avLst/>
          </a:prstGeom>
          <a:noFill/>
        </p:spPr>
      </p:pic>
      <p:pic>
        <p:nvPicPr>
          <p:cNvPr id="9248" name="Picture 32" descr="r7"/>
          <p:cNvPicPr>
            <a:picLocks noChangeAspect="1" noChangeArrowheads="1" noCrop="1"/>
          </p:cNvPicPr>
          <p:nvPr/>
        </p:nvPicPr>
        <p:blipFill>
          <a:blip r:embed="rId11"/>
          <a:srcRect/>
          <a:stretch>
            <a:fillRect/>
          </a:stretch>
        </p:blipFill>
        <p:spPr bwMode="auto">
          <a:xfrm rot="-23696382">
            <a:off x="4211638" y="1700213"/>
            <a:ext cx="1657350" cy="1104900"/>
          </a:xfrm>
          <a:prstGeom prst="rect">
            <a:avLst/>
          </a:prstGeom>
          <a:noFill/>
        </p:spPr>
      </p:pic>
      <p:pic>
        <p:nvPicPr>
          <p:cNvPr id="9249" name="Picture 33" descr="56r2"/>
          <p:cNvPicPr>
            <a:picLocks noChangeAspect="1" noChangeArrowheads="1" noCrop="1"/>
          </p:cNvPicPr>
          <p:nvPr/>
        </p:nvPicPr>
        <p:blipFill>
          <a:blip r:embed="rId12"/>
          <a:srcRect/>
          <a:stretch>
            <a:fillRect/>
          </a:stretch>
        </p:blipFill>
        <p:spPr bwMode="auto">
          <a:xfrm>
            <a:off x="-1371600" y="0"/>
            <a:ext cx="1371600" cy="495300"/>
          </a:xfrm>
          <a:prstGeom prst="rect">
            <a:avLst/>
          </a:prstGeom>
          <a:noFill/>
        </p:spPr>
      </p:pic>
      <p:pic>
        <p:nvPicPr>
          <p:cNvPr id="9250" name="Picture 34">
            <a:hlinkClick r:id="" action="ppaction://media"/>
          </p:cNvPr>
          <p:cNvPicPr>
            <a:picLocks noChangeAspect="1" noChangeArrowheads="1"/>
          </p:cNvPicPr>
          <p:nvPr>
            <a:videoFile r:link="rId1"/>
            <p:extLst>
              <p:ext uri="{DAA4B4D4-6D71-4841-9C94-3DE7FCFB9230}">
                <p14:media xmlns:p14="http://schemas.microsoft.com/office/powerpoint/2010/main" xmlns="" r:embed="rId13"/>
              </p:ext>
            </p:extLst>
          </p:nvPr>
        </p:nvPicPr>
        <p:blipFill>
          <a:blip r:embed="rId14"/>
          <a:srcRect/>
          <a:stretch>
            <a:fillRect/>
          </a:stretch>
        </p:blipFill>
        <p:spPr bwMode="auto">
          <a:xfrm>
            <a:off x="7596188" y="6237288"/>
            <a:ext cx="304800" cy="3048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925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3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3000"/>
                                        <p:tgtEl>
                                          <p:spTgt spid="92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" dur="3000" fill="hold"/>
                                        <p:tgtEl>
                                          <p:spTgt spid="922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000" fill="hold"/>
                                        <p:tgtEl>
                                          <p:spTgt spid="92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3000" fill="hold"/>
                                        <p:tgtEl>
                                          <p:spTgt spid="92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3000"/>
                            </p:stCondLst>
                            <p:childTnLst>
                              <p:par>
                                <p:cTn id="14" presetID="3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3000"/>
                                        <p:tgtEl>
                                          <p:spTgt spid="92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3000" fill="hold"/>
                                        <p:tgtEl>
                                          <p:spTgt spid="922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3000" fill="hold"/>
                                        <p:tgtEl>
                                          <p:spTgt spid="92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3000" fill="hold"/>
                                        <p:tgtEl>
                                          <p:spTgt spid="92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6000"/>
                            </p:stCondLst>
                            <p:childTnLst>
                              <p:par>
                                <p:cTn id="21" presetID="8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Rot by="-21600000">
                                      <p:cBhvr>
                                        <p:cTn id="22" dur="3000" fill="hold"/>
                                        <p:tgtEl>
                                          <p:spTgt spid="92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9000"/>
                            </p:stCondLst>
                            <p:childTnLst>
                              <p:par>
                                <p:cTn id="24" presetID="8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5" dur="3000" fill="hold"/>
                                        <p:tgtEl>
                                          <p:spTgt spid="92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2000"/>
                            </p:stCondLst>
                            <p:childTnLst>
                              <p:par>
                                <p:cTn id="27" presetID="10" presetClass="exit" presetSubtype="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8" dur="500"/>
                                        <p:tgtEl>
                                          <p:spTgt spid="92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2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10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1" dur="500"/>
                                        <p:tgtEl>
                                          <p:spTgt spid="92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2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12500"/>
                            </p:stCondLst>
                            <p:childTnLst>
                              <p:par>
                                <p:cTn id="34" presetID="2" presetClass="entr" presetSubtype="1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2000" fill="hold"/>
                                        <p:tgtEl>
                                          <p:spTgt spid="92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2000" fill="hold"/>
                                        <p:tgtEl>
                                          <p:spTgt spid="92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14500"/>
                            </p:stCondLst>
                            <p:childTnLst>
                              <p:par>
                                <p:cTn id="39" presetID="10" presetClass="entr" presetSubtype="0" repeatCount="400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92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18500"/>
                            </p:stCondLst>
                            <p:childTnLst>
                              <p:par>
                                <p:cTn id="43" presetID="10" presetClass="exit" presetSubtype="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4" dur="1000"/>
                                        <p:tgtEl>
                                          <p:spTgt spid="922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92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19500"/>
                            </p:stCondLst>
                            <p:childTnLst>
                              <p:par>
                                <p:cTn id="47" presetID="2" presetClass="exit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48" dur="3000"/>
                                        <p:tgtEl>
                                          <p:spTgt spid="92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3000"/>
                                        <p:tgtEl>
                                          <p:spTgt spid="92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2999"/>
                                          </p:stCondLst>
                                        </p:cTn>
                                        <p:tgtEl>
                                          <p:spTgt spid="92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22500"/>
                            </p:stCondLst>
                            <p:childTnLst>
                              <p:par>
                                <p:cTn id="52" presetID="2" presetClass="exit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53" dur="3000"/>
                                        <p:tgtEl>
                                          <p:spTgt spid="92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0-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3000"/>
                                        <p:tgtEl>
                                          <p:spTgt spid="92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2999"/>
                                          </p:stCondLst>
                                        </p:cTn>
                                        <p:tgtEl>
                                          <p:spTgt spid="92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25500"/>
                            </p:stCondLst>
                            <p:childTnLst>
                              <p:par>
                                <p:cTn id="57" presetID="2" presetClass="exit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58" dur="3000"/>
                                        <p:tgtEl>
                                          <p:spTgt spid="92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9" dur="3000"/>
                                        <p:tgtEl>
                                          <p:spTgt spid="92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2999"/>
                                          </p:stCondLst>
                                        </p:cTn>
                                        <p:tgtEl>
                                          <p:spTgt spid="92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28500"/>
                            </p:stCondLst>
                            <p:childTnLst>
                              <p:par>
                                <p:cTn id="6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92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29000"/>
                            </p:stCondLst>
                            <p:childTnLst>
                              <p:par>
                                <p:cTn id="66" presetID="10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7" dur="500"/>
                                        <p:tgtEl>
                                          <p:spTgt spid="923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2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29500"/>
                            </p:stCondLst>
                            <p:childTnLst>
                              <p:par>
                                <p:cTn id="7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92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30000"/>
                            </p:stCondLst>
                            <p:childTnLst>
                              <p:par>
                                <p:cTn id="74" presetID="10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5" dur="1000"/>
                                        <p:tgtEl>
                                          <p:spTgt spid="923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92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31000"/>
                            </p:stCondLst>
                            <p:childTnLst>
                              <p:par>
                                <p:cTn id="7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92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31500"/>
                            </p:stCondLst>
                            <p:childTnLst>
                              <p:par>
                                <p:cTn id="82" presetID="10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3" dur="1000"/>
                                        <p:tgtEl>
                                          <p:spTgt spid="923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92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32500"/>
                            </p:stCondLst>
                            <p:childTnLst>
                              <p:par>
                                <p:cTn id="8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500"/>
                                        <p:tgtEl>
                                          <p:spTgt spid="92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9" fill="hold">
                            <p:stCondLst>
                              <p:cond delay="33000"/>
                            </p:stCondLst>
                            <p:childTnLst>
                              <p:par>
                                <p:cTn id="90" presetID="10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1" dur="1000"/>
                                        <p:tgtEl>
                                          <p:spTgt spid="923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92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3" fill="hold">
                            <p:stCondLst>
                              <p:cond delay="34000"/>
                            </p:stCondLst>
                            <p:childTnLst>
                              <p:par>
                                <p:cTn id="9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6" dur="500"/>
                                        <p:tgtEl>
                                          <p:spTgt spid="92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7" fill="hold">
                            <p:stCondLst>
                              <p:cond delay="34500"/>
                            </p:stCondLst>
                            <p:childTnLst>
                              <p:par>
                                <p:cTn id="98" presetID="10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9" dur="1000"/>
                                        <p:tgtEl>
                                          <p:spTgt spid="923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92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1" fill="hold">
                            <p:stCondLst>
                              <p:cond delay="35500"/>
                            </p:stCondLst>
                            <p:childTnLst>
                              <p:par>
                                <p:cTn id="10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4" dur="500"/>
                                        <p:tgtEl>
                                          <p:spTgt spid="92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5" presetID="64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8.33333E-7 -3.33333E-6 L 0.00035 -0.80532 " pathEditMode="relative" rAng="0" ptsTypes="AA">
                                      <p:cBhvr>
                                        <p:cTn id="106" dur="3000" fill="hold"/>
                                        <p:tgtEl>
                                          <p:spTgt spid="924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40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7" fill="hold">
                            <p:stCondLst>
                              <p:cond delay="38500"/>
                            </p:stCondLst>
                            <p:childTnLst>
                              <p:par>
                                <p:cTn id="108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9" dur="500"/>
                                        <p:tgtEl>
                                          <p:spTgt spid="924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3" dur="500"/>
                                        <p:tgtEl>
                                          <p:spTgt spid="92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4" presetID="63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16667E-6 -2.96296E-6 L 0.80382 -0.01018 " pathEditMode="relative" rAng="0" ptsTypes="AA">
                                      <p:cBhvr>
                                        <p:cTn id="115" dur="3000" fill="hold"/>
                                        <p:tgtEl>
                                          <p:spTgt spid="924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02" y="-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6" fill="hold">
                            <p:stCondLst>
                              <p:cond delay="41500"/>
                            </p:stCondLst>
                            <p:childTnLst>
                              <p:par>
                                <p:cTn id="117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8" dur="500"/>
                                        <p:tgtEl>
                                          <p:spTgt spid="924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2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2" dur="500"/>
                                        <p:tgtEl>
                                          <p:spTgt spid="92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3" presetID="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24" dur="3000"/>
                                        <p:tgtEl>
                                          <p:spTgt spid="92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5" dur="3000"/>
                                        <p:tgtEl>
                                          <p:spTgt spid="92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2999"/>
                                          </p:stCondLst>
                                        </p:cTn>
                                        <p:tgtEl>
                                          <p:spTgt spid="92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7" fill="hold">
                            <p:stCondLst>
                              <p:cond delay="44500"/>
                            </p:stCondLst>
                            <p:childTnLst>
                              <p:par>
                                <p:cTn id="12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0" dur="1000"/>
                                        <p:tgtEl>
                                          <p:spTgt spid="92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1" fill="hold">
                            <p:stCondLst>
                              <p:cond delay="45500"/>
                            </p:stCondLst>
                            <p:childTnLst>
                              <p:par>
                                <p:cTn id="13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4" dur="1000"/>
                                        <p:tgtEl>
                                          <p:spTgt spid="92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5" presetID="1" presetClass="path" presetSubtype="0" repeatCount="400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677 -0.01991 C 0.02951 0.0875 -0.01042 0.2169 -0.09566 0.26829 C -0.1809 0.32084 -0.28021 0.27384 -0.31649 0.16667 C -0.35295 0.05926 -0.31319 -0.06944 -0.2276 -0.12106 C -0.14236 -0.17245 -0.0434 -0.12731 -0.00677 -0.01991 Z " pathEditMode="relative" rAng="3942850" ptsTypes="fffff">
                                      <p:cBhvr>
                                        <p:cTn id="136" dur="3000" spd="-100000" fill="hold"/>
                                        <p:tgtEl>
                                          <p:spTgt spid="923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55" y="9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7" fill="hold">
                            <p:stCondLst>
                              <p:cond delay="57500"/>
                            </p:stCondLst>
                            <p:childTnLst>
                              <p:par>
                                <p:cTn id="13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0" dur="1000"/>
                                        <p:tgtEl>
                                          <p:spTgt spid="92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1" fill="hold">
                            <p:stCondLst>
                              <p:cond delay="58500"/>
                            </p:stCondLst>
                            <p:childTnLst>
                              <p:par>
                                <p:cTn id="14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4" dur="1000"/>
                                        <p:tgtEl>
                                          <p:spTgt spid="92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5" fill="hold">
                            <p:stCondLst>
                              <p:cond delay="59500"/>
                            </p:stCondLst>
                            <p:childTnLst>
                              <p:par>
                                <p:cTn id="14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8" dur="1000"/>
                                        <p:tgtEl>
                                          <p:spTgt spid="92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9" fill="hold">
                            <p:stCondLst>
                              <p:cond delay="60500"/>
                            </p:stCondLst>
                            <p:childTnLst>
                              <p:par>
                                <p:cTn id="150" presetID="2" presetClass="entr" presetSubtype="3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2" dur="3000" fill="hold"/>
                                        <p:tgtEl>
                                          <p:spTgt spid="92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3" dur="3000" fill="hold"/>
                                        <p:tgtEl>
                                          <p:spTgt spid="92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4" fill="hold">
                            <p:stCondLst>
                              <p:cond delay="63500"/>
                            </p:stCondLst>
                            <p:childTnLst>
                              <p:par>
                                <p:cTn id="155" presetID="10" presetClass="entr" presetSubtype="0" repeatCount="3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7" dur="1000"/>
                                        <p:tgtEl>
                                          <p:spTgt spid="92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8" fill="hold">
                            <p:stCondLst>
                              <p:cond delay="66500"/>
                            </p:stCondLst>
                            <p:childTnLst>
                              <p:par>
                                <p:cTn id="159" presetID="42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22222E-6 -4.44444E-6 L -0.13385 0.30463 " pathEditMode="relative" rAng="0" ptsTypes="AA">
                                      <p:cBhvr>
                                        <p:cTn id="160" dur="3000" fill="hold"/>
                                        <p:tgtEl>
                                          <p:spTgt spid="924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7" y="152"/>
                                    </p:animMotion>
                                  </p:childTnLst>
                                </p:cTn>
                              </p:par>
                              <p:par>
                                <p:cTn id="161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62" dur="3000" fill="hold"/>
                                        <p:tgtEl>
                                          <p:spTgt spid="9248"/>
                                        </p:tgtEl>
                                      </p:cBhvr>
                                      <p:by x="25000" y="2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3" fill="hold">
                            <p:stCondLst>
                              <p:cond delay="69500"/>
                            </p:stCondLst>
                            <p:childTnLst>
                              <p:par>
                                <p:cTn id="164" presetID="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65" dur="2000" fill="hold"/>
                                        <p:tgtEl>
                                          <p:spTgt spid="9237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6" fill="hold">
                            <p:stCondLst>
                              <p:cond delay="71500"/>
                            </p:stCondLst>
                            <p:childTnLst>
                              <p:par>
                                <p:cTn id="167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8" dur="1000"/>
                                        <p:tgtEl>
                                          <p:spTgt spid="923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92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0" fill="hold">
                            <p:stCondLst>
                              <p:cond delay="72500"/>
                            </p:stCondLst>
                            <p:childTnLst>
                              <p:par>
                                <p:cTn id="171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2" dur="1000"/>
                                        <p:tgtEl>
                                          <p:spTgt spid="923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92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4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5" dur="1000"/>
                                        <p:tgtEl>
                                          <p:spTgt spid="924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92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7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8" dur="1000"/>
                                        <p:tgtEl>
                                          <p:spTgt spid="924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92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0" fill="hold">
                            <p:stCondLst>
                              <p:cond delay="73500"/>
                            </p:stCondLst>
                            <p:childTnLst>
                              <p:par>
                                <p:cTn id="181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2" dur="500"/>
                                        <p:tgtEl>
                                          <p:spTgt spid="924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2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4" fill="hold">
                            <p:stCondLst>
                              <p:cond delay="74000"/>
                            </p:stCondLst>
                            <p:childTnLst>
                              <p:par>
                                <p:cTn id="185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6" dur="2000"/>
                                        <p:tgtEl>
                                          <p:spTgt spid="923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92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showWhenStopped="0">
                <p:cTn id="188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250"/>
                </p:tgtEl>
              </p:cMediaNode>
            </p:video>
          </p:childTnLst>
        </p:cTn>
      </p:par>
    </p:tnLst>
    <p:bldLst>
      <p:bldP spid="9226" grpId="0" animBg="1"/>
      <p:bldP spid="9226" grpId="1" animBg="1"/>
      <p:bldP spid="9226" grpId="2" animBg="1"/>
      <p:bldP spid="9225" grpId="0" animBg="1"/>
      <p:bldP spid="9225" grpId="1" animBg="1"/>
      <p:bldP spid="9225" grpId="2" animBg="1"/>
      <p:bldP spid="9227" grpId="0" animBg="1"/>
      <p:bldP spid="9227" grpId="1" animBg="1"/>
      <p:bldP spid="9227" grpId="2" animBg="1"/>
      <p:bldP spid="9231" grpId="0" animBg="1"/>
      <p:bldP spid="9231" grpId="1" animBg="1"/>
      <p:bldP spid="9233" grpId="0" animBg="1"/>
      <p:bldP spid="9233" grpId="1" animBg="1"/>
      <p:bldP spid="9234" grpId="0" animBg="1"/>
      <p:bldP spid="9234" grpId="1" animBg="1"/>
      <p:bldP spid="9235" grpId="0" animBg="1"/>
      <p:bldP spid="9235" grpId="1" animBg="1"/>
      <p:bldP spid="9236" grpId="0" animBg="1"/>
      <p:bldP spid="9236" grpId="1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643174" y="3857628"/>
            <a:ext cx="3429024" cy="2585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1" name="Управляющая кнопка: назад 10">
            <a:hlinkClick r:id="" action="ppaction://hlinkshowjump?jump=previousslide" highlightClick="1"/>
          </p:cNvPr>
          <p:cNvSpPr/>
          <p:nvPr/>
        </p:nvSpPr>
        <p:spPr>
          <a:xfrm>
            <a:off x="2857488" y="6357958"/>
            <a:ext cx="642942" cy="285752"/>
          </a:xfrm>
          <a:prstGeom prst="actionButtonBackPrevio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Управляющая кнопка: далее 11">
            <a:hlinkClick r:id="" action="ppaction://hlinkshowjump?jump=nextslide" highlightClick="1"/>
          </p:cNvPr>
          <p:cNvSpPr/>
          <p:nvPr/>
        </p:nvSpPr>
        <p:spPr>
          <a:xfrm>
            <a:off x="3929058" y="6357958"/>
            <a:ext cx="642942" cy="285752"/>
          </a:xfrm>
          <a:prstGeom prst="actionButtonForwardNex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TextBox 12"/>
          <p:cNvSpPr txBox="1"/>
          <p:nvPr/>
        </p:nvSpPr>
        <p:spPr>
          <a:xfrm>
            <a:off x="607191" y="548680"/>
            <a:ext cx="750099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4800" b="1" dirty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blipFill>
                  <a:blip r:embed="rId3"/>
                  <a:tile tx="0" ty="0" sx="100000" sy="100000" flip="none" algn="tl"/>
                </a:blip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Робота з підручником</a:t>
            </a:r>
            <a:endParaRPr lang="ru-RU" sz="4800" b="1" dirty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blipFill>
                <a:blip r:embed="rId3"/>
                <a:tile tx="0" ty="0" sx="100000" sy="100000" flip="none" algn="tl"/>
              </a:blipFill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215C98C6-C344-4E24-8681-A177E12086DF}"/>
              </a:ext>
            </a:extLst>
          </p:cNvPr>
          <p:cNvSpPr txBox="1"/>
          <p:nvPr/>
        </p:nvSpPr>
        <p:spPr>
          <a:xfrm>
            <a:off x="251520" y="1794859"/>
            <a:ext cx="7643812" cy="1200329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eaLnBrk="1" hangingPunct="1">
              <a:defRPr/>
            </a:pPr>
            <a:r>
              <a:rPr lang="uk-UA" sz="3600" b="1" dirty="0">
                <a:latin typeface="+mj-lt"/>
                <a:cs typeface="Arial" charset="0"/>
              </a:rPr>
              <a:t>№ 28.6(4, 6), 28.18(2), 28.20, 28.22</a:t>
            </a:r>
          </a:p>
          <a:p>
            <a:pPr algn="ctr" eaLnBrk="1" hangingPunct="1">
              <a:defRPr/>
            </a:pPr>
            <a:endParaRPr lang="ru-RU" sz="3600" b="1" dirty="0">
              <a:latin typeface="+mj-lt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7738670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C4E7AA8F-34CC-486A-BF8C-36162BD56EEF}"/>
              </a:ext>
            </a:extLst>
          </p:cNvPr>
          <p:cNvSpPr txBox="1"/>
          <p:nvPr/>
        </p:nvSpPr>
        <p:spPr>
          <a:xfrm>
            <a:off x="750094" y="220286"/>
            <a:ext cx="7643812" cy="1200329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eaLnBrk="1" hangingPunct="1">
              <a:defRPr/>
            </a:pPr>
            <a:r>
              <a:rPr lang="uk-UA" sz="3600" b="1" dirty="0">
                <a:latin typeface="+mj-lt"/>
                <a:cs typeface="Arial" charset="0"/>
              </a:rPr>
              <a:t>Самостійна робота</a:t>
            </a:r>
          </a:p>
          <a:p>
            <a:pPr algn="ctr" eaLnBrk="1" hangingPunct="1">
              <a:defRPr/>
            </a:pPr>
            <a:endParaRPr lang="ru-RU" sz="3600" b="1" dirty="0">
              <a:latin typeface="+mj-lt"/>
              <a:cs typeface="Arial" charset="0"/>
            </a:endParaRPr>
          </a:p>
        </p:txBody>
      </p:sp>
      <mc:AlternateContent xmlns:mc="http://schemas.openxmlformats.org/markup-compatibility/2006">
        <mc:Choice xmlns:a14="http://schemas.microsoft.com/office/drawing/2010/main" xmlns="" Requires="a14">
          <p:graphicFrame>
            <p:nvGraphicFramePr>
              <p:cNvPr id="3" name="Таблица 2">
                <a:extLst>
                  <a:ext uri="{FF2B5EF4-FFF2-40B4-BE49-F238E27FC236}">
                    <a16:creationId xmlns:a16="http://schemas.microsoft.com/office/drawing/2014/main" id="{916BD68D-A5B4-471F-A8E0-8C81775EDA2C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682458775"/>
                  </p:ext>
                </p:extLst>
              </p:nvPr>
            </p:nvGraphicFramePr>
            <p:xfrm>
              <a:off x="251520" y="878944"/>
              <a:ext cx="8892480" cy="5048780"/>
            </p:xfrm>
            <a:graphic>
              <a:graphicData uri="http://schemas.openxmlformats.org/drawingml/2006/table">
                <a:tbl>
                  <a:tblPr/>
                  <a:tblGrid>
                    <a:gridCol w="8892480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</a:tblGrid>
                  <a:tr h="2622064">
                    <a:tc>
                      <a:txBody>
                        <a:bodyPr/>
                        <a:lstStyle/>
                        <a:p>
                          <a:pPr marL="742950" marR="0" lvl="0" indent="-742950" algn="ctr" defTabSz="914400" rtl="0" eaLnBrk="1" fontAlgn="base" latinLnBrk="0" hangingPunct="1">
                            <a:lnSpc>
                              <a:spcPct val="115000"/>
                            </a:lnSpc>
                            <a:spcBef>
                              <a:spcPct val="0"/>
                            </a:spcBef>
                            <a:spcAft>
                              <a:spcPts val="1000"/>
                            </a:spcAft>
                            <a:buClrTx/>
                            <a:buSzTx/>
                            <a:buFontTx/>
                            <a:buAutoNum type="arabicPeriod"/>
                            <a:tabLst/>
                          </a:pPr>
                          <a:r>
                            <a:rPr kumimoji="0" lang="ru-RU" sz="3600" b="0" i="0" u="none" strike="noStrike" cap="none" normalizeH="0" baseline="0" dirty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+mn-lt"/>
                              <a:ea typeface="Calibri" pitchFamily="34" charset="0"/>
                              <a:cs typeface="Times New Roman" pitchFamily="18" charset="0"/>
                            </a:rPr>
                            <a:t>Розв</a:t>
                          </a:r>
                          <a:r>
                            <a:rPr lang="en-US" sz="3600" b="1" i="1" dirty="0">
                              <a:solidFill>
                                <a:srgbClr val="000099"/>
                              </a:solidFill>
                              <a:latin typeface="Times New Roman" pitchFamily="18" charset="0"/>
                            </a:rPr>
                            <a:t>’</a:t>
                          </a:r>
                          <a:r>
                            <a:rPr kumimoji="0" lang="ru-RU" sz="3600" b="0" i="0" u="none" strike="noStrike" cap="none" normalizeH="0" baseline="0" dirty="0" err="1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+mn-lt"/>
                              <a:ea typeface="Calibri" pitchFamily="34" charset="0"/>
                              <a:cs typeface="Times New Roman" pitchFamily="18" charset="0"/>
                            </a:rPr>
                            <a:t>язати</a:t>
                          </a:r>
                          <a:r>
                            <a:rPr kumimoji="0" lang="ru-RU" sz="3600" b="0" i="0" u="none" strike="noStrike" cap="none" normalizeH="0" baseline="0" dirty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+mn-lt"/>
                              <a:ea typeface="Calibri" pitchFamily="34" charset="0"/>
                              <a:cs typeface="Times New Roman" pitchFamily="18" charset="0"/>
                            </a:rPr>
                            <a:t/>
                          </a:r>
                          <a:r>
                            <a:rPr kumimoji="0" lang="ru-RU" sz="3600" b="0" i="0" u="none" strike="noStrike" cap="none" normalizeH="0" baseline="0" dirty="0" err="1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+mn-lt"/>
                              <a:ea typeface="Calibri" pitchFamily="34" charset="0"/>
                              <a:cs typeface="Times New Roman" pitchFamily="18" charset="0"/>
                            </a:rPr>
                            <a:t>нерівність</a:t>
                          </a:r>
                          <a:endParaRPr kumimoji="0" lang="ru-RU" sz="3600" b="0" i="0" u="none" strike="noStrike" cap="none" normalizeH="0" baseline="0" dirty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+mn-lt"/>
                            <a:ea typeface="Calibri" pitchFamily="34" charset="0"/>
                            <a:cs typeface="Times New Roman" pitchFamily="18" charset="0"/>
                          </a:endParaRPr>
                        </a:p>
                        <a:p>
                          <a:pPr marL="0" marR="0" lvl="0" indent="0" algn="l" defTabSz="914400" rtl="0" eaLnBrk="1" fontAlgn="base" latinLnBrk="0" hangingPunct="1">
                            <a:lnSpc>
                              <a:spcPct val="115000"/>
                            </a:lnSpc>
                            <a:spcBef>
                              <a:spcPct val="0"/>
                            </a:spcBef>
                            <a:spcAft>
                              <a:spcPts val="1013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:r>
                            <a:rPr kumimoji="0" lang="ru-RU" sz="3600" b="0" i="0" u="none" strike="noStrike" cap="none" normalizeH="0" baseline="0" dirty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+mn-lt"/>
                              <a:cs typeface="Times New Roman" pitchFamily="18" charset="0"/>
                            </a:rPr>
                            <a:t>    а)   4 + 12</a:t>
                          </a:r>
                          <a:r>
                            <a:rPr kumimoji="0" lang="ru-RU" sz="3600" b="0" i="1" u="none" strike="noStrike" cap="none" normalizeH="0" baseline="0" dirty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+mn-lt"/>
                              <a:cs typeface="Times New Roman" pitchFamily="18" charset="0"/>
                            </a:rPr>
                            <a:t>х </a:t>
                          </a:r>
                          <a:r>
                            <a:rPr kumimoji="0" lang="ru-RU" sz="3600" b="0" i="0" u="none" strike="noStrike" cap="none" normalizeH="0" baseline="0" dirty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+mn-lt"/>
                              <a:cs typeface="Times New Roman" pitchFamily="18" charset="0"/>
                            </a:rPr>
                            <a:t>&gt; 7 + 13</a:t>
                          </a:r>
                          <a:r>
                            <a:rPr kumimoji="0" lang="ru-RU" sz="3600" b="0" i="1" u="none" strike="noStrike" cap="none" normalizeH="0" baseline="0" dirty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+mn-lt"/>
                              <a:cs typeface="Times New Roman" pitchFamily="18" charset="0"/>
                            </a:rPr>
                            <a:t>х</a:t>
                          </a:r>
                          <a:r>
                            <a:rPr kumimoji="0" lang="uk-UA" sz="3600" b="0" i="1" u="none" strike="noStrike" cap="none" normalizeH="0" baseline="0" dirty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+mn-lt"/>
                              <a:cs typeface="Times New Roman" pitchFamily="18" charset="0"/>
                            </a:rPr>
                            <a:t>; </a:t>
                          </a:r>
                          <a:endParaRPr kumimoji="0" lang="ru-RU" sz="3600" b="0" i="0" u="none" strike="noStrike" cap="none" normalizeH="0" baseline="0" dirty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+mn-lt"/>
                            <a:cs typeface="Arial" charset="0"/>
                          </a:endParaRPr>
                        </a:p>
                        <a:p>
                          <a:pPr marL="0" marR="0" lvl="0" indent="0" algn="l" defTabSz="914400" rtl="0" eaLnBrk="1" fontAlgn="base" latinLnBrk="0" hangingPunct="1">
                            <a:lnSpc>
                              <a:spcPct val="115000"/>
                            </a:lnSpc>
                            <a:spcBef>
                              <a:spcPct val="0"/>
                            </a:spcBef>
                            <a:spcAft>
                              <a:spcPts val="100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:r>
                            <a:rPr kumimoji="0" lang="uk-UA" sz="3600" b="0" i="0" u="none" strike="noStrike" cap="none" normalizeH="0" baseline="0" dirty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+mn-lt"/>
                              <a:cs typeface="Times New Roman" pitchFamily="18" charset="0"/>
                            </a:rPr>
                            <a:t>   б)    </a:t>
                          </a:r>
                          <a:r>
                            <a:rPr kumimoji="0" lang="ru-RU" sz="3600" b="0" i="0" u="none" strike="noStrike" cap="none" normalizeH="0" baseline="0" dirty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+mn-lt"/>
                              <a:cs typeface="Times New Roman" pitchFamily="18" charset="0"/>
                            </a:rPr>
                            <a:t>(2 - 3</a:t>
                          </a:r>
                          <a:r>
                            <a:rPr kumimoji="0" lang="ru-RU" sz="3600" b="0" i="1" u="none" strike="noStrike" cap="none" normalizeH="0" baseline="0" dirty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+mn-lt"/>
                              <a:cs typeface="Times New Roman" pitchFamily="18" charset="0"/>
                            </a:rPr>
                            <a:t>х</a:t>
                          </a:r>
                          <a:r>
                            <a:rPr kumimoji="0" lang="ru-RU" sz="3600" b="0" i="0" u="none" strike="noStrike" cap="none" normalizeH="0" baseline="0" dirty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+mn-lt"/>
                              <a:cs typeface="Times New Roman" pitchFamily="18" charset="0"/>
                            </a:rPr>
                            <a:t>) + 4(6 + х) &gt; 1</a:t>
                          </a:r>
                          <a:r>
                            <a:rPr kumimoji="0" lang="uk-UA" sz="3600" b="0" i="0" u="none" strike="noStrike" cap="none" normalizeH="0" baseline="0" dirty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+mn-lt"/>
                              <a:cs typeface="Times New Roman" pitchFamily="18" charset="0"/>
                            </a:rPr>
                            <a:t>;</a:t>
                          </a:r>
                        </a:p>
                      </a:txBody>
                      <a:tcPr marL="73025" marR="0" marT="0" marB="0" horzOverflow="overflow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solidFill>
                          <a:srgbClr val="FFFFFF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2017183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base" latinLnBrk="0" hangingPunct="1">
                            <a:lnSpc>
                              <a:spcPct val="115000"/>
                            </a:lnSpc>
                            <a:spcBef>
                              <a:spcPct val="0"/>
                            </a:spcBef>
                            <a:spcAft>
                              <a:spcPts val="1013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:r>
                            <a:rPr kumimoji="0" lang="ru-RU" sz="3600" b="0" i="1" u="none" strike="noStrike" cap="none" normalizeH="0" baseline="0" dirty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+mn-lt"/>
                              <a:cs typeface="Arial" charset="0"/>
                            </a:rPr>
                            <a:t>2. </a:t>
                          </a:r>
                          <a:r>
                            <a:rPr lang="uk-UA" sz="3600" dirty="0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</a:rPr>
                            <a:t>Знайти найменший натуральний розв’язок нерівності:     </a:t>
                          </a:r>
                          <a14:m>
                            <m:oMath xmlns:m="http://schemas.openxmlformats.org/officeDocument/2006/math">
                              <m:f>
                                <m:fPr>
                                  <m:ctrlPr>
                                    <a:rPr lang="uk-UA" sz="4400" i="1" smtClean="0">
                                      <a:solidFill>
                                        <a:srgbClr val="000000"/>
                                      </a:solidFill>
                                      <a:effectLst/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uk-UA" sz="4400" i="1" smtClean="0">
                                      <a:solidFill>
                                        <a:srgbClr val="000000"/>
                                      </a:solidFill>
                                      <a:effectLst/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  <m:r>
                                    <a:rPr lang="uk-UA" sz="4400" i="1" smtClean="0">
                                      <a:solidFill>
                                        <a:srgbClr val="000000"/>
                                      </a:solidFill>
                                      <a:effectLst/>
                                      <a:latin typeface="Cambria Math" panose="02040503050406030204" pitchFamily="18" charset="0"/>
                                    </a:rPr>
                                    <m:t>+4</m:t>
                                  </m:r>
                                </m:num>
                                <m:den>
                                  <m:r>
                                    <a:rPr lang="uk-UA" sz="4400" i="1" smtClean="0">
                                      <a:solidFill>
                                        <a:srgbClr val="000000"/>
                                      </a:solidFill>
                                      <a:effectLst/>
                                      <a:latin typeface="Cambria Math" panose="02040503050406030204" pitchFamily="18" charset="0"/>
                                    </a:rPr>
                                    <m:t>7</m:t>
                                  </m:r>
                                </m:den>
                              </m:f>
                              <m:r>
                                <a:rPr lang="uk-UA" sz="4400" i="1" smtClean="0">
                                  <a:solidFill>
                                    <a:srgbClr val="000000"/>
                                  </a:solidFill>
                                  <a:effectLst/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f>
                                <m:fPr>
                                  <m:ctrlPr>
                                    <a:rPr lang="uk-UA" sz="4400" i="1" smtClean="0">
                                      <a:solidFill>
                                        <a:srgbClr val="000000"/>
                                      </a:solidFill>
                                      <a:effectLst/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uk-UA" sz="4400" i="1" smtClean="0">
                                      <a:solidFill>
                                        <a:srgbClr val="000000"/>
                                      </a:solidFill>
                                      <a:effectLst/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  <m:r>
                                    <a:rPr lang="uk-UA" sz="4400" i="1" smtClean="0">
                                      <a:solidFill>
                                        <a:srgbClr val="000000"/>
                                      </a:solidFill>
                                      <a:effectLst/>
                                      <a:latin typeface="Cambria Math" panose="02040503050406030204" pitchFamily="18" charset="0"/>
                                    </a:rPr>
                                    <m:t>+7</m:t>
                                  </m:r>
                                </m:num>
                                <m:den>
                                  <m:r>
                                    <a:rPr lang="uk-UA" sz="4400" i="1" smtClean="0">
                                      <a:solidFill>
                                        <a:srgbClr val="000000"/>
                                      </a:solidFill>
                                      <a:effectLst/>
                                      <a:latin typeface="Cambria Math" panose="02040503050406030204" pitchFamily="18" charset="0"/>
                                    </a:rPr>
                                    <m:t>4</m:t>
                                  </m:r>
                                </m:den>
                              </m:f>
                              <m:r>
                                <a:rPr lang="uk-UA" sz="4400" i="1" smtClean="0">
                                  <a:solidFill>
                                    <a:srgbClr val="000000"/>
                                  </a:solidFill>
                                  <a:effectLst/>
                                  <a:latin typeface="Cambria Math" panose="02040503050406030204" pitchFamily="18" charset="0"/>
                                </a:rPr>
                                <m:t>≥−3</m:t>
                              </m:r>
                            </m:oMath>
                          </a14:m>
                          <a:endParaRPr lang="uk-UA" sz="4400" dirty="0">
                            <a:solidFill>
                              <a:srgbClr val="000000"/>
                            </a:solidFill>
                            <a:effectLst/>
                            <a:latin typeface="Times New Roman" panose="02020603050405020304" pitchFamily="18" charset="0"/>
                            <a:ea typeface="Times New Roman" panose="02020603050405020304" pitchFamily="18" charset="0"/>
                          </a:endParaRPr>
                        </a:p>
                        <a:p>
                          <a:pPr marL="0" marR="0" lvl="0" indent="0" algn="l" defTabSz="914400" rtl="0" eaLnBrk="1" fontAlgn="base" latinLnBrk="0" hangingPunct="1">
                            <a:lnSpc>
                              <a:spcPct val="115000"/>
                            </a:lnSpc>
                            <a:spcBef>
                              <a:spcPct val="0"/>
                            </a:spcBef>
                            <a:spcAft>
                              <a:spcPts val="1013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:endParaRPr kumimoji="0" lang="ru-RU" sz="3600" b="0" i="1" u="none" strike="noStrike" cap="none" normalizeH="0" baseline="0" dirty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+mn-lt"/>
                            <a:cs typeface="Arial" charset="0"/>
                          </a:endParaRPr>
                        </a:p>
                      </a:txBody>
                      <a:tcPr marL="73025" marR="0" marT="0" marB="0" horzOverflow="overflow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solidFill>
                          <a:srgbClr val="FFFFFF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</a:tbl>
              </a:graphicData>
            </a:graphic>
          </p:graphicFrame>
        </mc:Choice>
        <mc:Fallback>
          <p:graphicFrame>
            <p:nvGraphicFramePr>
              <p:cNvPr id="3" name="Таблица 2">
                <a:extLst>
                  <a:ext uri="{FF2B5EF4-FFF2-40B4-BE49-F238E27FC236}">
                    <a16:creationId xmlns:a16="http://schemas.microsoft.com/office/drawing/2014/main" xmlns="" xmlns:a14="http://schemas.microsoft.com/office/drawing/2010/main" id="{916BD68D-A5B4-471F-A8E0-8C81775EDA2C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xmlns="" xmlns:a14="http://schemas.microsoft.com/office/drawing/2010/main" val="3682458775"/>
                  </p:ext>
                </p:extLst>
              </p:nvPr>
            </p:nvGraphicFramePr>
            <p:xfrm>
              <a:off x="251520" y="878944"/>
              <a:ext cx="8892480" cy="5048780"/>
            </p:xfrm>
            <a:graphic>
              <a:graphicData uri="http://schemas.openxmlformats.org/drawingml/2006/table">
                <a:tbl>
                  <a:tblPr/>
                  <a:tblGrid>
                    <a:gridCol w="8892480">
                      <a:extLst>
                        <a:ext uri="{9D8B030D-6E8A-4147-A177-3AD203B41FA5}">
                          <a16:colId xmlns:a16="http://schemas.microsoft.com/office/drawing/2014/main" xmlns="" xmlns:a14="http://schemas.microsoft.com/office/drawing/2010/main" val="20000"/>
                        </a:ext>
                      </a:extLst>
                    </a:gridCol>
                  </a:tblGrid>
                  <a:tr h="2622064">
                    <a:tc>
                      <a:txBody>
                        <a:bodyPr/>
                        <a:lstStyle/>
                        <a:p>
                          <a:pPr marL="742950" marR="0" lvl="0" indent="-742950" algn="ctr" defTabSz="914400" rtl="0" eaLnBrk="1" fontAlgn="base" latinLnBrk="0" hangingPunct="1">
                            <a:lnSpc>
                              <a:spcPct val="115000"/>
                            </a:lnSpc>
                            <a:spcBef>
                              <a:spcPct val="0"/>
                            </a:spcBef>
                            <a:spcAft>
                              <a:spcPts val="1000"/>
                            </a:spcAft>
                            <a:buClrTx/>
                            <a:buSzTx/>
                            <a:buFontTx/>
                            <a:buAutoNum type="arabicPeriod"/>
                            <a:tabLst/>
                          </a:pPr>
                          <a:r>
                            <a:rPr kumimoji="0" lang="ru-RU" sz="3600" b="0" i="0" u="none" strike="noStrike" cap="none" normalizeH="0" baseline="0" dirty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+mn-lt"/>
                              <a:ea typeface="Calibri" pitchFamily="34" charset="0"/>
                              <a:cs typeface="Times New Roman" pitchFamily="18" charset="0"/>
                            </a:rPr>
                            <a:t>Розв</a:t>
                          </a:r>
                          <a:r>
                            <a:rPr lang="en-US" sz="3600" b="1" i="1" dirty="0">
                              <a:solidFill>
                                <a:srgbClr val="000099"/>
                              </a:solidFill>
                              <a:latin typeface="Times New Roman" pitchFamily="18" charset="0"/>
                            </a:rPr>
                            <a:t>’</a:t>
                          </a:r>
                          <a:r>
                            <a:rPr kumimoji="0" lang="ru-RU" sz="3600" b="0" i="0" u="none" strike="noStrike" cap="none" normalizeH="0" baseline="0" dirty="0" err="1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+mn-lt"/>
                              <a:ea typeface="Calibri" pitchFamily="34" charset="0"/>
                              <a:cs typeface="Times New Roman" pitchFamily="18" charset="0"/>
                            </a:rPr>
                            <a:t>язатинерівність</a:t>
                          </a:r>
                          <a:endParaRPr kumimoji="0" lang="ru-RU" sz="3600" b="0" i="0" u="none" strike="noStrike" cap="none" normalizeH="0" baseline="0" dirty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+mn-lt"/>
                            <a:ea typeface="Calibri" pitchFamily="34" charset="0"/>
                            <a:cs typeface="Times New Roman" pitchFamily="18" charset="0"/>
                          </a:endParaRPr>
                        </a:p>
                        <a:p>
                          <a:pPr marL="0" marR="0" lvl="0" indent="0" algn="l" defTabSz="914400" rtl="0" eaLnBrk="1" fontAlgn="base" latinLnBrk="0" hangingPunct="1">
                            <a:lnSpc>
                              <a:spcPct val="115000"/>
                            </a:lnSpc>
                            <a:spcBef>
                              <a:spcPct val="0"/>
                            </a:spcBef>
                            <a:spcAft>
                              <a:spcPts val="1013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:r>
                            <a:rPr kumimoji="0" lang="ru-RU" sz="3600" b="0" i="0" u="none" strike="noStrike" cap="none" normalizeH="0" baseline="0" dirty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+mn-lt"/>
                              <a:cs typeface="Times New Roman" pitchFamily="18" charset="0"/>
                            </a:rPr>
                            <a:t>    а)   4 + 12</a:t>
                          </a:r>
                          <a:r>
                            <a:rPr kumimoji="0" lang="ru-RU" sz="3600" b="0" i="1" u="none" strike="noStrike" cap="none" normalizeH="0" baseline="0" dirty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+mn-lt"/>
                              <a:cs typeface="Times New Roman" pitchFamily="18" charset="0"/>
                            </a:rPr>
                            <a:t>х </a:t>
                          </a:r>
                          <a:r>
                            <a:rPr kumimoji="0" lang="ru-RU" sz="3600" b="0" i="0" u="none" strike="noStrike" cap="none" normalizeH="0" baseline="0" dirty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+mn-lt"/>
                              <a:cs typeface="Times New Roman" pitchFamily="18" charset="0"/>
                            </a:rPr>
                            <a:t>&gt; 7 + 13</a:t>
                          </a:r>
                          <a:r>
                            <a:rPr kumimoji="0" lang="ru-RU" sz="3600" b="0" i="1" u="none" strike="noStrike" cap="none" normalizeH="0" baseline="0" dirty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+mn-lt"/>
                              <a:cs typeface="Times New Roman" pitchFamily="18" charset="0"/>
                            </a:rPr>
                            <a:t>х</a:t>
                          </a:r>
                          <a:r>
                            <a:rPr kumimoji="0" lang="uk-UA" sz="3600" b="0" i="1" u="none" strike="noStrike" cap="none" normalizeH="0" baseline="0" dirty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+mn-lt"/>
                              <a:cs typeface="Times New Roman" pitchFamily="18" charset="0"/>
                            </a:rPr>
                            <a:t>; </a:t>
                          </a:r>
                          <a:endParaRPr kumimoji="0" lang="ru-RU" sz="3600" b="0" i="0" u="none" strike="noStrike" cap="none" normalizeH="0" baseline="0" dirty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+mn-lt"/>
                            <a:cs typeface="Arial" charset="0"/>
                          </a:endParaRPr>
                        </a:p>
                        <a:p>
                          <a:pPr marL="0" marR="0" lvl="0" indent="0" algn="l" defTabSz="914400" rtl="0" eaLnBrk="1" fontAlgn="base" latinLnBrk="0" hangingPunct="1">
                            <a:lnSpc>
                              <a:spcPct val="115000"/>
                            </a:lnSpc>
                            <a:spcBef>
                              <a:spcPct val="0"/>
                            </a:spcBef>
                            <a:spcAft>
                              <a:spcPts val="100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:r>
                            <a:rPr kumimoji="0" lang="uk-UA" sz="3600" b="0" i="0" u="none" strike="noStrike" cap="none" normalizeH="0" baseline="0" dirty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+mn-lt"/>
                              <a:cs typeface="Times New Roman" pitchFamily="18" charset="0"/>
                            </a:rPr>
                            <a:t>   б)    </a:t>
                          </a:r>
                          <a:r>
                            <a:rPr kumimoji="0" lang="ru-RU" sz="3600" b="0" i="0" u="none" strike="noStrike" cap="none" normalizeH="0" baseline="0" dirty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+mn-lt"/>
                              <a:cs typeface="Times New Roman" pitchFamily="18" charset="0"/>
                            </a:rPr>
                            <a:t>(2 - 3</a:t>
                          </a:r>
                          <a:r>
                            <a:rPr kumimoji="0" lang="ru-RU" sz="3600" b="0" i="1" u="none" strike="noStrike" cap="none" normalizeH="0" baseline="0" dirty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+mn-lt"/>
                              <a:cs typeface="Times New Roman" pitchFamily="18" charset="0"/>
                            </a:rPr>
                            <a:t>х</a:t>
                          </a:r>
                          <a:r>
                            <a:rPr kumimoji="0" lang="ru-RU" sz="3600" b="0" i="0" u="none" strike="noStrike" cap="none" normalizeH="0" baseline="0" dirty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+mn-lt"/>
                              <a:cs typeface="Times New Roman" pitchFamily="18" charset="0"/>
                            </a:rPr>
                            <a:t>) + 4(6 + х) &gt; 1</a:t>
                          </a:r>
                          <a:r>
                            <a:rPr kumimoji="0" lang="uk-UA" sz="3600" b="0" i="0" u="none" strike="noStrike" cap="none" normalizeH="0" baseline="0" dirty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+mn-lt"/>
                              <a:cs typeface="Times New Roman" pitchFamily="18" charset="0"/>
                            </a:rPr>
                            <a:t>;</a:t>
                          </a:r>
                        </a:p>
                      </a:txBody>
                      <a:tcPr marL="73025" marR="0" marT="0" marB="0" horzOverflow="overflow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solidFill>
                          <a:srgbClr val="FFFFFF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xmlns="" xmlns:a14="http://schemas.microsoft.com/office/drawing/2010/main" val="10000"/>
                      </a:ext>
                    </a:extLst>
                  </a:tr>
                  <a:tr h="2426716">
                    <a:tc>
                      <a:txBody>
                        <a:bodyPr/>
                        <a:lstStyle/>
                        <a:p>
                          <a:endParaRPr lang="x-none"/>
                        </a:p>
                      </a:txBody>
                      <a:tcPr marL="73025" marR="0" marT="0" marB="0" horzOverflow="overflow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blipFill>
                          <a:blip r:embed="rId2"/>
                          <a:stretch>
                            <a:fillRect l="-2262" t="-112814" r="-3564" b="-503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xmlns="" xmlns:a14="http://schemas.microsoft.com/office/drawing/2010/main" val="10001"/>
                      </a:ext>
                    </a:extLst>
                  </a:tr>
                </a:tbl>
              </a:graphicData>
            </a:graphic>
          </p:graphicFrame>
        </mc:Fallback>
      </mc:AlternateContent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5" name="Rectangle 5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buNone/>
            </a:pPr>
            <a:r>
              <a:rPr lang="uk-UA" dirty="0">
                <a:latin typeface="Times New Roman" pitchFamily="18" charset="0"/>
                <a:cs typeface="Times New Roman" pitchFamily="18" charset="0"/>
              </a:rPr>
              <a:t>    заява про незгоду з ким,  чим-небудь,   доказ проти чогось.</a:t>
            </a:r>
          </a:p>
          <a:p>
            <a:pPr algn="r" eaLnBrk="1" hangingPunct="1">
              <a:buFontTx/>
              <a:buNone/>
            </a:pPr>
            <a:r>
              <a:rPr lang="ru-RU" sz="1400" i="1" dirty="0"/>
              <a:t>«Словник </a:t>
            </a:r>
            <a:r>
              <a:rPr lang="ru-RU" sz="1400" i="1" dirty="0" err="1"/>
              <a:t>української</a:t>
            </a:r>
            <a:r>
              <a:rPr lang="ru-RU" sz="1400" i="1" dirty="0"/>
              <a:t> </a:t>
            </a:r>
            <a:r>
              <a:rPr lang="ru-RU" sz="1400" i="1" dirty="0" err="1"/>
              <a:t>мови</a:t>
            </a:r>
            <a:r>
              <a:rPr lang="ru-RU" sz="1400" i="1" dirty="0"/>
              <a:t>»</a:t>
            </a:r>
            <a:endParaRPr lang="en-US" sz="1400" i="1" dirty="0"/>
          </a:p>
          <a:p>
            <a:pPr eaLnBrk="1" hangingPunct="1">
              <a:buFontTx/>
              <a:buNone/>
            </a:pPr>
            <a:endParaRPr lang="en-US" sz="1400" i="1" dirty="0"/>
          </a:p>
          <a:p>
            <a:pPr algn="r" eaLnBrk="1" hangingPunct="1">
              <a:buFontTx/>
              <a:buNone/>
            </a:pPr>
            <a:endParaRPr lang="en-US" sz="1400" i="1" dirty="0"/>
          </a:p>
          <a:p>
            <a:pPr algn="r" eaLnBrk="1" hangingPunct="1">
              <a:buFontTx/>
              <a:buNone/>
            </a:pPr>
            <a:r>
              <a:rPr lang="ru-RU" sz="1400" dirty="0"/>
              <a:t> </a:t>
            </a:r>
          </a:p>
        </p:txBody>
      </p:sp>
      <p:sp>
        <p:nvSpPr>
          <p:cNvPr id="8196" name="Rectangle 7"/>
          <p:cNvSpPr>
            <a:spLocks noChangeArrowheads="1"/>
          </p:cNvSpPr>
          <p:nvPr/>
        </p:nvSpPr>
        <p:spPr bwMode="auto">
          <a:xfrm>
            <a:off x="684213" y="2717514"/>
            <a:ext cx="7713662" cy="34470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r>
              <a:rPr lang="en-US" b="1" dirty="0">
                <a:latin typeface="Times New Roman" pitchFamily="18" charset="0"/>
                <a:cs typeface="Times New Roman" pitchFamily="18" charset="0"/>
              </a:rPr>
              <a:t>     </a:t>
            </a:r>
            <a:r>
              <a:rPr lang="ru-RU" sz="3200" b="1" dirty="0" err="1">
                <a:latin typeface="Times New Roman" pitchFamily="18" charset="0"/>
                <a:cs typeface="Times New Roman" pitchFamily="18" charset="0"/>
              </a:rPr>
              <a:t>Нерівність</a:t>
            </a:r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 — </a:t>
            </a:r>
            <a:r>
              <a:rPr lang="ru-RU" sz="3200" dirty="0" err="1">
                <a:latin typeface="Times New Roman" pitchFamily="18" charset="0"/>
                <a:cs typeface="Times New Roman" pitchFamily="18" charset="0"/>
              </a:rPr>
              <a:t>твердження</a:t>
            </a:r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 про те, </a:t>
            </a:r>
            <a:r>
              <a:rPr lang="ru-RU" sz="3200" dirty="0" err="1">
                <a:latin typeface="Times New Roman" pitchFamily="18" charset="0"/>
                <a:cs typeface="Times New Roman" pitchFamily="18" charset="0"/>
              </a:rPr>
              <a:t>що</a:t>
            </a:r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 два </a:t>
            </a:r>
            <a:r>
              <a:rPr lang="ru-RU" sz="3200" dirty="0" err="1">
                <a:latin typeface="Times New Roman" pitchFamily="18" charset="0"/>
                <a:cs typeface="Times New Roman" pitchFamily="18" charset="0"/>
              </a:rPr>
              <a:t>математичні</a:t>
            </a:r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dirty="0" err="1">
                <a:latin typeface="Times New Roman" pitchFamily="18" charset="0"/>
                <a:cs typeface="Times New Roman" pitchFamily="18" charset="0"/>
              </a:rPr>
              <a:t>об'єкти</a:t>
            </a:r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dirty="0" err="1">
                <a:latin typeface="Times New Roman" pitchFamily="18" charset="0"/>
                <a:cs typeface="Times New Roman" pitchFamily="18" charset="0"/>
              </a:rPr>
              <a:t>є</a:t>
            </a:r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dirty="0" err="1">
                <a:latin typeface="Times New Roman" pitchFamily="18" charset="0"/>
                <a:cs typeface="Times New Roman" pitchFamily="18" charset="0"/>
              </a:rPr>
              <a:t>різними</a:t>
            </a:r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3200" dirty="0" err="1">
                <a:latin typeface="Times New Roman" pitchFamily="18" charset="0"/>
                <a:cs typeface="Times New Roman" pitchFamily="18" charset="0"/>
              </a:rPr>
              <a:t>тобто</a:t>
            </a:r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 не </a:t>
            </a:r>
            <a:r>
              <a:rPr lang="ru-RU" sz="3200" dirty="0" err="1">
                <a:latin typeface="Times New Roman" pitchFamily="18" charset="0"/>
                <a:cs typeface="Times New Roman" pitchFamily="18" charset="0"/>
              </a:rPr>
              <a:t>дорівнюють</a:t>
            </a:r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 один одному.</a:t>
            </a:r>
            <a:endParaRPr lang="en-US" sz="32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3200" dirty="0">
                <a:latin typeface="Times New Roman" pitchFamily="18" charset="0"/>
              </a:rPr>
              <a:t> </a:t>
            </a:r>
            <a:endParaRPr lang="en-US" sz="3200" dirty="0">
              <a:latin typeface="Times New Roman" pitchFamily="18" charset="0"/>
            </a:endParaRPr>
          </a:p>
          <a:p>
            <a:r>
              <a:rPr lang="en-US" dirty="0"/>
              <a:t>                                            </a:t>
            </a:r>
            <a:r>
              <a:rPr lang="ru-RU" i="1" dirty="0" err="1">
                <a:latin typeface="Times New Roman" pitchFamily="18" charset="0"/>
              </a:rPr>
              <a:t>Матеріал</a:t>
            </a:r>
            <a:r>
              <a:rPr lang="ru-RU" i="1" dirty="0">
                <a:latin typeface="Times New Roman" pitchFamily="18" charset="0"/>
              </a:rPr>
              <a:t> </a:t>
            </a:r>
            <a:r>
              <a:rPr lang="ru-RU" i="1" dirty="0" err="1">
                <a:latin typeface="Times New Roman" pitchFamily="18" charset="0"/>
              </a:rPr>
              <a:t>з</a:t>
            </a:r>
            <a:r>
              <a:rPr lang="ru-RU" i="1" dirty="0">
                <a:latin typeface="Times New Roman" pitchFamily="18" charset="0"/>
              </a:rPr>
              <a:t> </a:t>
            </a:r>
            <a:r>
              <a:rPr lang="ru-RU" i="1" dirty="0" err="1">
                <a:latin typeface="Times New Roman" pitchFamily="18" charset="0"/>
              </a:rPr>
              <a:t>Вікіпедії</a:t>
            </a:r>
            <a:r>
              <a:rPr lang="ru-RU" i="1" dirty="0">
                <a:latin typeface="Times New Roman" pitchFamily="18" charset="0"/>
              </a:rPr>
              <a:t> — </a:t>
            </a:r>
            <a:r>
              <a:rPr lang="ru-RU" i="1" dirty="0" err="1">
                <a:latin typeface="Times New Roman" pitchFamily="18" charset="0"/>
              </a:rPr>
              <a:t>вільної</a:t>
            </a:r>
            <a:r>
              <a:rPr lang="ru-RU" i="1" dirty="0">
                <a:latin typeface="Times New Roman" pitchFamily="18" charset="0"/>
              </a:rPr>
              <a:t> </a:t>
            </a:r>
            <a:r>
              <a:rPr lang="ru-RU" i="1" dirty="0" err="1">
                <a:latin typeface="Times New Roman" pitchFamily="18" charset="0"/>
              </a:rPr>
              <a:t>енциклопедії</a:t>
            </a:r>
            <a:r>
              <a:rPr lang="ru-RU" i="1" dirty="0">
                <a:latin typeface="Times New Roman" pitchFamily="18" charset="0"/>
              </a:rPr>
              <a:t>.</a:t>
            </a:r>
          </a:p>
          <a:p>
            <a:endParaRPr lang="ru-RU" i="1" dirty="0">
              <a:latin typeface="Times New Roman" pitchFamily="18" charset="0"/>
            </a:endParaRPr>
          </a:p>
          <a:p>
            <a:endParaRPr lang="ru-RU" i="1" dirty="0">
              <a:latin typeface="Times New Roman" pitchFamily="18" charset="0"/>
            </a:endParaRPr>
          </a:p>
          <a:p>
            <a:endParaRPr lang="ru-RU" i="1" dirty="0">
              <a:latin typeface="Times New Roman" pitchFamily="18" charset="0"/>
            </a:endParaRPr>
          </a:p>
          <a:p>
            <a:r>
              <a:rPr lang="ru-RU" dirty="0"/>
              <a:t> </a:t>
            </a:r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/>
              <a:t>Нерівність – це…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383204226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6" name="Picture 2" descr="http://image.zn.ua/media/images/614xX/Sep2012/47219.jpg"/>
          <p:cNvPicPr>
            <a:picLocks noChangeAspect="1" noChangeArrowheads="1"/>
          </p:cNvPicPr>
          <p:nvPr/>
        </p:nvPicPr>
        <p:blipFill>
          <a:blip r:embed="rId3" cstate="print"/>
          <a:srcRect t="17313" r="59900"/>
          <a:stretch>
            <a:fillRect/>
          </a:stretch>
        </p:blipFill>
        <p:spPr bwMode="auto">
          <a:xfrm>
            <a:off x="6084168" y="1772816"/>
            <a:ext cx="2850145" cy="3888432"/>
          </a:xfrm>
          <a:prstGeom prst="rect">
            <a:avLst/>
          </a:prstGeom>
          <a:noFill/>
        </p:spPr>
      </p:pic>
      <p:sp>
        <p:nvSpPr>
          <p:cNvPr id="2048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/>
              <a:t>Нерівність душ</a:t>
            </a:r>
            <a:br>
              <a:rPr lang="ru-RU" b="1"/>
            </a:br>
            <a:endParaRPr lang="ru-RU"/>
          </a:p>
        </p:txBody>
      </p:sp>
      <p:sp>
        <p:nvSpPr>
          <p:cNvPr id="20483" name="Содержимое 2"/>
          <p:cNvSpPr>
            <a:spLocks noGrp="1"/>
          </p:cNvSpPr>
          <p:nvPr>
            <p:ph idx="1"/>
          </p:nvPr>
        </p:nvSpPr>
        <p:spPr>
          <a:xfrm>
            <a:off x="323528" y="836712"/>
            <a:ext cx="7200800" cy="6357982"/>
          </a:xfrm>
        </p:spPr>
        <p:txBody>
          <a:bodyPr/>
          <a:lstStyle/>
          <a:p>
            <a:pPr>
              <a:buNone/>
            </a:pPr>
            <a:r>
              <a:rPr lang="ru-RU" sz="2000" b="1" i="1" dirty="0" err="1">
                <a:latin typeface="Bookman Old Style" pitchFamily="18" charset="0"/>
              </a:rPr>
              <a:t>Нерівність</a:t>
            </a:r>
            <a:r>
              <a:rPr lang="ru-RU" sz="2000" b="1" i="1" dirty="0">
                <a:latin typeface="Bookman Old Style" pitchFamily="18" charset="0"/>
              </a:rPr>
              <a:t> душ </a:t>
            </a:r>
            <a:r>
              <a:rPr lang="ru-RU" sz="2000" b="1" i="1" dirty="0" err="1">
                <a:latin typeface="Bookman Old Style" pitchFamily="18" charset="0"/>
              </a:rPr>
              <a:t>страшніша</a:t>
            </a:r>
            <a:r>
              <a:rPr lang="ru-RU" sz="2000" b="1" i="1" dirty="0">
                <a:latin typeface="Bookman Old Style" pitchFamily="18" charset="0"/>
              </a:rPr>
              <a:t> </a:t>
            </a:r>
            <a:r>
              <a:rPr lang="ru-RU" sz="2000" b="1" i="1" dirty="0" err="1">
                <a:latin typeface="Bookman Old Style" pitchFamily="18" charset="0"/>
              </a:rPr>
              <a:t>всіх</a:t>
            </a:r>
            <a:r>
              <a:rPr lang="ru-RU" sz="2000" b="1" i="1" dirty="0">
                <a:latin typeface="Bookman Old Style" pitchFamily="18" charset="0"/>
              </a:rPr>
              <a:t> </a:t>
            </a:r>
            <a:r>
              <a:rPr lang="ru-RU" sz="2000" b="1" i="1" dirty="0" err="1">
                <a:latin typeface="Bookman Old Style" pitchFamily="18" charset="0"/>
              </a:rPr>
              <a:t>розлук</a:t>
            </a:r>
            <a:r>
              <a:rPr lang="ru-RU" sz="2000" b="1" i="1" dirty="0">
                <a:latin typeface="Bookman Old Style" pitchFamily="18" charset="0"/>
              </a:rPr>
              <a:t>, </a:t>
            </a:r>
          </a:p>
          <a:p>
            <a:pPr>
              <a:buNone/>
            </a:pPr>
            <a:r>
              <a:rPr lang="ru-RU" sz="2000" b="1" i="1" dirty="0" err="1">
                <a:latin typeface="Bookman Old Style" pitchFamily="18" charset="0"/>
              </a:rPr>
              <a:t>Нерівність</a:t>
            </a:r>
            <a:r>
              <a:rPr lang="ru-RU" sz="2000" b="1" i="1" dirty="0">
                <a:latin typeface="Bookman Old Style" pitchFamily="18" charset="0"/>
              </a:rPr>
              <a:t> </a:t>
            </a:r>
            <a:r>
              <a:rPr lang="ru-RU" sz="2000" b="1" i="1" dirty="0" err="1">
                <a:latin typeface="Bookman Old Style" pitchFamily="18" charset="0"/>
              </a:rPr>
              <a:t>душ-це</a:t>
            </a:r>
            <a:r>
              <a:rPr lang="ru-RU" sz="2000" b="1" i="1" dirty="0">
                <a:latin typeface="Bookman Old Style" pitchFamily="18" charset="0"/>
              </a:rPr>
              <a:t> </a:t>
            </a:r>
            <a:r>
              <a:rPr lang="ru-RU" sz="2000" b="1" i="1" dirty="0" err="1">
                <a:latin typeface="Bookman Old Style" pitchFamily="18" charset="0"/>
              </a:rPr>
              <a:t>бачиш</a:t>
            </a:r>
            <a:r>
              <a:rPr lang="ru-RU" sz="2000" b="1" i="1" dirty="0">
                <a:latin typeface="Bookman Old Style" pitchFamily="18" charset="0"/>
              </a:rPr>
              <a:t> </a:t>
            </a:r>
            <a:r>
              <a:rPr lang="ru-RU" sz="2000" b="1" i="1" dirty="0" err="1">
                <a:latin typeface="Bookman Old Style" pitchFamily="18" charset="0"/>
              </a:rPr>
              <a:t>різне</a:t>
            </a:r>
            <a:r>
              <a:rPr lang="ru-RU" sz="2000" b="1" i="1" dirty="0">
                <a:latin typeface="Bookman Old Style" pitchFamily="18" charset="0"/>
              </a:rPr>
              <a:t> </a:t>
            </a:r>
            <a:r>
              <a:rPr lang="ru-RU" sz="2000" b="1" i="1" dirty="0" err="1">
                <a:latin typeface="Bookman Old Style" pitchFamily="18" charset="0"/>
              </a:rPr>
              <a:t>сонце</a:t>
            </a:r>
            <a:r>
              <a:rPr lang="ru-RU" sz="2000" b="1" i="1" dirty="0">
                <a:latin typeface="Bookman Old Style" pitchFamily="18" charset="0"/>
              </a:rPr>
              <a:t>. </a:t>
            </a:r>
          </a:p>
          <a:p>
            <a:pPr>
              <a:buNone/>
            </a:pPr>
            <a:r>
              <a:rPr lang="ru-RU" sz="2000" b="1" i="1" dirty="0">
                <a:latin typeface="Bookman Old Style" pitchFamily="18" charset="0"/>
              </a:rPr>
              <a:t>Але не </a:t>
            </a:r>
            <a:r>
              <a:rPr lang="ru-RU" sz="2000" b="1" i="1" dirty="0" err="1">
                <a:latin typeface="Bookman Old Style" pitchFamily="18" charset="0"/>
              </a:rPr>
              <a:t>відчуваєш</a:t>
            </a:r>
            <a:r>
              <a:rPr lang="ru-RU" sz="2000" b="1" i="1" dirty="0">
                <a:latin typeface="Bookman Old Style" pitchFamily="18" charset="0"/>
              </a:rPr>
              <a:t> </a:t>
            </a:r>
            <a:r>
              <a:rPr lang="ru-RU" sz="2000" b="1" i="1" dirty="0" err="1">
                <a:latin typeface="Bookman Old Style" pitchFamily="18" charset="0"/>
              </a:rPr>
              <a:t>його</a:t>
            </a:r>
            <a:r>
              <a:rPr lang="ru-RU" sz="2000" b="1" i="1" dirty="0">
                <a:latin typeface="Bookman Old Style" pitchFamily="18" charset="0"/>
              </a:rPr>
              <a:t> рук, </a:t>
            </a:r>
          </a:p>
          <a:p>
            <a:pPr>
              <a:buNone/>
            </a:pPr>
            <a:r>
              <a:rPr lang="ru-RU" sz="2000" b="1" i="1" dirty="0" err="1">
                <a:latin typeface="Bookman Old Style" pitchFamily="18" charset="0"/>
              </a:rPr>
              <a:t>Хоч</a:t>
            </a:r>
            <a:r>
              <a:rPr lang="ru-RU" sz="2000" b="1" i="1" dirty="0">
                <a:latin typeface="Bookman Old Style" pitchFamily="18" charset="0"/>
              </a:rPr>
              <a:t> </a:t>
            </a:r>
            <a:r>
              <a:rPr lang="ru-RU" sz="2000" b="1" i="1" dirty="0" err="1">
                <a:latin typeface="Bookman Old Style" pitchFamily="18" charset="0"/>
              </a:rPr>
              <a:t>дивишся</a:t>
            </a:r>
            <a:r>
              <a:rPr lang="ru-RU" sz="2000" b="1" i="1" dirty="0">
                <a:latin typeface="Bookman Old Style" pitchFamily="18" charset="0"/>
              </a:rPr>
              <a:t> </a:t>
            </a:r>
            <a:r>
              <a:rPr lang="ru-RU" sz="2000" b="1" i="1" dirty="0" err="1">
                <a:latin typeface="Bookman Old Style" pitchFamily="18" charset="0"/>
              </a:rPr>
              <a:t>завжди</a:t>
            </a:r>
            <a:r>
              <a:rPr lang="ru-RU" sz="2000" b="1" i="1" dirty="0">
                <a:latin typeface="Bookman Old Style" pitchFamily="18" charset="0"/>
              </a:rPr>
              <a:t> в </a:t>
            </a:r>
            <a:r>
              <a:rPr lang="ru-RU" sz="2000" b="1" i="1" dirty="0" err="1">
                <a:latin typeface="Bookman Old Style" pitchFamily="18" charset="0"/>
              </a:rPr>
              <a:t>одне</a:t>
            </a:r>
            <a:r>
              <a:rPr lang="ru-RU" sz="2000" b="1" i="1" dirty="0">
                <a:latin typeface="Bookman Old Style" pitchFamily="18" charset="0"/>
              </a:rPr>
              <a:t> </a:t>
            </a:r>
            <a:r>
              <a:rPr lang="ru-RU" sz="2000" b="1" i="1" dirty="0" err="1">
                <a:latin typeface="Bookman Old Style" pitchFamily="18" charset="0"/>
              </a:rPr>
              <a:t>віконце</a:t>
            </a:r>
            <a:r>
              <a:rPr lang="ru-RU" sz="2000" b="1" i="1" dirty="0">
                <a:latin typeface="Bookman Old Style" pitchFamily="18" charset="0"/>
              </a:rPr>
              <a:t>.</a:t>
            </a:r>
          </a:p>
          <a:p>
            <a:pPr>
              <a:buNone/>
            </a:pPr>
            <a:endParaRPr lang="uk-UA" sz="2000" b="1" i="1" dirty="0">
              <a:latin typeface="Bookman Old Style" pitchFamily="18" charset="0"/>
            </a:endParaRPr>
          </a:p>
          <a:p>
            <a:pPr>
              <a:buNone/>
            </a:pPr>
            <a:r>
              <a:rPr lang="ru-RU" sz="2000" b="1" i="1" dirty="0" err="1">
                <a:latin typeface="Bookman Old Style" pitchFamily="18" charset="0"/>
              </a:rPr>
              <a:t>Нерівність</a:t>
            </a:r>
            <a:r>
              <a:rPr lang="ru-RU" sz="2000" b="1" i="1" dirty="0">
                <a:latin typeface="Bookman Old Style" pitchFamily="18" charset="0"/>
              </a:rPr>
              <a:t> </a:t>
            </a:r>
            <a:r>
              <a:rPr lang="ru-RU" sz="2000" b="1" i="1" dirty="0" err="1">
                <a:latin typeface="Bookman Old Style" pitchFamily="18" charset="0"/>
              </a:rPr>
              <a:t>душ-це</a:t>
            </a:r>
            <a:r>
              <a:rPr lang="ru-RU" sz="2000" b="1" i="1" dirty="0">
                <a:latin typeface="Bookman Old Style" pitchFamily="18" charset="0"/>
              </a:rPr>
              <a:t> </a:t>
            </a:r>
            <a:r>
              <a:rPr lang="ru-RU" sz="2000" b="1" i="1" dirty="0" err="1">
                <a:latin typeface="Bookman Old Style" pitchFamily="18" charset="0"/>
              </a:rPr>
              <a:t>гірше</a:t>
            </a:r>
            <a:r>
              <a:rPr lang="ru-RU" sz="2000" b="1" i="1" dirty="0">
                <a:latin typeface="Bookman Old Style" pitchFamily="18" charset="0"/>
              </a:rPr>
              <a:t>, </a:t>
            </a:r>
            <a:r>
              <a:rPr lang="ru-RU" sz="2000" b="1" i="1" dirty="0" err="1">
                <a:latin typeface="Bookman Old Style" pitchFamily="18" charset="0"/>
              </a:rPr>
              <a:t>ніж</a:t>
            </a:r>
            <a:r>
              <a:rPr lang="ru-RU" sz="2000" b="1" i="1" dirty="0">
                <a:latin typeface="Bookman Old Style" pitchFamily="18" charset="0"/>
              </a:rPr>
              <a:t> </a:t>
            </a:r>
            <a:r>
              <a:rPr lang="ru-RU" sz="2000" b="1" i="1" dirty="0" err="1">
                <a:latin typeface="Bookman Old Style" pitchFamily="18" charset="0"/>
              </a:rPr>
              <a:t>тримать</a:t>
            </a:r>
            <a:r>
              <a:rPr lang="ru-RU" sz="2000" b="1" i="1" dirty="0">
                <a:latin typeface="Bookman Old Style" pitchFamily="18" charset="0"/>
              </a:rPr>
              <a:t> </a:t>
            </a:r>
          </a:p>
          <a:p>
            <a:pPr>
              <a:buNone/>
            </a:pPr>
            <a:r>
              <a:rPr lang="ru-RU" sz="2000" b="1" i="1" dirty="0">
                <a:latin typeface="Bookman Old Style" pitchFamily="18" charset="0"/>
              </a:rPr>
              <a:t>В руках </a:t>
            </a:r>
            <a:r>
              <a:rPr lang="ru-RU" sz="2000" b="1" i="1" dirty="0" err="1">
                <a:latin typeface="Bookman Old Style" pitchFamily="18" charset="0"/>
              </a:rPr>
              <a:t>якесь</a:t>
            </a:r>
            <a:r>
              <a:rPr lang="ru-RU" sz="2000" b="1" i="1" dirty="0">
                <a:latin typeface="Bookman Old Style" pitchFamily="18" charset="0"/>
              </a:rPr>
              <a:t> </a:t>
            </a:r>
            <a:r>
              <a:rPr lang="ru-RU" sz="2000" b="1" i="1" dirty="0" err="1">
                <a:latin typeface="Bookman Old Style" pitchFamily="18" charset="0"/>
              </a:rPr>
              <a:t>розпечене</a:t>
            </a:r>
            <a:r>
              <a:rPr lang="ru-RU" sz="2000" b="1" i="1" dirty="0">
                <a:latin typeface="Bookman Old Style" pitchFamily="18" charset="0"/>
              </a:rPr>
              <a:t> </a:t>
            </a:r>
            <a:r>
              <a:rPr lang="ru-RU" sz="2000" b="1" i="1" dirty="0" err="1">
                <a:latin typeface="Bookman Old Style" pitchFamily="18" charset="0"/>
              </a:rPr>
              <a:t>залізо</a:t>
            </a:r>
            <a:r>
              <a:rPr lang="ru-RU" sz="2000" b="1" i="1" dirty="0">
                <a:latin typeface="Bookman Old Style" pitchFamily="18" charset="0"/>
              </a:rPr>
              <a:t>. </a:t>
            </a:r>
          </a:p>
          <a:p>
            <a:pPr>
              <a:buNone/>
            </a:pPr>
            <a:r>
              <a:rPr lang="ru-RU" sz="2000" b="1" i="1" dirty="0" err="1">
                <a:latin typeface="Bookman Old Style" pitchFamily="18" charset="0"/>
              </a:rPr>
              <a:t>Нерівність</a:t>
            </a:r>
            <a:r>
              <a:rPr lang="ru-RU" sz="2000" b="1" i="1" dirty="0">
                <a:latin typeface="Bookman Old Style" pitchFamily="18" charset="0"/>
              </a:rPr>
              <a:t> душ </a:t>
            </a:r>
            <a:r>
              <a:rPr lang="ru-RU" sz="2000" b="1" i="1" dirty="0" err="1">
                <a:latin typeface="Bookman Old Style" pitchFamily="18" charset="0"/>
              </a:rPr>
              <a:t>потрібно</a:t>
            </a:r>
            <a:r>
              <a:rPr lang="ru-RU" sz="2000" b="1" i="1" dirty="0">
                <a:latin typeface="Bookman Old Style" pitchFamily="18" charset="0"/>
              </a:rPr>
              <a:t> признавать </a:t>
            </a:r>
          </a:p>
          <a:p>
            <a:pPr>
              <a:buNone/>
            </a:pPr>
            <a:r>
              <a:rPr lang="ru-RU" sz="2000" b="1" i="1" dirty="0" err="1">
                <a:latin typeface="Bookman Old Style" pitchFamily="18" charset="0"/>
              </a:rPr>
              <a:t>Тоді,коли</a:t>
            </a:r>
            <a:r>
              <a:rPr lang="ru-RU" sz="2000" b="1" i="1" dirty="0">
                <a:latin typeface="Bookman Old Style" pitchFamily="18" charset="0"/>
              </a:rPr>
              <a:t> </a:t>
            </a:r>
            <a:r>
              <a:rPr lang="ru-RU" sz="2000" b="1" i="1" dirty="0" err="1">
                <a:latin typeface="Bookman Old Style" pitchFamily="18" charset="0"/>
              </a:rPr>
              <a:t>іще</a:t>
            </a:r>
            <a:r>
              <a:rPr lang="ru-RU" sz="2000" b="1" i="1" dirty="0">
                <a:latin typeface="Bookman Old Style" pitchFamily="18" charset="0"/>
              </a:rPr>
              <a:t> не буде </a:t>
            </a:r>
            <a:r>
              <a:rPr lang="ru-RU" sz="2000" b="1" i="1" dirty="0" err="1">
                <a:latin typeface="Bookman Old Style" pitchFamily="18" charset="0"/>
              </a:rPr>
              <a:t>пізно</a:t>
            </a:r>
            <a:r>
              <a:rPr lang="ru-RU" sz="2000" b="1" i="1" dirty="0">
                <a:latin typeface="Bookman Old Style" pitchFamily="18" charset="0"/>
              </a:rPr>
              <a:t>.</a:t>
            </a:r>
          </a:p>
          <a:p>
            <a:pPr>
              <a:buNone/>
            </a:pPr>
            <a:endParaRPr lang="uk-UA" sz="2000" b="1" i="1" dirty="0">
              <a:latin typeface="Bookman Old Style" pitchFamily="18" charset="0"/>
            </a:endParaRPr>
          </a:p>
          <a:p>
            <a:pPr>
              <a:buNone/>
            </a:pPr>
            <a:r>
              <a:rPr lang="ru-RU" sz="2000" b="1" i="1" dirty="0" err="1">
                <a:latin typeface="Bookman Old Style" pitchFamily="18" charset="0"/>
              </a:rPr>
              <a:t>Нерівність</a:t>
            </a:r>
            <a:r>
              <a:rPr lang="ru-RU" sz="2000" b="1" i="1" dirty="0">
                <a:latin typeface="Bookman Old Style" pitchFamily="18" charset="0"/>
              </a:rPr>
              <a:t> </a:t>
            </a:r>
            <a:r>
              <a:rPr lang="ru-RU" sz="2000" b="1" i="1" dirty="0" err="1">
                <a:latin typeface="Bookman Old Style" pitchFamily="18" charset="0"/>
              </a:rPr>
              <a:t>душ-це</a:t>
            </a:r>
            <a:r>
              <a:rPr lang="ru-RU" sz="2000" b="1" i="1" dirty="0">
                <a:latin typeface="Bookman Old Style" pitchFamily="18" charset="0"/>
              </a:rPr>
              <a:t> </a:t>
            </a:r>
            <a:r>
              <a:rPr lang="ru-RU" sz="2000" b="1" i="1" dirty="0" err="1">
                <a:latin typeface="Bookman Old Style" pitchFamily="18" charset="0"/>
              </a:rPr>
              <a:t>різніі</a:t>
            </a:r>
            <a:r>
              <a:rPr lang="ru-RU" sz="2000" b="1" i="1" dirty="0">
                <a:latin typeface="Bookman Old Style" pitchFamily="18" charset="0"/>
              </a:rPr>
              <a:t> </a:t>
            </a:r>
            <a:r>
              <a:rPr lang="ru-RU" sz="2000" b="1" i="1" dirty="0" err="1">
                <a:latin typeface="Bookman Old Style" pitchFamily="18" charset="0"/>
              </a:rPr>
              <a:t>світи</a:t>
            </a:r>
            <a:r>
              <a:rPr lang="ru-RU" sz="2000" b="1" i="1" dirty="0">
                <a:latin typeface="Bookman Old Style" pitchFamily="18" charset="0"/>
              </a:rPr>
              <a:t>, </a:t>
            </a:r>
          </a:p>
          <a:p>
            <a:pPr>
              <a:buNone/>
            </a:pPr>
            <a:r>
              <a:rPr lang="ru-RU" sz="2000" b="1" i="1" dirty="0" err="1">
                <a:latin typeface="Bookman Old Style" pitchFamily="18" charset="0"/>
              </a:rPr>
              <a:t>Це</a:t>
            </a:r>
            <a:r>
              <a:rPr lang="ru-RU" sz="2000" b="1" i="1" dirty="0">
                <a:latin typeface="Bookman Old Style" pitchFamily="18" charset="0"/>
              </a:rPr>
              <a:t> </a:t>
            </a:r>
            <a:r>
              <a:rPr lang="ru-RU" sz="2000" b="1" i="1" dirty="0" err="1">
                <a:latin typeface="Bookman Old Style" pitchFamily="18" charset="0"/>
              </a:rPr>
              <a:t>різне</a:t>
            </a:r>
            <a:r>
              <a:rPr lang="ru-RU" sz="2000" b="1" i="1" dirty="0">
                <a:latin typeface="Bookman Old Style" pitchFamily="18" charset="0"/>
              </a:rPr>
              <a:t> небо, </a:t>
            </a:r>
            <a:r>
              <a:rPr lang="ru-RU" sz="2000" b="1" i="1" dirty="0" err="1">
                <a:latin typeface="Bookman Old Style" pitchFamily="18" charset="0"/>
              </a:rPr>
              <a:t>навіть</a:t>
            </a:r>
            <a:r>
              <a:rPr lang="ru-RU" sz="2000" b="1" i="1" dirty="0">
                <a:latin typeface="Bookman Old Style" pitchFamily="18" charset="0"/>
              </a:rPr>
              <a:t> </a:t>
            </a:r>
            <a:r>
              <a:rPr lang="ru-RU" sz="2000" b="1" i="1" dirty="0" err="1">
                <a:latin typeface="Bookman Old Style" pitchFamily="18" charset="0"/>
              </a:rPr>
              <a:t>різні</a:t>
            </a:r>
            <a:r>
              <a:rPr lang="ru-RU" sz="2000" b="1" i="1" dirty="0">
                <a:latin typeface="Bookman Old Style" pitchFamily="18" charset="0"/>
              </a:rPr>
              <a:t> хмари. </a:t>
            </a:r>
          </a:p>
          <a:p>
            <a:pPr>
              <a:buNone/>
            </a:pPr>
            <a:r>
              <a:rPr lang="ru-RU" sz="2000" b="1" i="1" dirty="0" err="1">
                <a:latin typeface="Bookman Old Style" pitchFamily="18" charset="0"/>
              </a:rPr>
              <a:t>Молю,цим</a:t>
            </a:r>
            <a:r>
              <a:rPr lang="ru-RU" sz="2000" b="1" i="1" dirty="0">
                <a:latin typeface="Bookman Old Style" pitchFamily="18" charset="0"/>
              </a:rPr>
              <a:t> свою душу не топчи, </a:t>
            </a:r>
          </a:p>
          <a:p>
            <a:pPr>
              <a:buNone/>
            </a:pPr>
            <a:r>
              <a:rPr lang="ru-RU" sz="2000" b="1" i="1" dirty="0">
                <a:latin typeface="Bookman Old Style" pitchFamily="18" charset="0"/>
              </a:rPr>
              <a:t>І </a:t>
            </a:r>
            <a:r>
              <a:rPr lang="ru-RU" sz="2000" b="1" i="1" dirty="0" err="1">
                <a:latin typeface="Bookman Old Style" pitchFamily="18" charset="0"/>
              </a:rPr>
              <a:t>відпусти</a:t>
            </a:r>
            <a:r>
              <a:rPr lang="ru-RU" sz="2000" b="1" i="1" dirty="0">
                <a:latin typeface="Bookman Old Style" pitchFamily="18" charset="0"/>
              </a:rPr>
              <a:t> </a:t>
            </a:r>
            <a:r>
              <a:rPr lang="ru-RU" sz="2000" b="1" i="1" dirty="0" err="1">
                <a:latin typeface="Bookman Old Style" pitchFamily="18" charset="0"/>
              </a:rPr>
              <a:t>примарливі</a:t>
            </a:r>
            <a:r>
              <a:rPr lang="ru-RU" sz="2000" b="1" i="1" dirty="0">
                <a:latin typeface="Bookman Old Style" pitchFamily="18" charset="0"/>
              </a:rPr>
              <a:t> </a:t>
            </a:r>
            <a:r>
              <a:rPr lang="ru-RU" sz="2000" b="1" i="1" dirty="0" err="1">
                <a:latin typeface="Bookman Old Style" pitchFamily="18" charset="0"/>
              </a:rPr>
              <a:t>лиш</a:t>
            </a:r>
            <a:r>
              <a:rPr lang="ru-RU" sz="2000" b="1" i="1" dirty="0">
                <a:latin typeface="Bookman Old Style" pitchFamily="18" charset="0"/>
              </a:rPr>
              <a:t> </a:t>
            </a:r>
            <a:r>
              <a:rPr lang="ru-RU" sz="2000" b="1" i="1" dirty="0" err="1">
                <a:latin typeface="Bookman Old Style" pitchFamily="18" charset="0"/>
              </a:rPr>
              <a:t>чари</a:t>
            </a:r>
            <a:r>
              <a:rPr lang="ru-RU" sz="2000" b="1" i="1" dirty="0">
                <a:latin typeface="Bookman Old Style" pitchFamily="18" charset="0"/>
              </a:rPr>
              <a:t>...</a:t>
            </a:r>
            <a:r>
              <a:rPr lang="ru-RU" sz="2000" b="1" i="1" dirty="0">
                <a:latin typeface="Bookman Old Style" pitchFamily="18" charset="0"/>
                <a:hlinkClick r:id="" action="ppaction://noaction"/>
              </a:rPr>
              <a:t> </a:t>
            </a:r>
          </a:p>
          <a:p>
            <a:endParaRPr lang="ru-RU" sz="2000" b="1" i="1" dirty="0">
              <a:latin typeface="Bookman Old Style" pitchFamily="18" charset="0"/>
              <a:hlinkClick r:id="" action="ppaction://noaction"/>
            </a:endParaRPr>
          </a:p>
          <a:p>
            <a:pPr>
              <a:buNone/>
            </a:pPr>
            <a:r>
              <a:rPr lang="ru-RU" sz="2000" b="1" i="1" dirty="0">
                <a:latin typeface="Bookman Old Style" pitchFamily="18" charset="0"/>
                <a:hlinkClick r:id="" action="ppaction://noaction"/>
              </a:rPr>
              <a:t>                                                            </a:t>
            </a:r>
            <a:r>
              <a:rPr lang="ru-RU" sz="2000" b="1" i="1" dirty="0" err="1">
                <a:latin typeface="Bookman Old Style" pitchFamily="18" charset="0"/>
                <a:hlinkClick r:id="rId4"/>
              </a:rPr>
              <a:t>Віда</a:t>
            </a:r>
            <a:r>
              <a:rPr lang="ru-RU" sz="2000" b="1" i="1" dirty="0">
                <a:latin typeface="Bookman Old Style" pitchFamily="18" charset="0"/>
                <a:hlinkClick r:id="rId4"/>
              </a:rPr>
              <a:t> </a:t>
            </a:r>
            <a:r>
              <a:rPr lang="ru-RU" sz="2000" b="1" i="1" dirty="0" err="1">
                <a:latin typeface="Bookman Old Style" pitchFamily="18" charset="0"/>
                <a:hlinkClick r:id="rId4"/>
              </a:rPr>
              <a:t>Вансель</a:t>
            </a:r>
            <a:endParaRPr lang="ru-RU" sz="2000" b="1" i="1" dirty="0">
              <a:latin typeface="Bookman Old Style" pitchFamily="18" charset="0"/>
            </a:endParaRPr>
          </a:p>
        </p:txBody>
      </p:sp>
      <p:pic>
        <p:nvPicPr>
          <p:cNvPr id="4" name="Ruslan_quot_-_Liricheskaya_muzika_(get-tune.net).mp3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5" cstate="print"/>
          <a:stretch>
            <a:fillRect/>
          </a:stretch>
        </p:blipFill>
        <p:spPr>
          <a:xfrm>
            <a:off x="9324528" y="6381328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69234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4"/>
          <p:cNvSpPr>
            <a:spLocks noChangeArrowheads="1"/>
          </p:cNvSpPr>
          <p:nvPr/>
        </p:nvSpPr>
        <p:spPr bwMode="auto">
          <a:xfrm>
            <a:off x="899592" y="2651211"/>
            <a:ext cx="7416800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uk-UA" sz="20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pic>
        <p:nvPicPr>
          <p:cNvPr id="21508" name="Picture 8" descr="http://life-up.ru/wp-content/uploads/2012/05/Pero-i-kamen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724128" y="4509120"/>
            <a:ext cx="2857500" cy="1914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1509" name="Picture 10" descr="https://encrypted-tbn2.gstatic.com/images?q=tbn:ANd9GcS08w4JPf9YY8TYugdt0ftCVXk8gfpssMXEbzkiy1BNhQTYPhDn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71600" y="4581128"/>
            <a:ext cx="1905000" cy="1819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4817" name="Rectangle 1"/>
          <p:cNvSpPr>
            <a:spLocks noChangeArrowheads="1"/>
          </p:cNvSpPr>
          <p:nvPr/>
        </p:nvSpPr>
        <p:spPr bwMode="auto">
          <a:xfrm>
            <a:off x="395536" y="621127"/>
            <a:ext cx="8568582" cy="4339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i="1" u="none" strike="noStrike" kern="1200" cap="none" spc="0" normalizeH="0" baseline="0" noProof="0" dirty="0">
                <a:ln>
                  <a:noFill/>
                </a:ln>
                <a:solidFill>
                  <a:srgbClr val="3C3E3E"/>
                </a:solidFill>
                <a:effectLst/>
                <a:uLnTx/>
                <a:uFillTx/>
                <a:ea typeface="Times New Roman" panose="02020603050405020304" pitchFamily="18" charset="0"/>
              </a:rPr>
              <a:t>На уроках математики  ми </a:t>
            </a:r>
            <a:r>
              <a:rPr kumimoji="0" lang="ru-RU" sz="3200" i="1" u="none" strike="noStrike" kern="1200" cap="none" spc="0" normalizeH="0" baseline="0" noProof="0" dirty="0" err="1">
                <a:ln>
                  <a:noFill/>
                </a:ln>
                <a:solidFill>
                  <a:srgbClr val="3C3E3E"/>
                </a:solidFill>
                <a:effectLst/>
                <a:uLnTx/>
                <a:uFillTx/>
                <a:ea typeface="Times New Roman" panose="02020603050405020304" pitchFamily="18" charset="0"/>
              </a:rPr>
              <a:t>вчимось</a:t>
            </a:r>
            <a:r>
              <a:rPr kumimoji="0" lang="ru-RU" sz="3200" i="1" u="none" strike="noStrike" kern="1200" cap="none" spc="0" normalizeH="0" baseline="0" noProof="0" dirty="0">
                <a:ln>
                  <a:noFill/>
                </a:ln>
                <a:solidFill>
                  <a:srgbClr val="3C3E3E"/>
                </a:solidFill>
                <a:effectLst/>
                <a:uLnTx/>
                <a:uFillTx/>
                <a:ea typeface="Times New Roman" panose="02020603050405020304" pitchFamily="18" charset="0"/>
              </a:rPr>
              <a:t> </a:t>
            </a:r>
            <a:r>
              <a:rPr kumimoji="0" lang="ru-RU" sz="3200" i="1" u="none" strike="noStrike" kern="1200" cap="none" spc="0" normalizeH="0" baseline="0" noProof="0" dirty="0" err="1">
                <a:ln>
                  <a:noFill/>
                </a:ln>
                <a:solidFill>
                  <a:srgbClr val="3C3E3E"/>
                </a:solidFill>
                <a:effectLst/>
                <a:uLnTx/>
                <a:uFillTx/>
                <a:ea typeface="Times New Roman" panose="02020603050405020304" pitchFamily="18" charset="0"/>
              </a:rPr>
              <a:t>розв’язувати</a:t>
            </a:r>
            <a:r>
              <a:rPr kumimoji="0" lang="ru-RU" sz="3200" i="1" u="none" strike="noStrike" kern="1200" cap="none" spc="0" normalizeH="0" baseline="0" noProof="0" dirty="0">
                <a:ln>
                  <a:noFill/>
                </a:ln>
                <a:solidFill>
                  <a:srgbClr val="3C3E3E"/>
                </a:solidFill>
                <a:effectLst/>
                <a:uLnTx/>
                <a:uFillTx/>
                <a:ea typeface="Times New Roman" panose="02020603050405020304" pitchFamily="18" charset="0"/>
              </a:rPr>
              <a:t> </a:t>
            </a:r>
            <a:r>
              <a:rPr kumimoji="0" lang="ru-RU" sz="3200" i="1" u="none" strike="noStrike" kern="1200" cap="none" spc="0" normalizeH="0" baseline="0" noProof="0" dirty="0" err="1">
                <a:ln>
                  <a:noFill/>
                </a:ln>
                <a:solidFill>
                  <a:srgbClr val="3C3E3E"/>
                </a:solidFill>
                <a:effectLst/>
                <a:uLnTx/>
                <a:uFillTx/>
                <a:ea typeface="Times New Roman" panose="02020603050405020304" pitchFamily="18" charset="0"/>
              </a:rPr>
              <a:t>нерівність</a:t>
            </a:r>
            <a:r>
              <a:rPr kumimoji="0" lang="ru-RU" sz="3200" i="1" u="none" strike="noStrike" kern="1200" cap="none" spc="0" normalizeH="0" baseline="0" noProof="0" dirty="0">
                <a:ln>
                  <a:noFill/>
                </a:ln>
                <a:solidFill>
                  <a:srgbClr val="3C3E3E"/>
                </a:solidFill>
                <a:effectLst/>
                <a:uLnTx/>
                <a:uFillTx/>
                <a:ea typeface="Times New Roman" panose="02020603050405020304" pitchFamily="18" charset="0"/>
              </a:rPr>
              <a:t> </a:t>
            </a:r>
            <a:r>
              <a:rPr kumimoji="0" lang="ru-RU" sz="3200" i="1" u="none" strike="noStrike" kern="1200" cap="none" spc="0" normalizeH="0" baseline="0" noProof="0" dirty="0" err="1">
                <a:ln>
                  <a:noFill/>
                </a:ln>
                <a:solidFill>
                  <a:srgbClr val="3C3E3E"/>
                </a:solidFill>
                <a:effectLst/>
                <a:uLnTx/>
                <a:uFillTx/>
                <a:ea typeface="Times New Roman" panose="02020603050405020304" pitchFamily="18" charset="0"/>
              </a:rPr>
              <a:t>математичну</a:t>
            </a:r>
            <a:r>
              <a:rPr kumimoji="0" lang="ru-RU" sz="3200" i="1" u="none" strike="noStrike" kern="1200" cap="none" spc="0" normalizeH="0" baseline="0" noProof="0" dirty="0">
                <a:ln>
                  <a:noFill/>
                </a:ln>
                <a:solidFill>
                  <a:srgbClr val="3C3E3E"/>
                </a:solidFill>
                <a:effectLst/>
                <a:uLnTx/>
                <a:uFillTx/>
                <a:ea typeface="Times New Roman" panose="02020603050405020304" pitchFamily="18" charset="0"/>
              </a:rPr>
              <a:t>. Але </a:t>
            </a:r>
            <a:r>
              <a:rPr kumimoji="0" lang="ru-RU" sz="3200" i="1" u="none" strike="noStrike" kern="1200" cap="none" spc="0" normalizeH="0" baseline="0" noProof="0" dirty="0" err="1">
                <a:ln>
                  <a:noFill/>
                </a:ln>
                <a:solidFill>
                  <a:srgbClr val="3C3E3E"/>
                </a:solidFill>
                <a:effectLst/>
                <a:uLnTx/>
                <a:uFillTx/>
                <a:ea typeface="Times New Roman" panose="02020603050405020304" pitchFamily="18" charset="0"/>
              </a:rPr>
              <a:t>ви</a:t>
            </a:r>
            <a:r>
              <a:rPr kumimoji="0" lang="ru-RU" sz="3200" i="1" u="none" strike="noStrike" kern="1200" cap="none" spc="0" normalizeH="0" baseline="0" noProof="0" dirty="0">
                <a:ln>
                  <a:noFill/>
                </a:ln>
                <a:solidFill>
                  <a:srgbClr val="3C3E3E"/>
                </a:solidFill>
                <a:effectLst/>
                <a:uLnTx/>
                <a:uFillTx/>
                <a:ea typeface="Times New Roman" panose="02020603050405020304" pitchFamily="18" charset="0"/>
              </a:rPr>
              <a:t> ж не </a:t>
            </a:r>
            <a:r>
              <a:rPr kumimoji="0" lang="ru-RU" sz="3200" i="1" u="none" strike="noStrike" kern="1200" cap="none" spc="0" normalizeH="0" baseline="0" noProof="0" dirty="0" err="1">
                <a:ln>
                  <a:noFill/>
                </a:ln>
                <a:solidFill>
                  <a:srgbClr val="3C3E3E"/>
                </a:solidFill>
                <a:effectLst/>
                <a:uLnTx/>
                <a:uFillTx/>
                <a:ea typeface="Times New Roman" panose="02020603050405020304" pitchFamily="18" charset="0"/>
              </a:rPr>
              <a:t>постійно</a:t>
            </a:r>
            <a:r>
              <a:rPr kumimoji="0" lang="ru-RU" sz="3200" i="1" u="none" strike="noStrike" kern="1200" cap="none" spc="0" normalizeH="0" baseline="0" noProof="0" dirty="0">
                <a:ln>
                  <a:noFill/>
                </a:ln>
                <a:solidFill>
                  <a:srgbClr val="3C3E3E"/>
                </a:solidFill>
                <a:effectLst/>
                <a:uLnTx/>
                <a:uFillTx/>
                <a:ea typeface="Times New Roman" panose="02020603050405020304" pitchFamily="18" charset="0"/>
              </a:rPr>
              <a:t>  </a:t>
            </a:r>
            <a:r>
              <a:rPr kumimoji="0" lang="ru-RU" sz="3200" i="1" u="none" strike="noStrike" kern="1200" cap="none" spc="0" normalizeH="0" baseline="0" noProof="0" dirty="0" err="1">
                <a:ln>
                  <a:noFill/>
                </a:ln>
                <a:solidFill>
                  <a:srgbClr val="3C3E3E"/>
                </a:solidFill>
                <a:effectLst/>
                <a:uLnTx/>
                <a:uFillTx/>
                <a:ea typeface="Times New Roman" panose="02020603050405020304" pitchFamily="18" charset="0"/>
              </a:rPr>
              <a:t>знаходитесь</a:t>
            </a:r>
            <a:r>
              <a:rPr kumimoji="0" lang="ru-RU" sz="3200" i="1" u="none" strike="noStrike" kern="1200" cap="none" spc="0" normalizeH="0" baseline="0" noProof="0" dirty="0">
                <a:ln>
                  <a:noFill/>
                </a:ln>
                <a:solidFill>
                  <a:srgbClr val="3C3E3E"/>
                </a:solidFill>
                <a:effectLst/>
                <a:uLnTx/>
                <a:uFillTx/>
                <a:ea typeface="Times New Roman" panose="02020603050405020304" pitchFamily="18" charset="0"/>
              </a:rPr>
              <a:t> в </a:t>
            </a:r>
            <a:r>
              <a:rPr kumimoji="0" lang="ru-RU" sz="3200" i="1" u="none" strike="noStrike" kern="1200" cap="none" spc="0" normalizeH="0" baseline="0" noProof="0" dirty="0" err="1">
                <a:ln>
                  <a:noFill/>
                </a:ln>
                <a:solidFill>
                  <a:srgbClr val="3C3E3E"/>
                </a:solidFill>
                <a:effectLst/>
                <a:uLnTx/>
                <a:uFillTx/>
                <a:ea typeface="Times New Roman" panose="02020603050405020304" pitchFamily="18" charset="0"/>
              </a:rPr>
              <a:t>класі</a:t>
            </a:r>
            <a:r>
              <a:rPr kumimoji="0" lang="ru-RU" sz="3200" i="1" u="none" strike="noStrike" kern="1200" cap="none" spc="0" normalizeH="0" baseline="0" noProof="0" dirty="0">
                <a:ln>
                  <a:noFill/>
                </a:ln>
                <a:solidFill>
                  <a:srgbClr val="3C3E3E"/>
                </a:solidFill>
                <a:effectLst/>
                <a:uLnTx/>
                <a:uFillTx/>
                <a:ea typeface="Times New Roman" panose="02020603050405020304" pitchFamily="18" charset="0"/>
              </a:rPr>
              <a:t>.  Ви </a:t>
            </a:r>
            <a:r>
              <a:rPr kumimoji="0" lang="ru-RU" sz="3200" i="1" u="none" strike="noStrike" kern="1200" cap="none" spc="0" normalizeH="0" baseline="0" noProof="0" dirty="0" err="1">
                <a:ln>
                  <a:noFill/>
                </a:ln>
                <a:solidFill>
                  <a:srgbClr val="3C3E3E"/>
                </a:solidFill>
                <a:effectLst/>
                <a:uLnTx/>
                <a:uFillTx/>
                <a:ea typeface="Times New Roman" panose="02020603050405020304" pitchFamily="18" charset="0"/>
              </a:rPr>
              <a:t>маєте</a:t>
            </a:r>
            <a:r>
              <a:rPr kumimoji="0" lang="ru-RU" sz="3200" i="1" u="none" strike="noStrike" kern="1200" cap="none" spc="0" normalizeH="0" baseline="0" noProof="0" dirty="0">
                <a:ln>
                  <a:noFill/>
                </a:ln>
                <a:solidFill>
                  <a:srgbClr val="3C3E3E"/>
                </a:solidFill>
                <a:effectLst/>
                <a:uLnTx/>
                <a:uFillTx/>
                <a:ea typeface="Times New Roman" panose="02020603050405020304" pitchFamily="18" charset="0"/>
              </a:rPr>
              <a:t> </a:t>
            </a:r>
            <a:r>
              <a:rPr kumimoji="0" lang="ru-RU" sz="3200" i="1" u="none" strike="noStrike" kern="1200" cap="none" spc="0" normalizeH="0" baseline="0" noProof="0" dirty="0" err="1">
                <a:ln>
                  <a:noFill/>
                </a:ln>
                <a:solidFill>
                  <a:srgbClr val="3C3E3E"/>
                </a:solidFill>
                <a:effectLst/>
                <a:uLnTx/>
                <a:uFillTx/>
                <a:ea typeface="Times New Roman" panose="02020603050405020304" pitchFamily="18" charset="0"/>
              </a:rPr>
              <a:t>можливість</a:t>
            </a:r>
            <a:r>
              <a:rPr kumimoji="0" lang="ru-RU" sz="3200" i="1" u="none" strike="noStrike" kern="1200" cap="none" spc="0" normalizeH="0" baseline="0" noProof="0" dirty="0">
                <a:ln>
                  <a:noFill/>
                </a:ln>
                <a:solidFill>
                  <a:srgbClr val="3C3E3E"/>
                </a:solidFill>
                <a:effectLst/>
                <a:uLnTx/>
                <a:uFillTx/>
                <a:ea typeface="Times New Roman" panose="02020603050405020304" pitchFamily="18" charset="0"/>
              </a:rPr>
              <a:t> </a:t>
            </a:r>
            <a:r>
              <a:rPr kumimoji="0" lang="ru-RU" sz="3200" i="1" u="none" strike="noStrike" kern="1200" cap="none" spc="0" normalizeH="0" baseline="0" noProof="0" dirty="0" err="1">
                <a:ln>
                  <a:noFill/>
                </a:ln>
                <a:solidFill>
                  <a:srgbClr val="3C3E3E"/>
                </a:solidFill>
                <a:effectLst/>
                <a:uLnTx/>
                <a:uFillTx/>
                <a:ea typeface="Times New Roman" panose="02020603050405020304" pitchFamily="18" charset="0"/>
              </a:rPr>
              <a:t>спілкуватися</a:t>
            </a:r>
            <a:r>
              <a:rPr kumimoji="0" lang="ru-RU" sz="3200" i="1" u="none" strike="noStrike" kern="1200" cap="none" spc="0" normalizeH="0" baseline="0" noProof="0" dirty="0">
                <a:ln>
                  <a:noFill/>
                </a:ln>
                <a:solidFill>
                  <a:srgbClr val="3C3E3E"/>
                </a:solidFill>
                <a:effectLst/>
                <a:uLnTx/>
                <a:uFillTx/>
                <a:ea typeface="Times New Roman" panose="02020603050405020304" pitchFamily="18" charset="0"/>
              </a:rPr>
              <a:t> з </a:t>
            </a:r>
            <a:r>
              <a:rPr kumimoji="0" lang="ru-RU" sz="3200" i="1" u="none" strike="noStrike" kern="1200" cap="none" spc="0" normalizeH="0" baseline="0" noProof="0" dirty="0" err="1">
                <a:ln>
                  <a:noFill/>
                </a:ln>
                <a:solidFill>
                  <a:srgbClr val="3C3E3E"/>
                </a:solidFill>
                <a:effectLst/>
                <a:uLnTx/>
                <a:uFillTx/>
                <a:ea typeface="Times New Roman" panose="02020603050405020304" pitchFamily="18" charset="0"/>
              </a:rPr>
              <a:t>іншими</a:t>
            </a:r>
            <a:r>
              <a:rPr kumimoji="0" lang="ru-RU" sz="3200" i="1" u="none" strike="noStrike" kern="1200" cap="none" spc="0" normalizeH="0" baseline="0" noProof="0" dirty="0">
                <a:ln>
                  <a:noFill/>
                </a:ln>
                <a:solidFill>
                  <a:srgbClr val="3C3E3E"/>
                </a:solidFill>
                <a:effectLst/>
                <a:uLnTx/>
                <a:uFillTx/>
                <a:ea typeface="Times New Roman" panose="02020603050405020304" pitchFamily="18" charset="0"/>
              </a:rPr>
              <a:t> людьми, </a:t>
            </a:r>
            <a:r>
              <a:rPr kumimoji="0" lang="ru-RU" sz="3200" i="1" u="none" strike="noStrike" kern="1200" cap="none" spc="0" normalizeH="0" baseline="0" noProof="0" dirty="0" err="1">
                <a:ln>
                  <a:noFill/>
                </a:ln>
                <a:solidFill>
                  <a:srgbClr val="3C3E3E"/>
                </a:solidFill>
                <a:effectLst/>
                <a:uLnTx/>
                <a:uFillTx/>
                <a:ea typeface="Times New Roman" panose="02020603050405020304" pitchFamily="18" charset="0"/>
              </a:rPr>
              <a:t>зі</a:t>
            </a:r>
            <a:r>
              <a:rPr kumimoji="0" lang="ru-RU" sz="3200" i="1" u="none" strike="noStrike" kern="1200" cap="none" spc="0" normalizeH="0" baseline="0" noProof="0" dirty="0">
                <a:ln>
                  <a:noFill/>
                </a:ln>
                <a:solidFill>
                  <a:srgbClr val="3C3E3E"/>
                </a:solidFill>
                <a:effectLst/>
                <a:uLnTx/>
                <a:uFillTx/>
                <a:ea typeface="Times New Roman" panose="02020603050405020304" pitchFamily="18" charset="0"/>
              </a:rPr>
              <a:t> </a:t>
            </a:r>
            <a:r>
              <a:rPr kumimoji="0" lang="ru-RU" sz="3200" i="1" u="none" strike="noStrike" kern="1200" cap="none" spc="0" normalizeH="0" baseline="0" noProof="0" dirty="0" err="1">
                <a:ln>
                  <a:noFill/>
                </a:ln>
                <a:solidFill>
                  <a:srgbClr val="3C3E3E"/>
                </a:solidFill>
                <a:effectLst/>
                <a:uLnTx/>
                <a:uFillTx/>
                <a:ea typeface="Times New Roman" panose="02020603050405020304" pitchFamily="18" charset="0"/>
              </a:rPr>
              <a:t>світом</a:t>
            </a:r>
            <a:r>
              <a:rPr kumimoji="0" lang="ru-RU" sz="3200" i="1" u="none" strike="noStrike" kern="1200" cap="none" spc="0" normalizeH="0" baseline="0" noProof="0" dirty="0">
                <a:ln>
                  <a:noFill/>
                </a:ln>
                <a:solidFill>
                  <a:srgbClr val="3C3E3E"/>
                </a:solidFill>
                <a:effectLst/>
                <a:uLnTx/>
                <a:uFillTx/>
                <a:ea typeface="Times New Roman" panose="02020603050405020304" pitchFamily="18" charset="0"/>
              </a:rPr>
              <a:t>  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i="1" u="none" strike="noStrike" kern="1200" cap="none" spc="0" normalizeH="0" baseline="0" noProof="0" dirty="0" err="1">
                <a:ln>
                  <a:noFill/>
                </a:ln>
                <a:solidFill>
                  <a:srgbClr val="3C3E3E"/>
                </a:solidFill>
                <a:effectLst/>
                <a:uLnTx/>
                <a:uFillTx/>
                <a:ea typeface="Times New Roman" panose="02020603050405020304" pitchFamily="18" charset="0"/>
              </a:rPr>
              <a:t>природи</a:t>
            </a:r>
            <a:r>
              <a:rPr kumimoji="0" lang="ru-RU" sz="3200" i="1" u="none" strike="noStrike" kern="1200" cap="none" spc="0" normalizeH="0" baseline="0" noProof="0" dirty="0">
                <a:ln>
                  <a:noFill/>
                </a:ln>
                <a:solidFill>
                  <a:srgbClr val="3C3E3E"/>
                </a:solidFill>
                <a:effectLst/>
                <a:uLnTx/>
                <a:uFillTx/>
                <a:ea typeface="Times New Roman" panose="02020603050405020304" pitchFamily="18" charset="0"/>
              </a:rPr>
              <a:t>, </a:t>
            </a:r>
            <a:r>
              <a:rPr kumimoji="0" lang="ru-RU" sz="3200" i="1" u="none" strike="noStrike" kern="1200" cap="none" spc="0" normalizeH="0" baseline="0" noProof="0" dirty="0" err="1">
                <a:ln>
                  <a:noFill/>
                </a:ln>
                <a:solidFill>
                  <a:srgbClr val="3C3E3E"/>
                </a:solidFill>
                <a:effectLst/>
                <a:uLnTx/>
                <a:uFillTx/>
                <a:ea typeface="Times New Roman" panose="02020603050405020304" pitchFamily="18" charset="0"/>
              </a:rPr>
              <a:t>з</a:t>
            </a:r>
            <a:r>
              <a:rPr kumimoji="0" lang="ru-RU" sz="3200" i="1" u="none" strike="noStrike" kern="1200" cap="none" spc="0" normalizeH="0" baseline="0" noProof="0" dirty="0">
                <a:ln>
                  <a:noFill/>
                </a:ln>
                <a:solidFill>
                  <a:srgbClr val="3C3E3E"/>
                </a:solidFill>
                <a:effectLst/>
                <a:uLnTx/>
                <a:uFillTx/>
                <a:ea typeface="Times New Roman" panose="02020603050405020304" pitchFamily="18" charset="0"/>
              </a:rPr>
              <a:t> </a:t>
            </a:r>
            <a:r>
              <a:rPr kumimoji="0" lang="ru-RU" sz="3200" i="1" u="none" strike="noStrike" kern="1200" cap="none" spc="0" normalizeH="0" baseline="0" noProof="0" dirty="0" err="1">
                <a:ln>
                  <a:noFill/>
                </a:ln>
                <a:solidFill>
                  <a:srgbClr val="3C3E3E"/>
                </a:solidFill>
                <a:effectLst/>
                <a:uLnTx/>
                <a:uFillTx/>
                <a:ea typeface="Times New Roman" panose="02020603050405020304" pitchFamily="18" charset="0"/>
              </a:rPr>
              <a:t>усім</a:t>
            </a:r>
            <a:r>
              <a:rPr kumimoji="0" lang="ru-RU" sz="3200" i="1" u="none" strike="noStrike" kern="1200" cap="none" spc="0" normalizeH="0" baseline="0" noProof="0" dirty="0">
                <a:ln>
                  <a:noFill/>
                </a:ln>
                <a:solidFill>
                  <a:srgbClr val="3C3E3E"/>
                </a:solidFill>
                <a:effectLst/>
                <a:uLnTx/>
                <a:uFillTx/>
                <a:ea typeface="Times New Roman" panose="02020603050405020304" pitchFamily="18" charset="0"/>
              </a:rPr>
              <a:t> </a:t>
            </a:r>
            <a:r>
              <a:rPr kumimoji="0" lang="ru-RU" sz="3200" i="1" u="none" strike="noStrike" kern="1200" cap="none" spc="0" normalizeH="0" baseline="0" noProof="0" dirty="0" err="1">
                <a:ln>
                  <a:noFill/>
                </a:ln>
                <a:solidFill>
                  <a:srgbClr val="3C3E3E"/>
                </a:solidFill>
                <a:effectLst/>
                <a:uLnTx/>
                <a:uFillTx/>
                <a:ea typeface="Times New Roman" panose="02020603050405020304" pitchFamily="18" charset="0"/>
              </a:rPr>
              <a:t>Всесвітом</a:t>
            </a:r>
            <a:r>
              <a:rPr kumimoji="0" lang="ru-RU" sz="3200" i="1" u="none" strike="noStrike" kern="1200" cap="none" spc="0" normalizeH="0" baseline="0" noProof="0" dirty="0">
                <a:ln>
                  <a:noFill/>
                </a:ln>
                <a:solidFill>
                  <a:srgbClr val="3C3E3E"/>
                </a:solidFill>
                <a:effectLst/>
                <a:uLnTx/>
                <a:uFillTx/>
                <a:ea typeface="Times New Roman" panose="02020603050405020304" pitchFamily="18" charset="0"/>
              </a:rPr>
              <a:t> -</a:t>
            </a:r>
            <a:r>
              <a:rPr kumimoji="0" lang="ru-RU" sz="3200" i="1" u="none" strike="noStrike" kern="1200" cap="none" spc="0" normalizeH="0" baseline="0" noProof="0" dirty="0" err="1">
                <a:ln>
                  <a:noFill/>
                </a:ln>
                <a:solidFill>
                  <a:srgbClr val="3C3E3E"/>
                </a:solidFill>
                <a:effectLst/>
                <a:uLnTx/>
                <a:uFillTx/>
                <a:ea typeface="Times New Roman" panose="02020603050405020304" pitchFamily="18" charset="0"/>
              </a:rPr>
              <a:t>це</a:t>
            </a:r>
            <a:r>
              <a:rPr kumimoji="0" lang="ru-RU" sz="3200" i="1" u="none" strike="noStrike" kern="1200" cap="none" spc="0" normalizeH="0" baseline="0" noProof="0" dirty="0">
                <a:ln>
                  <a:noFill/>
                </a:ln>
                <a:solidFill>
                  <a:srgbClr val="3C3E3E"/>
                </a:solidFill>
                <a:effectLst/>
                <a:uLnTx/>
                <a:uFillTx/>
                <a:ea typeface="Times New Roman" panose="02020603050405020304" pitchFamily="18" charset="0"/>
              </a:rPr>
              <a:t> ж ваше </a:t>
            </a:r>
            <a:r>
              <a:rPr kumimoji="0" lang="ru-RU" sz="3200" i="1" u="none" strike="noStrike" kern="1200" cap="none" spc="0" normalizeH="0" baseline="0" noProof="0" dirty="0" err="1">
                <a:ln>
                  <a:noFill/>
                </a:ln>
                <a:solidFill>
                  <a:srgbClr val="3C3E3E"/>
                </a:solidFill>
                <a:effectLst/>
                <a:uLnTx/>
                <a:uFillTx/>
                <a:ea typeface="Times New Roman" panose="02020603050405020304" pitchFamily="18" charset="0"/>
              </a:rPr>
              <a:t>життя</a:t>
            </a:r>
            <a:r>
              <a:rPr kumimoji="0" lang="ru-RU" sz="3200" i="1" u="none" strike="noStrike" kern="1200" cap="none" spc="0" normalizeH="0" baseline="0" noProof="0" dirty="0">
                <a:ln>
                  <a:noFill/>
                </a:ln>
                <a:solidFill>
                  <a:srgbClr val="3C3E3E"/>
                </a:solidFill>
                <a:effectLst/>
                <a:uLnTx/>
                <a:uFillTx/>
                <a:ea typeface="Times New Roman" panose="02020603050405020304" pitchFamily="18" charset="0"/>
              </a:rPr>
              <a:t>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i="1" u="none" strike="noStrike" kern="1200" cap="none" spc="0" normalizeH="0" baseline="0" noProof="0" dirty="0">
                <a:ln>
                  <a:noFill/>
                </a:ln>
                <a:solidFill>
                  <a:srgbClr val="3C3E3E"/>
                </a:solidFill>
                <a:effectLst/>
                <a:uLnTx/>
                <a:uFillTx/>
                <a:ea typeface="Times New Roman" panose="02020603050405020304" pitchFamily="18" charset="0"/>
              </a:rPr>
              <a:t>Але в </a:t>
            </a:r>
            <a:r>
              <a:rPr kumimoji="0" lang="ru-RU" sz="3200" i="1" u="none" strike="noStrike" kern="1200" cap="none" spc="0" normalizeH="0" baseline="0" noProof="0" dirty="0" err="1">
                <a:ln>
                  <a:noFill/>
                </a:ln>
                <a:solidFill>
                  <a:srgbClr val="3C3E3E"/>
                </a:solidFill>
                <a:effectLst/>
                <a:uLnTx/>
                <a:uFillTx/>
                <a:ea typeface="Times New Roman" panose="02020603050405020304" pitchFamily="18" charset="0"/>
              </a:rPr>
              <a:t>житті</a:t>
            </a:r>
            <a:r>
              <a:rPr kumimoji="0" lang="ru-RU" sz="3200" i="1" u="none" strike="noStrike" kern="1200" cap="none" spc="0" normalizeH="0" baseline="0" noProof="0" dirty="0">
                <a:ln>
                  <a:noFill/>
                </a:ln>
                <a:solidFill>
                  <a:srgbClr val="3C3E3E"/>
                </a:solidFill>
                <a:effectLst/>
                <a:uLnTx/>
                <a:uFillTx/>
                <a:ea typeface="Times New Roman" panose="02020603050405020304" pitchFamily="18" charset="0"/>
              </a:rPr>
              <a:t> </a:t>
            </a:r>
            <a:r>
              <a:rPr kumimoji="0" lang="ru-RU" sz="3200" i="1" u="none" strike="noStrike" kern="1200" cap="none" spc="0" normalizeH="0" baseline="0" noProof="0" dirty="0" err="1">
                <a:ln>
                  <a:noFill/>
                </a:ln>
                <a:solidFill>
                  <a:srgbClr val="3C3E3E"/>
                </a:solidFill>
                <a:effectLst/>
                <a:uLnTx/>
                <a:uFillTx/>
                <a:ea typeface="Times New Roman" panose="02020603050405020304" pitchFamily="18" charset="0"/>
              </a:rPr>
              <a:t>нерівність</a:t>
            </a:r>
            <a:r>
              <a:rPr kumimoji="0" lang="ru-RU" sz="3200" i="1" u="none" strike="noStrike" kern="1200" cap="none" spc="0" normalizeH="0" baseline="0" noProof="0" dirty="0">
                <a:ln>
                  <a:noFill/>
                </a:ln>
                <a:solidFill>
                  <a:srgbClr val="3C3E3E"/>
                </a:solidFill>
                <a:effectLst/>
                <a:uLnTx/>
                <a:uFillTx/>
                <a:ea typeface="Times New Roman" panose="02020603050405020304" pitchFamily="18" charset="0"/>
              </a:rPr>
              <a:t> </a:t>
            </a:r>
            <a:r>
              <a:rPr kumimoji="0" lang="ru-RU" sz="3200" i="1" u="none" strike="noStrike" kern="1200" cap="none" spc="0" normalizeH="0" baseline="0" noProof="0" dirty="0" err="1">
                <a:ln>
                  <a:noFill/>
                </a:ln>
                <a:solidFill>
                  <a:srgbClr val="3C3E3E"/>
                </a:solidFill>
                <a:effectLst/>
                <a:uLnTx/>
                <a:uFillTx/>
                <a:ea typeface="Times New Roman" panose="02020603050405020304" pitchFamily="18" charset="0"/>
              </a:rPr>
              <a:t>вимагає</a:t>
            </a:r>
            <a:r>
              <a:rPr kumimoji="0" lang="ru-RU" sz="3200" i="1" u="none" strike="noStrike" kern="1200" cap="none" spc="0" normalizeH="0" baseline="0" noProof="0" dirty="0">
                <a:ln>
                  <a:noFill/>
                </a:ln>
                <a:solidFill>
                  <a:srgbClr val="3C3E3E"/>
                </a:solidFill>
                <a:effectLst/>
                <a:uLnTx/>
                <a:uFillTx/>
                <a:ea typeface="Times New Roman" panose="02020603050405020304" pitchFamily="18" charset="0"/>
              </a:rPr>
              <a:t> </a:t>
            </a:r>
            <a:r>
              <a:rPr kumimoji="0" lang="ru-RU" sz="3200" i="1" u="none" strike="noStrike" kern="1200" cap="none" spc="0" normalizeH="0" baseline="0" noProof="0" dirty="0" err="1">
                <a:ln>
                  <a:noFill/>
                </a:ln>
                <a:solidFill>
                  <a:srgbClr val="3C3E3E"/>
                </a:solidFill>
                <a:effectLst/>
                <a:uLnTx/>
                <a:uFillTx/>
                <a:ea typeface="Times New Roman" panose="02020603050405020304" pitchFamily="18" charset="0"/>
              </a:rPr>
              <a:t>зовсім</a:t>
            </a:r>
            <a:r>
              <a:rPr kumimoji="0" lang="ru-RU" sz="3200" i="1" u="none" strike="noStrike" kern="1200" cap="none" spc="0" normalizeH="0" baseline="0" noProof="0" dirty="0">
                <a:ln>
                  <a:noFill/>
                </a:ln>
                <a:solidFill>
                  <a:srgbClr val="3C3E3E"/>
                </a:solidFill>
                <a:effectLst/>
                <a:uLnTx/>
                <a:uFillTx/>
                <a:ea typeface="Times New Roman" panose="02020603050405020304" pitchFamily="18" charset="0"/>
              </a:rPr>
              <a:t> </a:t>
            </a:r>
            <a:r>
              <a:rPr kumimoji="0" lang="ru-RU" sz="3200" i="1" u="none" strike="noStrike" kern="1200" cap="none" spc="0" normalizeH="0" baseline="0" noProof="0" dirty="0" err="1">
                <a:ln>
                  <a:noFill/>
                </a:ln>
                <a:solidFill>
                  <a:srgbClr val="3C3E3E"/>
                </a:solidFill>
                <a:effectLst/>
                <a:uLnTx/>
                <a:uFillTx/>
                <a:ea typeface="Times New Roman" panose="02020603050405020304" pitchFamily="18" charset="0"/>
              </a:rPr>
              <a:t>інших</a:t>
            </a:r>
            <a:r>
              <a:rPr kumimoji="0" lang="ru-RU" sz="3200" i="1" u="none" strike="noStrike" kern="1200" cap="none" spc="0" normalizeH="0" baseline="0" noProof="0" dirty="0">
                <a:ln>
                  <a:noFill/>
                </a:ln>
                <a:solidFill>
                  <a:srgbClr val="3C3E3E"/>
                </a:solidFill>
                <a:effectLst/>
                <a:uLnTx/>
                <a:uFillTx/>
                <a:ea typeface="Times New Roman" panose="02020603050405020304" pitchFamily="18" charset="0"/>
              </a:rPr>
              <a:t> </a:t>
            </a:r>
            <a:r>
              <a:rPr kumimoji="0" lang="ru-RU" sz="3200" i="1" u="none" strike="noStrike" kern="1200" cap="none" spc="0" normalizeH="0" baseline="0" noProof="0" dirty="0" err="1">
                <a:ln>
                  <a:noFill/>
                </a:ln>
                <a:solidFill>
                  <a:srgbClr val="3C3E3E"/>
                </a:solidFill>
                <a:effectLst/>
                <a:uLnTx/>
                <a:uFillTx/>
                <a:ea typeface="Times New Roman" panose="02020603050405020304" pitchFamily="18" charset="0"/>
              </a:rPr>
              <a:t>доведень</a:t>
            </a:r>
            <a:r>
              <a:rPr kumimoji="0" lang="ru-RU" sz="3200" i="1" u="none" strike="noStrike" kern="1200" cap="none" spc="0" normalizeH="0" baseline="0" noProof="0" dirty="0">
                <a:ln>
                  <a:noFill/>
                </a:ln>
                <a:solidFill>
                  <a:srgbClr val="3C3E3E"/>
                </a:solidFill>
                <a:effectLst/>
                <a:uLnTx/>
                <a:uFillTx/>
                <a:ea typeface="Times New Roman" panose="02020603050405020304" pitchFamily="18" charset="0"/>
              </a:rPr>
              <a:t> </a:t>
            </a:r>
            <a:r>
              <a:rPr kumimoji="0" lang="ru-RU" sz="3200" i="1" u="none" strike="noStrike" kern="1200" cap="none" spc="0" normalizeH="0" baseline="0" noProof="0" dirty="0" err="1">
                <a:ln>
                  <a:noFill/>
                </a:ln>
                <a:solidFill>
                  <a:srgbClr val="3C3E3E"/>
                </a:solidFill>
                <a:effectLst/>
                <a:uLnTx/>
                <a:uFillTx/>
                <a:ea typeface="Times New Roman" panose="02020603050405020304" pitchFamily="18" charset="0"/>
              </a:rPr>
              <a:t>і</a:t>
            </a:r>
            <a:r>
              <a:rPr kumimoji="0" lang="ru-RU" sz="3200" i="1" u="none" strike="noStrike" kern="1200" cap="none" spc="0" normalizeH="0" baseline="0" noProof="0" dirty="0">
                <a:ln>
                  <a:noFill/>
                </a:ln>
                <a:solidFill>
                  <a:srgbClr val="3C3E3E"/>
                </a:solidFill>
                <a:effectLst/>
                <a:uLnTx/>
                <a:uFillTx/>
                <a:ea typeface="Times New Roman" panose="02020603050405020304" pitchFamily="18" charset="0"/>
              </a:rPr>
              <a:t> </a:t>
            </a:r>
            <a:r>
              <a:rPr kumimoji="0" lang="ru-RU" sz="3200" i="1" u="none" strike="noStrike" kern="1200" cap="none" spc="0" normalizeH="0" baseline="0" noProof="0" dirty="0" err="1">
                <a:ln>
                  <a:noFill/>
                </a:ln>
                <a:solidFill>
                  <a:srgbClr val="3C3E3E"/>
                </a:solidFill>
                <a:effectLst/>
                <a:uLnTx/>
                <a:uFillTx/>
                <a:ea typeface="Times New Roman" panose="02020603050405020304" pitchFamily="18" charset="0"/>
              </a:rPr>
              <a:t>розв’язань</a:t>
            </a:r>
            <a:r>
              <a:rPr kumimoji="0" lang="ru-RU" sz="3200" i="1" u="none" strike="noStrike" kern="1200" cap="none" spc="0" normalizeH="0" baseline="0" noProof="0" dirty="0">
                <a:ln>
                  <a:noFill/>
                </a:ln>
                <a:solidFill>
                  <a:srgbClr val="3C3E3E"/>
                </a:solidFill>
                <a:effectLst/>
                <a:uLnTx/>
                <a:uFillTx/>
                <a:ea typeface="Times New Roman" panose="02020603050405020304" pitchFamily="18" charset="0"/>
              </a:rPr>
              <a:t>, </a:t>
            </a:r>
            <a:r>
              <a:rPr kumimoji="0" lang="ru-RU" sz="3200" i="1" u="none" strike="noStrike" kern="1200" cap="none" spc="0" normalizeH="0" baseline="0" noProof="0" dirty="0" err="1">
                <a:ln>
                  <a:noFill/>
                </a:ln>
                <a:solidFill>
                  <a:srgbClr val="3C3E3E"/>
                </a:solidFill>
                <a:effectLst/>
                <a:uLnTx/>
                <a:uFillTx/>
                <a:ea typeface="Times New Roman" panose="02020603050405020304" pitchFamily="18" charset="0"/>
              </a:rPr>
              <a:t>знань</a:t>
            </a:r>
            <a:r>
              <a:rPr kumimoji="0" lang="ru-RU" sz="3200" i="1" u="none" strike="noStrike" kern="1200" cap="none" spc="0" normalizeH="0" baseline="0" noProof="0" dirty="0">
                <a:ln>
                  <a:noFill/>
                </a:ln>
                <a:solidFill>
                  <a:srgbClr val="3C3E3E"/>
                </a:solidFill>
                <a:effectLst/>
                <a:uLnTx/>
                <a:uFillTx/>
                <a:ea typeface="Times New Roman" panose="02020603050405020304" pitchFamily="18" charset="0"/>
              </a:rPr>
              <a:t>  </a:t>
            </a:r>
            <a:r>
              <a:rPr kumimoji="0" lang="ru-RU" sz="3200" i="1" u="none" strike="noStrike" kern="1200" cap="none" spc="0" normalizeH="0" baseline="0" noProof="0" dirty="0" err="1">
                <a:ln>
                  <a:noFill/>
                </a:ln>
                <a:solidFill>
                  <a:srgbClr val="3C3E3E"/>
                </a:solidFill>
                <a:effectLst/>
                <a:uLnTx/>
                <a:uFillTx/>
                <a:ea typeface="Times New Roman" panose="02020603050405020304" pitchFamily="18" charset="0"/>
              </a:rPr>
              <a:t>інших</a:t>
            </a:r>
            <a:r>
              <a:rPr kumimoji="0" lang="ru-RU" sz="3200" i="1" u="none" strike="noStrike" kern="1200" cap="none" spc="0" normalizeH="0" baseline="0" noProof="0" dirty="0">
                <a:ln>
                  <a:noFill/>
                </a:ln>
                <a:solidFill>
                  <a:srgbClr val="3C3E3E"/>
                </a:solidFill>
                <a:effectLst/>
                <a:uLnTx/>
                <a:uFillTx/>
                <a:ea typeface="Times New Roman" panose="02020603050405020304" pitchFamily="18" charset="0"/>
              </a:rPr>
              <a:t> </a:t>
            </a:r>
            <a:r>
              <a:rPr kumimoji="0" lang="ru-RU" sz="3200" i="1" u="none" strike="noStrike" kern="1200" cap="none" spc="0" normalizeH="0" baseline="0" noProof="0" dirty="0" err="1">
                <a:ln>
                  <a:noFill/>
                </a:ln>
                <a:solidFill>
                  <a:srgbClr val="3C3E3E"/>
                </a:solidFill>
                <a:effectLst/>
                <a:uLnTx/>
                <a:uFillTx/>
                <a:ea typeface="Times New Roman" panose="02020603050405020304" pitchFamily="18" charset="0"/>
              </a:rPr>
              <a:t>дисциплін</a:t>
            </a:r>
            <a:r>
              <a:rPr kumimoji="0" lang="ru-RU" sz="3200" i="1" u="none" strike="noStrike" kern="1200" cap="none" spc="0" normalizeH="0" baseline="0" noProof="0" dirty="0">
                <a:ln>
                  <a:noFill/>
                </a:ln>
                <a:solidFill>
                  <a:srgbClr val="3C3E3E"/>
                </a:solidFill>
                <a:effectLst/>
                <a:uLnTx/>
                <a:uFillTx/>
                <a:ea typeface="Times New Roman" panose="02020603050405020304" pitchFamily="18" charset="0"/>
              </a:rPr>
              <a:t>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</p:spTree>
  </p:cSld>
  <p:clrMapOvr>
    <a:masterClrMapping/>
  </p:clrMapOvr>
  <p:transition>
    <p:wipe dir="r"/>
  </p:transition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30182C99-1FA1-4FB0-9022-3997108AE3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Д/З</a:t>
            </a:r>
            <a:endParaRPr lang="x-none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0B5ECB14-E055-4416-B01A-E662C526A3D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709120"/>
          </a:xfrm>
        </p:spPr>
        <p:txBody>
          <a:bodyPr/>
          <a:lstStyle/>
          <a:p>
            <a:pPr marL="0" indent="0">
              <a:buNone/>
            </a:pPr>
            <a:r>
              <a:rPr lang="uk-UA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П.28 повторити</a:t>
            </a:r>
          </a:p>
          <a:p>
            <a:pPr marL="0" indent="0">
              <a:buNone/>
            </a:pPr>
            <a:r>
              <a:rPr lang="uk-UA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№ 28.15,   28.17(2,4),   28.19(2),   28.21</a:t>
            </a:r>
          </a:p>
          <a:p>
            <a:pPr marL="0" indent="0">
              <a:buNone/>
            </a:pPr>
            <a:r>
              <a:rPr 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</a:t>
            </a:r>
            <a:r>
              <a:rPr lang="uk-UA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а підручником  </a:t>
            </a:r>
            <a:r>
              <a:rPr lang="uk-UA" sz="24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А.Г.Мерзляк</a:t>
            </a:r>
            <a:r>
              <a:rPr lang="uk-UA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, </a:t>
            </a:r>
            <a:r>
              <a:rPr lang="uk-UA" sz="24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В.Б.Полонський</a:t>
            </a:r>
            <a:r>
              <a:rPr lang="uk-UA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, </a:t>
            </a:r>
            <a:r>
              <a:rPr lang="uk-UA" sz="24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М.С.Якір</a:t>
            </a:r>
            <a:r>
              <a:rPr lang="uk-UA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для 8 класу: Алгебра для загальноосвітніх навчальних закладів з поглибленим вивченням математики:– </a:t>
            </a:r>
            <a:r>
              <a:rPr lang="uk-UA" sz="2400" dirty="0">
                <a:latin typeface="Times New Roman" panose="02020603050405020304" pitchFamily="18" charset="0"/>
                <a:ea typeface="Calibri" panose="020F0502020204030204" pitchFamily="34" charset="0"/>
              </a:rPr>
              <a:t>Х.: Гімназія, 2016</a:t>
            </a:r>
            <a:endParaRPr lang="x-none" sz="24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400268615"/>
      </p:ext>
    </p:extLst>
  </p:cSld>
  <p:clrMapOvr>
    <a:masterClrMapping/>
  </p:clrMapOvr>
  <p:transition>
    <p:wipe dir="r"/>
  </p:transition>
</p:sld>
</file>

<file path=ppt/theme/theme1.xml><?xml version="1.0" encoding="utf-8"?>
<a:theme xmlns:a="http://schemas.openxmlformats.org/drawingml/2006/main" name="03">
  <a:themeElements>
    <a:clrScheme name="Оформление по умолчанию 14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800000"/>
      </a:hlink>
      <a:folHlink>
        <a:srgbClr val="FFCC99"/>
      </a:folHlink>
    </a:clrScheme>
    <a:fontScheme name="Оформление по умолчанию">
      <a:majorFont>
        <a:latin typeface="Times New Roman"/>
        <a:ea typeface=""/>
        <a:cs typeface="Times New Roman"/>
      </a:majorFont>
      <a:minorFont>
        <a:latin typeface="Times New Roman"/>
        <a:ea typeface=""/>
        <a:cs typeface="Times New Roma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Оформление по умолчанию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822B00"/>
        </a:hlink>
        <a:folHlink>
          <a:srgbClr val="FFA953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14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800000"/>
        </a:hlink>
        <a:folHlink>
          <a:srgbClr val="FFCC99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Tsv7_ani">
  <a:themeElements>
    <a:clrScheme name="Default Design 1">
      <a:dk1>
        <a:srgbClr val="000000"/>
      </a:dk1>
      <a:lt1>
        <a:srgbClr val="FDF58D"/>
      </a:lt1>
      <a:dk2>
        <a:srgbClr val="CC3300"/>
      </a:dk2>
      <a:lt2>
        <a:srgbClr val="808080"/>
      </a:lt2>
      <a:accent1>
        <a:srgbClr val="FF6161"/>
      </a:accent1>
      <a:accent2>
        <a:srgbClr val="FFC319"/>
      </a:accent2>
      <a:accent3>
        <a:srgbClr val="FEF9C5"/>
      </a:accent3>
      <a:accent4>
        <a:srgbClr val="000000"/>
      </a:accent4>
      <a:accent5>
        <a:srgbClr val="FFB7B7"/>
      </a:accent5>
      <a:accent6>
        <a:srgbClr val="E7B016"/>
      </a:accent6>
      <a:hlink>
        <a:srgbClr val="A8D02A"/>
      </a:hlink>
      <a:folHlink>
        <a:srgbClr val="5CB1FE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DF58D"/>
        </a:lt1>
        <a:dk2>
          <a:srgbClr val="CC3300"/>
        </a:dk2>
        <a:lt2>
          <a:srgbClr val="808080"/>
        </a:lt2>
        <a:accent1>
          <a:srgbClr val="FF6161"/>
        </a:accent1>
        <a:accent2>
          <a:srgbClr val="FFC319"/>
        </a:accent2>
        <a:accent3>
          <a:srgbClr val="FEF9C5"/>
        </a:accent3>
        <a:accent4>
          <a:srgbClr val="000000"/>
        </a:accent4>
        <a:accent5>
          <a:srgbClr val="FFB7B7"/>
        </a:accent5>
        <a:accent6>
          <a:srgbClr val="E7B016"/>
        </a:accent6>
        <a:hlink>
          <a:srgbClr val="A8D02A"/>
        </a:hlink>
        <a:folHlink>
          <a:srgbClr val="5CB1FE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E1F4D8"/>
        </a:lt1>
        <a:dk2>
          <a:srgbClr val="003366"/>
        </a:dk2>
        <a:lt2>
          <a:srgbClr val="808080"/>
        </a:lt2>
        <a:accent1>
          <a:srgbClr val="FFC319"/>
        </a:accent1>
        <a:accent2>
          <a:srgbClr val="A8D02A"/>
        </a:accent2>
        <a:accent3>
          <a:srgbClr val="EEF8E9"/>
        </a:accent3>
        <a:accent4>
          <a:srgbClr val="000000"/>
        </a:accent4>
        <a:accent5>
          <a:srgbClr val="FFDEAB"/>
        </a:accent5>
        <a:accent6>
          <a:srgbClr val="98BC25"/>
        </a:accent6>
        <a:hlink>
          <a:srgbClr val="5CB1FE"/>
        </a:hlink>
        <a:folHlink>
          <a:srgbClr val="FF6161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EE9DE"/>
        </a:lt1>
        <a:dk2>
          <a:srgbClr val="000066"/>
        </a:dk2>
        <a:lt2>
          <a:srgbClr val="808080"/>
        </a:lt2>
        <a:accent1>
          <a:srgbClr val="5CB1FE"/>
        </a:accent1>
        <a:accent2>
          <a:srgbClr val="FF7575"/>
        </a:accent2>
        <a:accent3>
          <a:srgbClr val="FEF2EC"/>
        </a:accent3>
        <a:accent4>
          <a:srgbClr val="000000"/>
        </a:accent4>
        <a:accent5>
          <a:srgbClr val="B5D5FE"/>
        </a:accent5>
        <a:accent6>
          <a:srgbClr val="E76969"/>
        </a:accent6>
        <a:hlink>
          <a:srgbClr val="FFC319"/>
        </a:hlink>
        <a:folHlink>
          <a:srgbClr val="A8D02A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03</Template>
  <TotalTime>4882</TotalTime>
  <Words>996</Words>
  <Application>Microsoft Office PowerPoint</Application>
  <PresentationFormat>Экран (4:3)</PresentationFormat>
  <Paragraphs>317</Paragraphs>
  <Slides>25</Slides>
  <Notes>8</Notes>
  <HiddenSlides>0</HiddenSlides>
  <MMClips>2</MMClips>
  <ScaleCrop>false</ScaleCrop>
  <HeadingPairs>
    <vt:vector size="6" baseType="variant">
      <vt:variant>
        <vt:lpstr>Тема</vt:lpstr>
      </vt:variant>
      <vt:variant>
        <vt:i4>2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25</vt:i4>
      </vt:variant>
    </vt:vector>
  </HeadingPairs>
  <TitlesOfParts>
    <vt:vector size="28" baseType="lpstr">
      <vt:lpstr>03</vt:lpstr>
      <vt:lpstr>Tsv7_ani</vt:lpstr>
      <vt:lpstr>Формула</vt:lpstr>
      <vt:lpstr>Слайд 1</vt:lpstr>
      <vt:lpstr>Епіграф</vt:lpstr>
      <vt:lpstr>1)«Бліц-інтерв’ю»</vt:lpstr>
      <vt:lpstr>2) Тест “Бліц-опитування”              “ТАК”-1, “НІ”- 0</vt:lpstr>
      <vt:lpstr>Тест “Бліц-опитування” “ТАК”-1, “НІ”- 0</vt:lpstr>
      <vt:lpstr>Перевірте число,  яке Ви отримали </vt:lpstr>
      <vt:lpstr> 3)Поставити у відповідність кожній із нерівностей проміжок</vt:lpstr>
      <vt:lpstr>4)За даними проміжками запишіть нерівності, яким вони відповідають</vt:lpstr>
      <vt:lpstr> Хто вперше ввів знаки нерівностей &lt;,&gt; ?</vt:lpstr>
      <vt:lpstr>5) Хто вперше ввів знаки нерівностей &lt;,&gt; ?</vt:lpstr>
      <vt:lpstr> 5)Хто вперше ввів знаки нерівностей &lt;,&gt; ?</vt:lpstr>
      <vt:lpstr> Хто вперше ввів знаки нерівностей &lt;,&gt; ?</vt:lpstr>
      <vt:lpstr> Хто вперше ввів знаки нерівностей &lt;,&gt; ?</vt:lpstr>
      <vt:lpstr> Хто вперше ввів знаки нерівностей &lt;,&gt; ?</vt:lpstr>
      <vt:lpstr>Слайд 15</vt:lpstr>
      <vt:lpstr>Слайд 16</vt:lpstr>
      <vt:lpstr>Слайд 17</vt:lpstr>
      <vt:lpstr>Слайд 18</vt:lpstr>
      <vt:lpstr>Слайд 19</vt:lpstr>
      <vt:lpstr>Слайд 20</vt:lpstr>
      <vt:lpstr>Слайд 21</vt:lpstr>
      <vt:lpstr>Нерівність – це…</vt:lpstr>
      <vt:lpstr>Нерівність душ </vt:lpstr>
      <vt:lpstr>Слайд 24</vt:lpstr>
      <vt:lpstr>Д/З</vt:lpstr>
    </vt:vector>
  </TitlesOfParts>
  <Company>Hewlett-Packard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Елена</dc:creator>
  <cp:lastModifiedBy>Sch</cp:lastModifiedBy>
  <cp:revision>133</cp:revision>
  <dcterms:created xsi:type="dcterms:W3CDTF">2012-08-12T16:04:58Z</dcterms:created>
  <dcterms:modified xsi:type="dcterms:W3CDTF">2022-09-26T10:44:34Z</dcterms:modified>
</cp:coreProperties>
</file>