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7075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225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6681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340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257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584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204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641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628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226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270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092C73-2303-4953-BEFC-39EBA928BD45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04ED1C-F26A-46FF-BEE8-01B0CC6E1F5C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82120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SfmlcOZcx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F606F-439F-4948-A908-7C2405C33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2"/>
            <a:ext cx="9068586" cy="2769495"/>
          </a:xfrm>
        </p:spPr>
        <p:txBody>
          <a:bodyPr/>
          <a:lstStyle/>
          <a:p>
            <a:r>
              <a:rPr lang="uk-UA" sz="4000" dirty="0"/>
              <a:t>Приходь до мене додому. Меблі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come to my house. furniture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C769FB-0288-48A7-8EA5-824C16FA6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319338"/>
            <a:ext cx="9070848" cy="819926"/>
          </a:xfrm>
        </p:spPr>
        <p:txBody>
          <a:bodyPr>
            <a:normAutofit lnSpcReduction="10000"/>
          </a:bodyPr>
          <a:lstStyle/>
          <a:p>
            <a:r>
              <a:rPr lang="ru-RU" sz="2400" dirty="0" err="1"/>
              <a:t>Перейдіть</a:t>
            </a:r>
            <a:r>
              <a:rPr lang="ru-RU" sz="2400" dirty="0"/>
              <a:t> за </a:t>
            </a:r>
            <a:r>
              <a:rPr lang="ru-RU" sz="2400" dirty="0" err="1"/>
              <a:t>посиланням</a:t>
            </a:r>
            <a:r>
              <a:rPr lang="ru-RU" sz="2400" dirty="0"/>
              <a:t> та </a:t>
            </a:r>
            <a:r>
              <a:rPr lang="ru-RU" sz="2400" dirty="0" err="1"/>
              <a:t>перегляньте</a:t>
            </a:r>
            <a:r>
              <a:rPr lang="ru-RU" sz="2400" dirty="0"/>
              <a:t> </a:t>
            </a:r>
            <a:r>
              <a:rPr lang="ru-RU" sz="2400" dirty="0" err="1"/>
              <a:t>відеоурок</a:t>
            </a:r>
            <a:endParaRPr lang="ru-RU" sz="2400" dirty="0"/>
          </a:p>
          <a:p>
            <a:r>
              <a:rPr lang="en-US" sz="2400" dirty="0">
                <a:hlinkClick r:id="rId2"/>
              </a:rPr>
              <a:t>https://youtu.be/ySfmlcOZcxs</a:t>
            </a:r>
            <a:endParaRPr lang="uk-UA" sz="2400" dirty="0"/>
          </a:p>
          <a:p>
            <a:endParaRPr lang="ru-RU" sz="24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3809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7596D7-611C-4994-814F-63622C4F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Домашня робота:</a:t>
            </a:r>
            <a:br>
              <a:rPr lang="uk-UA" dirty="0"/>
            </a:br>
            <a:r>
              <a:rPr lang="uk-UA"/>
              <a:t>повторити слова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35E1754-9483-4C72-B5D3-FA587C444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6495" y="2245264"/>
            <a:ext cx="7059010" cy="3648584"/>
          </a:xfrm>
        </p:spPr>
      </p:pic>
    </p:spTree>
    <p:extLst>
      <p:ext uri="{BB962C8B-B14F-4D97-AF65-F5344CB8AC3E}">
        <p14:creationId xmlns:p14="http://schemas.microsoft.com/office/powerpoint/2010/main" val="1858979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</TotalTime>
  <Words>34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Garamond</vt:lpstr>
      <vt:lpstr>Савон</vt:lpstr>
      <vt:lpstr>Приходь до мене додому. Меблі  come to my house. furniture </vt:lpstr>
      <vt:lpstr>Домашня робота: повторити слова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Приходь до мене додому. Меблі  come to my house. furniture </dc:title>
  <dc:creator>Natalia Oros</dc:creator>
  <cp:lastModifiedBy>Natalia Oros</cp:lastModifiedBy>
  <cp:revision>1</cp:revision>
  <dcterms:created xsi:type="dcterms:W3CDTF">2022-09-21T11:17:11Z</dcterms:created>
  <dcterms:modified xsi:type="dcterms:W3CDTF">2022-09-21T11:20:52Z</dcterms:modified>
</cp:coreProperties>
</file>