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941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396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4893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921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2887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13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1159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0010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03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333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7941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830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725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744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9151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52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871C7-E85F-40C8-B207-3FB995199D83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C05DDB-59C4-4786-A15C-A086BD354E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528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GCps--8tvY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738F5-D2DD-44A0-A7BD-72A028691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Шкільний рюкзак</a:t>
            </a:r>
            <a:br>
              <a:rPr lang="uk-UA" dirty="0"/>
            </a:br>
            <a:r>
              <a:rPr lang="en-US"/>
              <a:t> the school bag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C396D8-6B26-4E96-AC85-021E7A401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https://youtu.be/GCps--8tvYE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відеоуроки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5270763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22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Шкільний рюкзак  the school bag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Шкільний рюкзак  the school bag</dc:title>
  <dc:creator>Natalia Oros</dc:creator>
  <cp:lastModifiedBy>Natalia Oros</cp:lastModifiedBy>
  <cp:revision>1</cp:revision>
  <dcterms:created xsi:type="dcterms:W3CDTF">2022-09-21T09:45:07Z</dcterms:created>
  <dcterms:modified xsi:type="dcterms:W3CDTF">2022-09-21T09:46:28Z</dcterms:modified>
</cp:coreProperties>
</file>