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4F40-3840-41C4-B8A8-FC839CA98E16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EB7C3-1BCD-41DB-B80E-CACC8E2B29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3005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4F40-3840-41C4-B8A8-FC839CA98E16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EB7C3-1BCD-41DB-B80E-CACC8E2B29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55839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4F40-3840-41C4-B8A8-FC839CA98E16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EB7C3-1BCD-41DB-B80E-CACC8E2B29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7014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4F40-3840-41C4-B8A8-FC839CA98E16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EB7C3-1BCD-41DB-B80E-CACC8E2B29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532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4F40-3840-41C4-B8A8-FC839CA98E16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EB7C3-1BCD-41DB-B80E-CACC8E2B29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1133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4F40-3840-41C4-B8A8-FC839CA98E16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EB7C3-1BCD-41DB-B80E-CACC8E2B29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2283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4F40-3840-41C4-B8A8-FC839CA98E16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EB7C3-1BCD-41DB-B80E-CACC8E2B29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4146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4F40-3840-41C4-B8A8-FC839CA98E16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EB7C3-1BCD-41DB-B80E-CACC8E2B29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4906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4F40-3840-41C4-B8A8-FC839CA98E16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EB7C3-1BCD-41DB-B80E-CACC8E2B29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2081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4F40-3840-41C4-B8A8-FC839CA98E16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EB7C3-1BCD-41DB-B80E-CACC8E2B29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6301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4F40-3840-41C4-B8A8-FC839CA98E16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EB7C3-1BCD-41DB-B80E-CACC8E2B29EC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0919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4F40-3840-41C4-B8A8-FC839CA98E16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EB7C3-1BCD-41DB-B80E-CACC8E2B29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33776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4F40-3840-41C4-B8A8-FC839CA98E16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EB7C3-1BCD-41DB-B80E-CACC8E2B29EC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83530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4F40-3840-41C4-B8A8-FC839CA98E16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EB7C3-1BCD-41DB-B80E-CACC8E2B29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6388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4F40-3840-41C4-B8A8-FC839CA98E16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EB7C3-1BCD-41DB-B80E-CACC8E2B29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3947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4F40-3840-41C4-B8A8-FC839CA98E16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EB7C3-1BCD-41DB-B80E-CACC8E2B29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34994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D4F40-3840-41C4-B8A8-FC839CA98E16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04EB7C3-1BCD-41DB-B80E-CACC8E2B29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7970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4D5909-CE9F-4F26-8511-2168BBAF06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Випадок у школі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F9AADB1-880E-4F68-9569-DC17AA3491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/>
              <a:t>https://youtu.be/310iok4uJFk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266476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</TotalTime>
  <Words>16</Words>
  <Application>Microsoft Office PowerPoint</Application>
  <PresentationFormat>Широкоэкранный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 3</vt:lpstr>
      <vt:lpstr>Аспект</vt:lpstr>
      <vt:lpstr>Випадок у школі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Випадок у школі</dc:title>
  <dc:creator>Natalia Oros</dc:creator>
  <cp:lastModifiedBy>Natalia Oros</cp:lastModifiedBy>
  <cp:revision>1</cp:revision>
  <dcterms:created xsi:type="dcterms:W3CDTF">2022-09-23T09:52:12Z</dcterms:created>
  <dcterms:modified xsi:type="dcterms:W3CDTF">2022-09-23T09:53:54Z</dcterms:modified>
</cp:coreProperties>
</file>