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097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7309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02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518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7296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170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718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651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54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0664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364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600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5286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6293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4081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808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3275EE6-4F4D-4438-A4B1-F678C515D7E9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68B8731-ACF0-4989-8936-9327BF6CA6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848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1B8E0-7DC0-474C-8B89-23733BDF9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Твої вподобання</a:t>
            </a:r>
            <a:br>
              <a:rPr lang="uk-UA" dirty="0"/>
            </a:br>
            <a:r>
              <a:rPr lang="en-US" dirty="0"/>
              <a:t>your preferences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0369CD-8318-431F-A970-E1C5A8229A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uk-UA" dirty="0" err="1"/>
              <a:t>ерейдіть</a:t>
            </a:r>
            <a:r>
              <a:rPr lang="uk-UA" dirty="0"/>
              <a:t>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/>
              <a:t>https://youtu.be/iHlKubhIZ4w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159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66B7B-5FB2-427B-9A81-8C00B577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863C89-7C49-4897-A57C-CF57FA01B7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uk-UA" dirty="0"/>
              <a:t>Складіть 5 речень </a:t>
            </a:r>
            <a:r>
              <a:rPr lang="uk-UA"/>
              <a:t>з герундієм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8310393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27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Твої вподобання your preferences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Твої вподобання your preferences</dc:title>
  <dc:creator>Natalia Oros</dc:creator>
  <cp:lastModifiedBy>Natalia Oros</cp:lastModifiedBy>
  <cp:revision>1</cp:revision>
  <dcterms:created xsi:type="dcterms:W3CDTF">2022-09-09T11:35:48Z</dcterms:created>
  <dcterms:modified xsi:type="dcterms:W3CDTF">2022-09-09T11:40:26Z</dcterms:modified>
</cp:coreProperties>
</file>