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19AF"/>
    <a:srgbClr val="008000"/>
    <a:srgbClr val="1FE91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Проект коттеджа Д 1133-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101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9600" b="1" i="1" dirty="0" smtClean="0">
                <a:solidFill>
                  <a:srgbClr val="008000"/>
                </a:solidFill>
              </a:rPr>
              <a:t>Гра: Будинок</a:t>
            </a:r>
            <a:endParaRPr lang="ru-RU" sz="9600" b="1" i="1" dirty="0">
              <a:solidFill>
                <a:srgbClr val="008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08104" y="4725144"/>
            <a:ext cx="3384376" cy="16561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08104" y="4797152"/>
            <a:ext cx="3416424" cy="1775048"/>
          </a:xfrm>
        </p:spPr>
        <p:txBody>
          <a:bodyPr>
            <a:noAutofit/>
          </a:bodyPr>
          <a:lstStyle/>
          <a:p>
            <a:pPr algn="r"/>
            <a:r>
              <a:rPr lang="uk-UA" sz="4400" dirty="0" smtClean="0">
                <a:solidFill>
                  <a:srgbClr val="FFFF00"/>
                </a:solidFill>
              </a:rPr>
              <a:t>Математика,</a:t>
            </a:r>
            <a:r>
              <a:rPr lang="en-US" sz="4400" dirty="0" smtClean="0">
                <a:solidFill>
                  <a:srgbClr val="FFFF00"/>
                </a:solidFill>
              </a:rPr>
              <a:t>   </a:t>
            </a:r>
            <a:r>
              <a:rPr lang="uk-UA" sz="4400" dirty="0" smtClean="0">
                <a:solidFill>
                  <a:srgbClr val="FFFF00"/>
                </a:solidFill>
              </a:rPr>
              <a:t> 5-й клас</a:t>
            </a:r>
            <a:endParaRPr lang="ru-RU" sz="4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 animBg="1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35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848872" cy="1426170"/>
          </a:xfrm>
        </p:spPr>
        <p:txBody>
          <a:bodyPr>
            <a:normAutofit fontScale="90000"/>
          </a:bodyPr>
          <a:lstStyle/>
          <a:p>
            <a:pPr algn="l"/>
            <a:r>
              <a:rPr lang="uk-UA" dirty="0" smtClean="0"/>
              <a:t>Тема. Повторення та узагальнення матеріалу за початкову школу.</a:t>
            </a:r>
            <a:endParaRPr lang="ru-RU" dirty="0"/>
          </a:p>
        </p:txBody>
      </p:sp>
      <p:pic>
        <p:nvPicPr>
          <p:cNvPr id="10241" name="Picture 1" descr="карандаш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 descr="2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3861048"/>
            <a:ext cx="2989263" cy="32004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332656"/>
            <a:ext cx="4176464" cy="3528393"/>
          </a:xfrm>
        </p:spPr>
        <p:txBody>
          <a:bodyPr>
            <a:noAutofit/>
          </a:bodyPr>
          <a:lstStyle/>
          <a:p>
            <a:r>
              <a:rPr lang="uk-UA" sz="2200" dirty="0" smtClean="0">
                <a:latin typeface="Arial" pitchFamily="34" charset="0"/>
                <a:cs typeface="Arial" pitchFamily="34" charset="0"/>
              </a:rPr>
              <a:t>Киця Мура хоче побудувати будинок. Але вона погано вчився в школі. На уроках завжди гралася, та була не уважна. І тепер не знає як робити ті чи інші розрахунки. Тому нам потрібно допомогти розв'язати задачі та вправи Нашій киці.</a:t>
            </a:r>
          </a:p>
        </p:txBody>
      </p:sp>
      <p:pic>
        <p:nvPicPr>
          <p:cNvPr id="9218" name="Picture 2" descr="J02321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0"/>
            <a:ext cx="1475656" cy="2036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5" name="Picture 1" descr="G:\m_6ad897a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56992"/>
            <a:ext cx="4067944" cy="3501008"/>
          </a:xfrm>
          <a:prstGeom prst="rect">
            <a:avLst/>
          </a:prstGeom>
          <a:noFill/>
        </p:spPr>
      </p:pic>
      <p:pic>
        <p:nvPicPr>
          <p:cNvPr id="11266" name="Picture 2" descr="G:\рысунки\Животные\post-4-961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067944" cy="343812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211960" y="3717032"/>
            <a:ext cx="442798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200" dirty="0" smtClean="0">
                <a:latin typeface="Arial" pitchFamily="34" charset="0"/>
                <a:cs typeface="Arial" pitchFamily="34" charset="0"/>
              </a:rPr>
              <a:t>Для цього потрібно вибрати задачі або вправи (елементи будинку) на свій смак, або за пропозицією вчителя.</a:t>
            </a:r>
          </a:p>
          <a:p>
            <a:r>
              <a:rPr lang="uk-UA" sz="2200" dirty="0" smtClean="0">
                <a:latin typeface="Arial" pitchFamily="34" charset="0"/>
                <a:cs typeface="Arial" pitchFamily="34" charset="0"/>
              </a:rPr>
              <a:t>Якість виконаних робіт по будівництву вчитель оцінює в кінці уроку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J:\images\cottagepics\bw_fullsize\1385_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0" y="-136526"/>
            <a:ext cx="9020696" cy="699452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923928" y="3068960"/>
            <a:ext cx="1008112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3528:24=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51920" y="4869160"/>
            <a:ext cx="1368152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74825-67548=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71600" y="3356992"/>
            <a:ext cx="936104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4209x59=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23728" y="3284984"/>
            <a:ext cx="1584176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43070+714:51x809=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4869160"/>
            <a:ext cx="1224136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74825-67548=</a:t>
            </a:r>
            <a:endParaRPr lang="ru-RU" sz="1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979712" y="4797152"/>
            <a:ext cx="1152128" cy="122413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24x=7320</a:t>
            </a:r>
          </a:p>
          <a:p>
            <a:pPr algn="ctr"/>
            <a:endParaRPr lang="en-US" sz="1600" dirty="0" smtClean="0"/>
          </a:p>
          <a:p>
            <a:pPr algn="ctr"/>
            <a:r>
              <a:rPr lang="en-US" sz="1600" dirty="0" smtClean="0"/>
              <a:t>X+549=725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508104" y="5229200"/>
            <a:ext cx="2880320" cy="1296144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За дві шапки заплатили 90 грн. Скільки коштують чотири таких шапки?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436096" y="3789040"/>
            <a:ext cx="2952328" cy="129614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Знайдіть довжину кімнати прямокутної форми, якщо її площа 28, а ширина 4 м.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115616" y="1052736"/>
            <a:ext cx="3024336" cy="2016224"/>
          </a:xfrm>
          <a:prstGeom prst="rect">
            <a:avLst/>
          </a:prstGeom>
          <a:solidFill>
            <a:srgbClr val="8F19AF"/>
          </a:solidFill>
          <a:ln>
            <a:solidFill>
              <a:srgbClr val="8F1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За три дні продали 2 т зерна. Першого дня 570 кг, другого на 400 кг більше, ніж першого. Скільки яблук продали третього дня?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499992" y="1124744"/>
            <a:ext cx="2304256" cy="1944216"/>
          </a:xfrm>
          <a:prstGeom prst="rect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Плитку шоколаду поділили на 9 частин. Ірина з'їла 3 частини, Василь-2. Яка частина шоколаду залишилася: більша чи менша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876256" y="1772816"/>
            <a:ext cx="1440160" cy="194421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 одній часі терезів 5 кг яблук , а на другій—40000г  груш. Що важче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9" presetClass="exit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9" presetClass="exit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9" presetClass="exit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9" presetClass="exit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8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9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decel="10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decel="10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4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Проект коттеджа Л 1385-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5051"/>
            <a:ext cx="9144000" cy="6933051"/>
          </a:xfrm>
          <a:prstGeom prst="rect">
            <a:avLst/>
          </a:prstGeom>
          <a:noFill/>
        </p:spPr>
      </p:pic>
      <p:pic>
        <p:nvPicPr>
          <p:cNvPr id="6" name="Picture 2" descr="G:\рысунки\Животные\post-4-961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695728" y="5179842"/>
            <a:ext cx="2448272" cy="1678158"/>
          </a:xfrm>
          <a:prstGeom prst="rect">
            <a:avLst/>
          </a:prstGeom>
          <a:noFill/>
        </p:spPr>
      </p:pic>
      <p:pic>
        <p:nvPicPr>
          <p:cNvPr id="8" name="Picture 2" descr="1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38096" y="404664"/>
            <a:ext cx="2828886" cy="1584176"/>
          </a:xfrm>
          <a:prstGeom prst="rect">
            <a:avLst/>
          </a:prstGeom>
          <a:noFill/>
        </p:spPr>
      </p:pic>
      <p:pic>
        <p:nvPicPr>
          <p:cNvPr id="5" name="Picture 2" descr="G:\рысунки\Животные\post-4-961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31694"/>
            <a:ext cx="9144000" cy="7089694"/>
          </a:xfrm>
          <a:prstGeom prst="rect">
            <a:avLst/>
          </a:prstGeom>
          <a:noFill/>
        </p:spPr>
      </p:pic>
      <p:sp>
        <p:nvSpPr>
          <p:cNvPr id="7" name="Cloud"/>
          <p:cNvSpPr>
            <a:spLocks noChangeAspect="1" noEditPoints="1" noChangeArrowheads="1"/>
          </p:cNvSpPr>
          <p:nvPr/>
        </p:nvSpPr>
        <p:spPr bwMode="auto">
          <a:xfrm rot="-1716552">
            <a:off x="4140359" y="3763773"/>
            <a:ext cx="5122883" cy="2811768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99">
              <a:alpha val="50000"/>
            </a:srgbClr>
          </a:solidFill>
          <a:ln w="38100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Дякую за допомогу!!! </a:t>
            </a:r>
            <a:r>
              <a:rPr kumimoji="0" lang="uk-UA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Мур-р-р-р-р</a:t>
            </a: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м'яв.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205</Words>
  <Application>Microsoft Office PowerPoint</Application>
  <PresentationFormat>Экран (4:3)</PresentationFormat>
  <Paragraphs>20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Гра: Будинок</vt:lpstr>
      <vt:lpstr>Тема. Повторення та узагальнення матеріалу за початкову школу.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 “Будинок”</dc:title>
  <cp:lastModifiedBy>Sch</cp:lastModifiedBy>
  <cp:revision>25</cp:revision>
  <dcterms:modified xsi:type="dcterms:W3CDTF">2022-09-05T10:55:44Z</dcterms:modified>
</cp:coreProperties>
</file>