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78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62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19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177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366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5504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391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733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978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99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810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953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30B2D-7E7B-4976-B418-FC807CCC6BEE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4A684-2BB2-4D52-B53E-8EC4F226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61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0"/>
            <a:ext cx="12357100" cy="7143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0"/>
            <a:ext cx="485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05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254000"/>
            <a:ext cx="11315700" cy="6311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0" y="1079500"/>
            <a:ext cx="4942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</a:t>
            </a:r>
            <a:r>
              <a:rPr lang="ru-RU" sz="2400" b="1" i="1" dirty="0" smtClean="0">
                <a:solidFill>
                  <a:srgbClr val="7030A0"/>
                </a:solidFill>
              </a:rPr>
              <a:t>Уже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дзвінок</a:t>
            </a:r>
            <a:r>
              <a:rPr lang="ru-RU" sz="2400" b="1" i="1" dirty="0" smtClean="0">
                <a:solidFill>
                  <a:srgbClr val="7030A0"/>
                </a:solidFill>
              </a:rPr>
              <a:t> нам дав сигнал: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          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Працювати</a:t>
            </a:r>
            <a:r>
              <a:rPr lang="ru-RU" sz="2400" b="1" i="1" dirty="0" smtClean="0">
                <a:solidFill>
                  <a:srgbClr val="7030A0"/>
                </a:solidFill>
              </a:rPr>
              <a:t> час настав.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          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Тож</a:t>
            </a:r>
            <a:r>
              <a:rPr lang="ru-RU" sz="2400" b="1" i="1" dirty="0" smtClean="0">
                <a:solidFill>
                  <a:srgbClr val="7030A0"/>
                </a:solidFill>
              </a:rPr>
              <a:t> і ми часу не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гаймо</a:t>
            </a:r>
            <a:r>
              <a:rPr lang="ru-RU" sz="2400" b="1" i="1" dirty="0" smtClean="0">
                <a:solidFill>
                  <a:srgbClr val="7030A0"/>
                </a:solidFill>
              </a:rPr>
              <a:t> .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           Роботу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швидше</a:t>
            </a:r>
            <a:r>
              <a:rPr lang="ru-RU" sz="2400" b="1" i="1" dirty="0" smtClean="0">
                <a:solidFill>
                  <a:srgbClr val="7030A0"/>
                </a:solidFill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починаймо</a:t>
            </a:r>
            <a:r>
              <a:rPr lang="ru-RU" sz="2400" b="1" i="1" dirty="0" smtClean="0">
                <a:solidFill>
                  <a:srgbClr val="7030A0"/>
                </a:solidFill>
              </a:rPr>
              <a:t>.</a:t>
            </a:r>
            <a:endParaRPr lang="en-US" sz="24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4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4300"/>
            <a:ext cx="7021513" cy="6642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900" y="-1"/>
            <a:ext cx="3196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753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7500" y="444500"/>
            <a:ext cx="911561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i="1" dirty="0" smtClean="0">
                <a:solidFill>
                  <a:schemeClr val="accent2">
                    <a:lumMod val="50000"/>
                  </a:schemeClr>
                </a:solidFill>
              </a:rPr>
              <a:t>х+17508=493001</a:t>
            </a:r>
          </a:p>
          <a:p>
            <a:r>
              <a:rPr lang="uk-UA" sz="7200" b="1" i="1" dirty="0" smtClean="0">
                <a:solidFill>
                  <a:schemeClr val="accent2">
                    <a:lumMod val="50000"/>
                  </a:schemeClr>
                </a:solidFill>
              </a:rPr>
              <a:t>Х=493001-17508</a:t>
            </a:r>
          </a:p>
          <a:p>
            <a:r>
              <a:rPr lang="uk-UA" sz="7200" b="1" i="1" u="sng" dirty="0" smtClean="0">
                <a:solidFill>
                  <a:schemeClr val="accent2">
                    <a:lumMod val="50000"/>
                  </a:schemeClr>
                </a:solidFill>
              </a:rPr>
              <a:t>Х=475493</a:t>
            </a:r>
          </a:p>
          <a:p>
            <a:r>
              <a:rPr lang="uk-UA" sz="7200" b="1" i="1" dirty="0" smtClean="0">
                <a:solidFill>
                  <a:schemeClr val="accent2">
                    <a:lumMod val="50000"/>
                  </a:schemeClr>
                </a:solidFill>
              </a:rPr>
              <a:t>475493+17508=493001</a:t>
            </a:r>
          </a:p>
          <a:p>
            <a:r>
              <a:rPr lang="uk-UA" sz="72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7200" b="1" i="1" dirty="0" smtClean="0">
                <a:solidFill>
                  <a:schemeClr val="accent2">
                    <a:lumMod val="50000"/>
                  </a:schemeClr>
                </a:solidFill>
              </a:rPr>
              <a:t>             493001=493001</a:t>
            </a:r>
          </a:p>
          <a:p>
            <a:endParaRPr lang="en-US" sz="7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465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8600" y="863600"/>
            <a:ext cx="9803973" cy="5348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Х-408761=265734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Х=265734+408761</a:t>
            </a:r>
          </a:p>
          <a:p>
            <a:r>
              <a:rPr lang="uk-UA" sz="6600" b="1" i="1" u="sng" dirty="0" smtClean="0">
                <a:solidFill>
                  <a:schemeClr val="accent2">
                    <a:lumMod val="50000"/>
                  </a:schemeClr>
                </a:solidFill>
              </a:rPr>
              <a:t>Х=674495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674495-408761=265734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265734=265734</a:t>
            </a:r>
            <a:endParaRPr lang="en-US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9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584200"/>
            <a:ext cx="7564854" cy="5272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90008-х=5483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Х=90008-5483</a:t>
            </a:r>
          </a:p>
          <a:p>
            <a:r>
              <a:rPr lang="uk-UA" sz="6600" b="1" i="1" u="sng" dirty="0" smtClean="0">
                <a:solidFill>
                  <a:schemeClr val="accent2">
                    <a:lumMod val="50000"/>
                  </a:schemeClr>
                </a:solidFill>
              </a:rPr>
              <a:t>Х=84525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90008-84525=5483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5483=5483</a:t>
            </a:r>
            <a:endParaRPr lang="en-US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48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68500" y="609600"/>
            <a:ext cx="459387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495*х=990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Х=990:495</a:t>
            </a:r>
          </a:p>
          <a:p>
            <a:r>
              <a:rPr lang="uk-UA" sz="6600" b="1" i="1" u="sng" dirty="0" smtClean="0">
                <a:solidFill>
                  <a:schemeClr val="accent2">
                    <a:lumMod val="50000"/>
                  </a:schemeClr>
                </a:solidFill>
              </a:rPr>
              <a:t>Х=2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495*2=990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    990=990</a:t>
            </a:r>
            <a:endParaRPr lang="en-US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23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1500" y="609600"/>
            <a:ext cx="4277133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1350:х=54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Х=1350:54</a:t>
            </a:r>
          </a:p>
          <a:p>
            <a:r>
              <a:rPr lang="uk-UA" sz="6600" b="1" i="1" u="sng" dirty="0" smtClean="0">
                <a:solidFill>
                  <a:schemeClr val="accent2">
                    <a:lumMod val="50000"/>
                  </a:schemeClr>
                </a:solidFill>
              </a:rPr>
              <a:t>Х=25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1350:25=54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          54=54</a:t>
            </a:r>
            <a:endParaRPr lang="en-US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71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1700" y="787400"/>
            <a:ext cx="4277133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Х:208=6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Х=208*6</a:t>
            </a:r>
          </a:p>
          <a:p>
            <a:r>
              <a:rPr lang="uk-UA" sz="6600" b="1" i="1" u="sng" dirty="0" smtClean="0">
                <a:solidFill>
                  <a:schemeClr val="accent2">
                    <a:lumMod val="50000"/>
                  </a:schemeClr>
                </a:solidFill>
              </a:rPr>
              <a:t>Х=1248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1248:208=6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6=6</a:t>
            </a:r>
            <a:endParaRPr lang="en-US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15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511118"/>
            <a:ext cx="3411537" cy="11970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19600" y="406401"/>
            <a:ext cx="67145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67098+х=100000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Х-56740=900274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60006-х=1230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308*х=924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2448:х=72</a:t>
            </a:r>
          </a:p>
          <a:p>
            <a:r>
              <a:rPr lang="uk-UA" sz="6600" b="1" i="1" dirty="0" smtClean="0">
                <a:solidFill>
                  <a:schemeClr val="accent2">
                    <a:lumMod val="50000"/>
                  </a:schemeClr>
                </a:solidFill>
              </a:rPr>
              <a:t>Х:403=7</a:t>
            </a:r>
            <a:endParaRPr lang="en-US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02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68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Sch</cp:lastModifiedBy>
  <cp:revision>9</cp:revision>
  <dcterms:created xsi:type="dcterms:W3CDTF">2022-07-17T15:14:54Z</dcterms:created>
  <dcterms:modified xsi:type="dcterms:W3CDTF">2022-09-07T10:52:03Z</dcterms:modified>
</cp:coreProperties>
</file>