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7" r:id="rId3"/>
    <p:sldId id="259" r:id="rId4"/>
    <p:sldId id="265" r:id="rId5"/>
    <p:sldId id="264" r:id="rId6"/>
    <p:sldId id="262" r:id="rId7"/>
    <p:sldId id="263" r:id="rId8"/>
    <p:sldId id="266" r:id="rId9"/>
    <p:sldId id="269" r:id="rId10"/>
    <p:sldId id="26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96" d="100"/>
          <a:sy n="96" d="100"/>
        </p:scale>
        <p:origin x="-178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C3B0-D885-4BC1-A5B2-8FD96CE3534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26828-FA25-4046-A472-9D87CB7BDC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02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C3B0-D885-4BC1-A5B2-8FD96CE3534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26828-FA25-4046-A472-9D87CB7BDC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231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C3B0-D885-4BC1-A5B2-8FD96CE3534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26828-FA25-4046-A472-9D87CB7BDC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269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C3B0-D885-4BC1-A5B2-8FD96CE3534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26828-FA25-4046-A472-9D87CB7BDC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217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C3B0-D885-4BC1-A5B2-8FD96CE3534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26828-FA25-4046-A472-9D87CB7BDC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126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C3B0-D885-4BC1-A5B2-8FD96CE3534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26828-FA25-4046-A472-9D87CB7BDC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89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C3B0-D885-4BC1-A5B2-8FD96CE3534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26828-FA25-4046-A472-9D87CB7BDC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893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C3B0-D885-4BC1-A5B2-8FD96CE3534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26828-FA25-4046-A472-9D87CB7BDC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608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C3B0-D885-4BC1-A5B2-8FD96CE3534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26828-FA25-4046-A472-9D87CB7BDC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318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C3B0-D885-4BC1-A5B2-8FD96CE3534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26828-FA25-4046-A472-9D87CB7BDC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94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C3B0-D885-4BC1-A5B2-8FD96CE3534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26828-FA25-4046-A472-9D87CB7BDC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707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9C3B0-D885-4BC1-A5B2-8FD96CE3534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26828-FA25-4046-A472-9D87CB7BDC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699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UEjfMmruI0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6953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3771" y="457200"/>
            <a:ext cx="10662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Загальноосвітня школа І-ІІІ ступенів №12 м. </a:t>
            </a:r>
            <a:r>
              <a:rPr kumimoji="0" lang="uk-UA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Бердичева</a:t>
            </a: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29611" y="2967335"/>
            <a:ext cx="993278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>
                    <a:lumMod val="75000"/>
                  </a:srgbClr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Звуки та кольори природи</a:t>
            </a:r>
            <a:endParaRPr kumimoji="0" lang="ru-RU" sz="6600" b="1" i="0" u="none" strike="noStrike" kern="1200" cap="none" spc="0" normalizeH="0" baseline="0" noProof="0" dirty="0" smtClean="0">
              <a:ln w="9525">
                <a:solidFill>
                  <a:prstClr val="white"/>
                </a:solidFill>
                <a:prstDash val="solid"/>
              </a:ln>
              <a:solidFill>
                <a:srgbClr val="4472C4">
                  <a:lumMod val="75000"/>
                </a:srgbClr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3143" y="5927271"/>
            <a:ext cx="10793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Урок образотворчого мистецтва в 2 класі (НУШ)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Вчитель: </a:t>
            </a:r>
            <a:r>
              <a:rPr kumimoji="0" lang="uk-UA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Філіпчук</a:t>
            </a: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О.П.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1630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43" y="1386168"/>
            <a:ext cx="10880158" cy="15015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8457" y="555171"/>
            <a:ext cx="5535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chemeClr val="accent6">
                    <a:lumMod val="75000"/>
                  </a:schemeClr>
                </a:solidFill>
              </a:rPr>
              <a:t>Чи</a:t>
            </a:r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800" b="1" dirty="0" err="1" smtClean="0">
                <a:solidFill>
                  <a:schemeClr val="accent6">
                    <a:lumMod val="75000"/>
                  </a:schemeClr>
                </a:solidFill>
              </a:rPr>
              <a:t>знаєш</a:t>
            </a:r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800" b="1" dirty="0" err="1" smtClean="0">
                <a:solidFill>
                  <a:schemeClr val="accent6">
                    <a:lumMod val="75000"/>
                  </a:schemeClr>
                </a:solidFill>
              </a:rPr>
              <a:t>ти</a:t>
            </a:r>
            <a:r>
              <a:rPr lang="ru-RU" sz="4800" b="1" dirty="0"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800" b="1" dirty="0" err="1" smtClean="0">
                <a:solidFill>
                  <a:schemeClr val="accent6">
                    <a:lumMod val="75000"/>
                  </a:schemeClr>
                </a:solidFill>
              </a:rPr>
              <a:t>що</a:t>
            </a:r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</a:rPr>
              <a:t>…</a:t>
            </a:r>
            <a:endParaRPr lang="ru-RU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775" y="3429000"/>
            <a:ext cx="4476750" cy="21050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948" y="2887677"/>
            <a:ext cx="3498396" cy="349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971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10343" y="4735286"/>
            <a:ext cx="9241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0" i="0" dirty="0" smtClean="0">
                <a:solidFill>
                  <a:srgbClr val="FF0000"/>
                </a:solidFill>
                <a:effectLst/>
                <a:latin typeface="Roboto"/>
              </a:rPr>
              <a:t>       Звуки і </a:t>
            </a:r>
            <a:r>
              <a:rPr lang="ru-RU" sz="3600" b="0" i="0" dirty="0" err="1" smtClean="0">
                <a:solidFill>
                  <a:srgbClr val="FF0000"/>
                </a:solidFill>
                <a:effectLst/>
                <a:latin typeface="Roboto"/>
              </a:rPr>
              <a:t>кольори</a:t>
            </a:r>
            <a:r>
              <a:rPr lang="ru-RU" sz="3600" b="0" i="0" dirty="0" smtClean="0">
                <a:solidFill>
                  <a:srgbClr val="FF0000"/>
                </a:solidFill>
                <a:effectLst/>
                <a:latin typeface="Roboto"/>
              </a:rPr>
              <a:t> </a:t>
            </a:r>
            <a:r>
              <a:rPr lang="ru-RU" sz="3600" b="0" i="0" dirty="0" err="1" smtClean="0">
                <a:solidFill>
                  <a:srgbClr val="FF0000"/>
                </a:solidFill>
                <a:effectLst/>
                <a:latin typeface="Roboto"/>
              </a:rPr>
              <a:t>природи</a:t>
            </a:r>
            <a:r>
              <a:rPr lang="ru-RU" sz="3600" b="0" i="0" dirty="0" smtClean="0">
                <a:solidFill>
                  <a:srgbClr val="FF0000"/>
                </a:solidFill>
                <a:effectLst/>
                <a:latin typeface="Roboto"/>
              </a:rPr>
              <a:t> (ІІ </a:t>
            </a:r>
            <a:r>
              <a:rPr lang="ru-RU" sz="3600" b="0" i="0" dirty="0" err="1" smtClean="0">
                <a:solidFill>
                  <a:srgbClr val="FF0000"/>
                </a:solidFill>
                <a:effectLst/>
                <a:latin typeface="Roboto"/>
              </a:rPr>
              <a:t>частина</a:t>
            </a:r>
            <a:r>
              <a:rPr lang="ru-RU" sz="3600" b="0" i="0" dirty="0" smtClean="0">
                <a:solidFill>
                  <a:srgbClr val="FF0000"/>
                </a:solidFill>
                <a:effectLst/>
                <a:latin typeface="Roboto"/>
              </a:rPr>
              <a:t>)</a:t>
            </a:r>
            <a:endParaRPr lang="ru-RU" sz="3600" b="0" i="0" dirty="0">
              <a:solidFill>
                <a:srgbClr val="FF0000"/>
              </a:solidFill>
              <a:effectLst/>
              <a:latin typeface="Robot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0343" y="5698671"/>
            <a:ext cx="9960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hlinkClick r:id="rId3"/>
              </a:rPr>
              <a:t> </a:t>
            </a:r>
            <a:r>
              <a:rPr lang="en-US" sz="3200" dirty="0" smtClean="0">
                <a:hlinkClick r:id="rId3"/>
              </a:rPr>
              <a:t>https://www.youtube.com/watch?v=KUEjfMmruI0</a:t>
            </a:r>
            <a:endParaRPr lang="ru-RU" sz="3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646" y="926778"/>
            <a:ext cx="6517822" cy="364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700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076" y="335078"/>
            <a:ext cx="8241847" cy="618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083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231" y="325673"/>
            <a:ext cx="8275537" cy="620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003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24" y="2191321"/>
            <a:ext cx="10714951" cy="35493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1743" y="587829"/>
            <a:ext cx="89317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b="1" dirty="0" err="1" smtClean="0">
                <a:solidFill>
                  <a:schemeClr val="accent6">
                    <a:lumMod val="75000"/>
                  </a:schemeClr>
                </a:solidFill>
              </a:rPr>
              <a:t>Давай</a:t>
            </a:r>
            <a:r>
              <a:rPr lang="uk-UA" sz="6000" b="1" dirty="0" smtClean="0">
                <a:solidFill>
                  <a:schemeClr val="accent6">
                    <a:lumMod val="75000"/>
                  </a:schemeClr>
                </a:solidFill>
              </a:rPr>
              <a:t> спробуємо</a:t>
            </a:r>
            <a:endParaRPr lang="ru-RU" sz="6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276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172" y="383721"/>
            <a:ext cx="8033656" cy="609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37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1743" y="734786"/>
            <a:ext cx="104339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b="1" dirty="0" smtClean="0">
                <a:solidFill>
                  <a:schemeClr val="accent6">
                    <a:lumMod val="75000"/>
                  </a:schemeClr>
                </a:solidFill>
              </a:rPr>
              <a:t>Виконання роботи</a:t>
            </a:r>
            <a:endParaRPr lang="ru-RU" sz="6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330" y="1750449"/>
            <a:ext cx="8017328" cy="45360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94114" y="1877786"/>
            <a:ext cx="408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1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041571" y="1877786"/>
            <a:ext cx="636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2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73734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1743" y="734786"/>
            <a:ext cx="104339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Виконання роботи</a:t>
            </a:r>
            <a:endParaRPr kumimoji="0" lang="ru-RU" sz="6000" b="1" i="0" u="none" strike="noStrike" kern="1200" cap="none" spc="0" normalizeH="0" baseline="0" noProof="0" dirty="0" smtClean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077" y="2025482"/>
            <a:ext cx="7608051" cy="44406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38077" y="2025482"/>
            <a:ext cx="570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3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155871" y="2025482"/>
            <a:ext cx="506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4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21986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853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50" y="435149"/>
            <a:ext cx="7886700" cy="591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7604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56</Words>
  <Application>Microsoft Office PowerPoint</Application>
  <PresentationFormat>Произвольный</PresentationFormat>
  <Paragraphs>14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TPCUSer</cp:lastModifiedBy>
  <cp:revision>10</cp:revision>
  <dcterms:created xsi:type="dcterms:W3CDTF">2020-08-11T12:30:53Z</dcterms:created>
  <dcterms:modified xsi:type="dcterms:W3CDTF">2022-09-16T09:23:07Z</dcterms:modified>
</cp:coreProperties>
</file>