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91" r:id="rId3"/>
    <p:sldId id="396" r:id="rId4"/>
    <p:sldId id="397" r:id="rId5"/>
    <p:sldId id="398" r:id="rId6"/>
    <p:sldId id="399" r:id="rId7"/>
    <p:sldId id="395" r:id="rId8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-370" y="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C39F7-D8DD-48DC-AFE8-0A0ED2C7C3AD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4D8FF-F803-4CA6-B1E4-D24BBEBDF7C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05802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C39F7-D8DD-48DC-AFE8-0A0ED2C7C3AD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4D8FF-F803-4CA6-B1E4-D24BBEBDF7C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75238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C39F7-D8DD-48DC-AFE8-0A0ED2C7C3AD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4D8FF-F803-4CA6-B1E4-D24BBEBDF7C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99952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C39F7-D8DD-48DC-AFE8-0A0ED2C7C3AD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4D8FF-F803-4CA6-B1E4-D24BBEBDF7C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69869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C39F7-D8DD-48DC-AFE8-0A0ED2C7C3AD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4D8FF-F803-4CA6-B1E4-D24BBEBDF7C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01083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C39F7-D8DD-48DC-AFE8-0A0ED2C7C3AD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4D8FF-F803-4CA6-B1E4-D24BBEBDF7C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03435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C39F7-D8DD-48DC-AFE8-0A0ED2C7C3AD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4D8FF-F803-4CA6-B1E4-D24BBEBDF7C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8967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C39F7-D8DD-48DC-AFE8-0A0ED2C7C3AD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4D8FF-F803-4CA6-B1E4-D24BBEBDF7C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87588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C39F7-D8DD-48DC-AFE8-0A0ED2C7C3AD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4D8FF-F803-4CA6-B1E4-D24BBEBDF7C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46805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C39F7-D8DD-48DC-AFE8-0A0ED2C7C3AD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4D8FF-F803-4CA6-B1E4-D24BBEBDF7C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30150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C39F7-D8DD-48DC-AFE8-0A0ED2C7C3AD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4D8FF-F803-4CA6-B1E4-D24BBEBDF7C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03243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C39F7-D8DD-48DC-AFE8-0A0ED2C7C3AD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4D8FF-F803-4CA6-B1E4-D24BBEBDF7C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36280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http://mustectv.school-info.te.ua/media/mbstectv/images/bau-o6fjaN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673" y="845970"/>
            <a:ext cx="5753100" cy="5200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87071" y="432683"/>
            <a:ext cx="5093062" cy="110799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66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dverGothicC" panose="04000500000000000000" pitchFamily="82" charset="-52"/>
              </a:rPr>
              <a:t>Тривалості</a:t>
            </a:r>
            <a:endParaRPr lang="ru-RU" sz="66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dverGothicC" panose="04000500000000000000" pitchFamily="82" charset="-52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447206" y="5170136"/>
            <a:ext cx="1779654" cy="110799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66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dverGothicC" panose="04000500000000000000" pitchFamily="82" charset="-52"/>
              </a:rPr>
              <a:t>нот</a:t>
            </a:r>
            <a:endParaRPr lang="ru-RU" sz="66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dverGothicC" panose="04000500000000000000" pitchFamily="82" charset="-52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9495" y="5824912"/>
            <a:ext cx="3101391" cy="7114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41265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987776" y="3514303"/>
            <a:ext cx="401444" cy="6579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9" name="Picture 6" descr="ÐÐ°ÑÑÐ¸Ð½ÐºÐ¸ Ð¿Ð¾ Ð·Ð°Ð¿ÑÐ¾ÑÑ ÑÐµÐ»Ð°Ñ Ð½Ð¾ÑÐ° Ð¿Ð½Ð³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6" t="53009" r="82855" b="23495"/>
          <a:stretch/>
        </p:blipFill>
        <p:spPr bwMode="auto">
          <a:xfrm>
            <a:off x="1171073" y="2157796"/>
            <a:ext cx="3144254" cy="2392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060450" y="2904416"/>
            <a:ext cx="3397084" cy="132343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80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dverGothicC" panose="04000500000000000000" pitchFamily="82" charset="-52"/>
              </a:rPr>
              <a:t>- </a:t>
            </a:r>
            <a:r>
              <a:rPr lang="ru-RU" sz="8000" b="1" dirty="0" err="1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dverGothicC" panose="04000500000000000000" pitchFamily="82" charset="-52"/>
              </a:rPr>
              <a:t>ц</a:t>
            </a:r>
            <a:r>
              <a:rPr lang="ru-RU" sz="8000" b="1" cap="none" spc="0" dirty="0" err="1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dverGothicC" panose="04000500000000000000" pitchFamily="82" charset="-52"/>
              </a:rPr>
              <a:t>іла</a:t>
            </a:r>
            <a:r>
              <a:rPr lang="ru-RU" sz="8000" b="1" cap="none" spc="0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dverGothicC" panose="04000500000000000000" pitchFamily="82" charset="-52"/>
              </a:rPr>
              <a:t> </a:t>
            </a:r>
            <a:endParaRPr lang="ru-RU" sz="8000" b="1" cap="none" spc="0" dirty="0">
              <a:ln w="11430"/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dverGothicC" panose="04000500000000000000" pitchFamily="82" charset="-52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994609" y="432683"/>
            <a:ext cx="3877985" cy="110799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6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dverGothicC" panose="04000500000000000000" pitchFamily="82" charset="-52"/>
              </a:rPr>
              <a:t>т</a:t>
            </a:r>
            <a:r>
              <a:rPr lang="ru-RU" sz="6600" b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dverGothicC" panose="04000500000000000000" pitchFamily="82" charset="-52"/>
              </a:rPr>
              <a:t>а-а-а-а</a:t>
            </a:r>
            <a:endParaRPr lang="ru-RU" sz="66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dverGothicC" panose="04000500000000000000" pitchFamily="82" charset="-52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52180" y="5550659"/>
            <a:ext cx="4762842" cy="110799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6600" b="1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dverGothicC" panose="04000500000000000000" pitchFamily="82" charset="-52"/>
              </a:rPr>
              <a:t>1 і 2 </a:t>
            </a:r>
            <a:r>
              <a:rPr lang="uk-UA" sz="6600" b="1" dirty="0" err="1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dverGothicC" panose="04000500000000000000" pitchFamily="82" charset="-52"/>
              </a:rPr>
              <a:t>і</a:t>
            </a:r>
            <a:r>
              <a:rPr lang="uk-UA" sz="6600" b="1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dverGothicC" panose="04000500000000000000" pitchFamily="82" charset="-52"/>
              </a:rPr>
              <a:t> 3 </a:t>
            </a:r>
            <a:r>
              <a:rPr lang="uk-UA" sz="6600" b="1" dirty="0" err="1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dverGothicC" panose="04000500000000000000" pitchFamily="82" charset="-52"/>
              </a:rPr>
              <a:t>і</a:t>
            </a:r>
            <a:r>
              <a:rPr lang="uk-UA" sz="6600" b="1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dverGothicC" panose="04000500000000000000" pitchFamily="82" charset="-52"/>
              </a:rPr>
              <a:t> 4 </a:t>
            </a:r>
            <a:r>
              <a:rPr lang="uk-UA" sz="6600" b="1" dirty="0" err="1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dverGothicC" panose="04000500000000000000" pitchFamily="82" charset="-52"/>
              </a:rPr>
              <a:t>і</a:t>
            </a:r>
            <a:endParaRPr lang="ru-RU" sz="6600" b="1" cap="none" spc="0" dirty="0">
              <a:ln w="11430"/>
              <a:solidFill>
                <a:srgbClr val="FFC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dverGothicC" panose="04000500000000000000" pitchFamily="82" charset="-52"/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8524" y="5993744"/>
            <a:ext cx="3101391" cy="7114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668779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987776" y="3514303"/>
            <a:ext cx="401444" cy="6579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" name="Прямоугольник 1"/>
          <p:cNvSpPr/>
          <p:nvPr/>
        </p:nvSpPr>
        <p:spPr>
          <a:xfrm>
            <a:off x="4899353" y="2848786"/>
            <a:ext cx="6939720" cy="132343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80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dverGothicC" panose="04000500000000000000" pitchFamily="82" charset="-52"/>
              </a:rPr>
              <a:t>- половинка</a:t>
            </a:r>
            <a:endParaRPr lang="ru-RU" sz="8000" b="1" cap="none" spc="0" dirty="0">
              <a:ln w="11430"/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dverGothicC" panose="04000500000000000000" pitchFamily="82" charset="-52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895495" y="432683"/>
            <a:ext cx="2076209" cy="110799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6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dverGothicC" panose="04000500000000000000" pitchFamily="82" charset="-52"/>
              </a:rPr>
              <a:t>т</a:t>
            </a:r>
            <a:r>
              <a:rPr lang="ru-RU" sz="6600" b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dverGothicC" panose="04000500000000000000" pitchFamily="82" charset="-52"/>
              </a:rPr>
              <a:t>а-а</a:t>
            </a:r>
            <a:endParaRPr lang="ru-RU" sz="66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dverGothicC" panose="04000500000000000000" pitchFamily="82" charset="-52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504824" y="5538986"/>
            <a:ext cx="2661306" cy="110799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6600" b="1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dverGothicC" panose="04000500000000000000" pitchFamily="82" charset="-52"/>
              </a:rPr>
              <a:t>1 і  2 </a:t>
            </a:r>
            <a:r>
              <a:rPr lang="uk-UA" sz="6600" b="1" dirty="0" err="1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dverGothicC" panose="04000500000000000000" pitchFamily="82" charset="-52"/>
              </a:rPr>
              <a:t>і</a:t>
            </a:r>
            <a:r>
              <a:rPr lang="uk-UA" sz="6600" b="1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dverGothicC" panose="04000500000000000000" pitchFamily="82" charset="-52"/>
              </a:rPr>
              <a:t> </a:t>
            </a:r>
            <a:endParaRPr lang="ru-RU" sz="6600" b="1" cap="none" spc="0" dirty="0">
              <a:ln w="11430"/>
              <a:solidFill>
                <a:srgbClr val="FFC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dverGothicC" panose="04000500000000000000" pitchFamily="82" charset="-52"/>
            </a:endParaRPr>
          </a:p>
        </p:txBody>
      </p:sp>
      <p:pic>
        <p:nvPicPr>
          <p:cNvPr id="7" name="Picture 2" descr="ÐÐ°ÑÑÐ¸Ð½ÐºÐ¸ Ð¿Ð¾ Ð·Ð°Ð¿ÑÐ¾ÑÑ Ð¿Ð¾Ð»Ð¾Ð²Ð¸Ð½Ð½Ð°Ñ Ð½Ð¾ÑÐ° Ð¿Ð½Ð³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17" r="37333"/>
          <a:stretch/>
        </p:blipFill>
        <p:spPr bwMode="auto">
          <a:xfrm>
            <a:off x="1604210" y="1505752"/>
            <a:ext cx="1580713" cy="4017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8524" y="5993744"/>
            <a:ext cx="3101391" cy="7114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91998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987776" y="3514303"/>
            <a:ext cx="401444" cy="6579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" name="Прямоугольник 1"/>
          <p:cNvSpPr/>
          <p:nvPr/>
        </p:nvSpPr>
        <p:spPr>
          <a:xfrm>
            <a:off x="6075405" y="3565054"/>
            <a:ext cx="5367175" cy="132343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80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dverGothicC" panose="04000500000000000000" pitchFamily="82" charset="-52"/>
              </a:rPr>
              <a:t>- </a:t>
            </a:r>
            <a:r>
              <a:rPr lang="ru-RU" sz="8000" b="1" dirty="0" err="1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dverGothicC" panose="04000500000000000000" pitchFamily="82" charset="-52"/>
              </a:rPr>
              <a:t>чвертка</a:t>
            </a:r>
            <a:endParaRPr lang="ru-RU" sz="8000" b="1" cap="none" spc="0" dirty="0">
              <a:ln w="11430"/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dverGothicC" panose="04000500000000000000" pitchFamily="82" charset="-52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345938" y="432683"/>
            <a:ext cx="1175322" cy="110799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6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dverGothicC" panose="04000500000000000000" pitchFamily="82" charset="-52"/>
              </a:rPr>
              <a:t>т</a:t>
            </a:r>
            <a:r>
              <a:rPr lang="ru-RU" sz="6600" b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dverGothicC" panose="04000500000000000000" pitchFamily="82" charset="-52"/>
              </a:rPr>
              <a:t>а</a:t>
            </a:r>
            <a:endParaRPr lang="ru-RU" sz="66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dverGothicC" panose="04000500000000000000" pitchFamily="82" charset="-52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325098" y="5550659"/>
            <a:ext cx="1217000" cy="110799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6600" b="1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dverGothicC" panose="04000500000000000000" pitchFamily="82" charset="-52"/>
              </a:rPr>
              <a:t>1 і </a:t>
            </a:r>
            <a:endParaRPr lang="ru-RU" sz="6600" b="1" cap="none" spc="0" dirty="0">
              <a:ln w="11430"/>
              <a:solidFill>
                <a:srgbClr val="FFC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dverGothicC" panose="04000500000000000000" pitchFamily="82" charset="-52"/>
            </a:endParaRPr>
          </a:p>
        </p:txBody>
      </p:sp>
      <p:pic>
        <p:nvPicPr>
          <p:cNvPr id="7" name="Picture 2" descr="ÐÐ°ÑÑÐ¸Ð½ÐºÐ¸ Ð¿Ð¾ Ð·Ð°Ð¿ÑÐ¾ÑÑ Ð¿Ð¾Ð»Ð¾Ð²Ð¸Ð½Ð½Ð°Ñ Ð½Ð¾ÑÐ° Ð¿Ð½Ð³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17" r="37333"/>
          <a:stretch/>
        </p:blipFill>
        <p:spPr bwMode="auto">
          <a:xfrm>
            <a:off x="1961385" y="1505752"/>
            <a:ext cx="1580713" cy="4017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вал 2"/>
          <p:cNvSpPr/>
          <p:nvPr/>
        </p:nvSpPr>
        <p:spPr>
          <a:xfrm rot="20457783">
            <a:off x="1793141" y="4381179"/>
            <a:ext cx="1623221" cy="95610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8524" y="5993744"/>
            <a:ext cx="3101391" cy="7114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919984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987776" y="3514303"/>
            <a:ext cx="401444" cy="6579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" name="Прямоугольник 1"/>
          <p:cNvSpPr/>
          <p:nvPr/>
        </p:nvSpPr>
        <p:spPr>
          <a:xfrm>
            <a:off x="6325474" y="3565054"/>
            <a:ext cx="4867038" cy="132343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80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dverGothicC" panose="04000500000000000000" pitchFamily="82" charset="-52"/>
              </a:rPr>
              <a:t>- </a:t>
            </a:r>
            <a:r>
              <a:rPr lang="ru-RU" sz="8000" b="1" dirty="0" err="1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dverGothicC" panose="04000500000000000000" pitchFamily="82" charset="-52"/>
              </a:rPr>
              <a:t>вісімка</a:t>
            </a:r>
            <a:endParaRPr lang="ru-RU" sz="8000" b="1" cap="none" spc="0" dirty="0">
              <a:ln w="11430"/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dverGothicC" panose="04000500000000000000" pitchFamily="82" charset="-52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488605" y="330818"/>
            <a:ext cx="889987" cy="110799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600" b="1" dirty="0" err="1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dverGothicC" panose="04000500000000000000" pitchFamily="82" charset="-52"/>
              </a:rPr>
              <a:t>т</a:t>
            </a:r>
            <a:r>
              <a:rPr lang="ru-RU" sz="6600" b="1" dirty="0" err="1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dverGothicC" panose="04000500000000000000" pitchFamily="82" charset="-52"/>
              </a:rPr>
              <a:t>і</a:t>
            </a:r>
            <a:endParaRPr lang="ru-RU" sz="66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dverGothicC" panose="04000500000000000000" pitchFamily="82" charset="-52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098522" y="5566792"/>
            <a:ext cx="3070072" cy="110799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6600" b="1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dverGothicC" panose="04000500000000000000" pitchFamily="82" charset="-52"/>
              </a:rPr>
              <a:t>1  або і</a:t>
            </a:r>
            <a:endParaRPr lang="ru-RU" sz="6600" b="1" cap="none" spc="0" dirty="0">
              <a:ln w="11430"/>
              <a:solidFill>
                <a:srgbClr val="FFC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dverGothicC" panose="04000500000000000000" pitchFamily="82" charset="-52"/>
            </a:endParaRPr>
          </a:p>
        </p:txBody>
      </p:sp>
      <p:pic>
        <p:nvPicPr>
          <p:cNvPr id="7" name="Picture 6" descr="ÐÐ°ÑÑÐ¸Ð½ÐºÐ¸ Ð¿Ð¾ Ð·Ð°Ð¿ÑÐ¾ÑÑ Ð²Ð¾ÑÑÐ¼Ð°Ñ Ð½Ð¾ÑÐ° Ð¿Ð½Ð³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525" r="30428"/>
          <a:stretch/>
        </p:blipFill>
        <p:spPr bwMode="auto">
          <a:xfrm>
            <a:off x="1698602" y="1438814"/>
            <a:ext cx="2469992" cy="4111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8524" y="5993744"/>
            <a:ext cx="3101391" cy="7114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919984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987776" y="3514303"/>
            <a:ext cx="401444" cy="6579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" name="Прямоугольник 1"/>
          <p:cNvSpPr/>
          <p:nvPr/>
        </p:nvSpPr>
        <p:spPr>
          <a:xfrm>
            <a:off x="4426157" y="3499342"/>
            <a:ext cx="7588936" cy="120032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72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dverGothicC" panose="04000500000000000000" pitchFamily="82" charset="-52"/>
              </a:rPr>
              <a:t>- </a:t>
            </a:r>
            <a:r>
              <a:rPr lang="ru-RU" sz="7200" b="1" dirty="0" err="1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dverGothicC" panose="04000500000000000000" pitchFamily="82" charset="-52"/>
              </a:rPr>
              <a:t>шістнадцятка</a:t>
            </a:r>
            <a:endParaRPr lang="ru-RU" sz="7200" b="1" cap="none" spc="0" dirty="0">
              <a:ln w="11430"/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dverGothicC" panose="04000500000000000000" pitchFamily="82" charset="-52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75762" y="145980"/>
            <a:ext cx="5069853" cy="110799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6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dverGothicC" panose="04000500000000000000" pitchFamily="82" charset="-52"/>
              </a:rPr>
              <a:t>т</a:t>
            </a:r>
            <a:r>
              <a:rPr lang="ru-RU" sz="66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dverGothicC" panose="04000500000000000000" pitchFamily="82" charset="-52"/>
              </a:rPr>
              <a:t>у   (ку)</a:t>
            </a:r>
            <a:endParaRPr lang="ru-RU" sz="66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dverGothicC" panose="04000500000000000000" pitchFamily="82" charset="-52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687226" y="5775520"/>
            <a:ext cx="556563" cy="110799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6600" b="1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dverGothicC" panose="04000500000000000000" pitchFamily="82" charset="-52"/>
              </a:rPr>
              <a:t>1</a:t>
            </a:r>
            <a:endParaRPr lang="ru-RU" sz="6600" b="1" cap="none" spc="0" dirty="0">
              <a:ln w="11430"/>
              <a:solidFill>
                <a:srgbClr val="FFC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dverGothicC" panose="04000500000000000000" pitchFamily="82" charset="-52"/>
            </a:endParaRPr>
          </a:p>
        </p:txBody>
      </p:sp>
      <p:pic>
        <p:nvPicPr>
          <p:cNvPr id="9" name="Picture 4" descr="ÐÐ¾ÑÐ¾Ð¶ÐµÐµ Ð¸Ð·Ð¾Ð±ÑÐ°Ð¶ÐµÐ½Ð¸Ðµ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01" r="42041" b="15060"/>
          <a:stretch/>
        </p:blipFill>
        <p:spPr bwMode="auto">
          <a:xfrm>
            <a:off x="334521" y="699978"/>
            <a:ext cx="2531053" cy="4850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ÐÐ¾ÑÐ¾Ð¶ÐµÐµ Ð¸Ð·Ð¾Ð±ÑÐ°Ð¶ÐµÐ½Ð¸Ðµ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01" r="42041" b="14338"/>
          <a:stretch/>
        </p:blipFill>
        <p:spPr bwMode="auto">
          <a:xfrm>
            <a:off x="2338242" y="658797"/>
            <a:ext cx="2531053" cy="4892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Аколада (музика) - Wikiwan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967"/>
          <a:stretch/>
        </p:blipFill>
        <p:spPr bwMode="auto">
          <a:xfrm rot="16200000">
            <a:off x="1540040" y="4155640"/>
            <a:ext cx="449179" cy="3239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8524" y="5993744"/>
            <a:ext cx="3101391" cy="7114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759799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5895" y="71708"/>
            <a:ext cx="7796463" cy="679851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124" y="250670"/>
            <a:ext cx="3101391" cy="7114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8772386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556</TotalTime>
  <Words>38</Words>
  <Application>Microsoft Office PowerPoint</Application>
  <PresentationFormat>Произвольный</PresentationFormat>
  <Paragraphs>17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PC</dc:creator>
  <cp:lastModifiedBy>TPCUSer</cp:lastModifiedBy>
  <cp:revision>206</cp:revision>
  <dcterms:created xsi:type="dcterms:W3CDTF">2019-02-27T09:24:49Z</dcterms:created>
  <dcterms:modified xsi:type="dcterms:W3CDTF">2022-09-21T10:15:33Z</dcterms:modified>
</cp:coreProperties>
</file>