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90" d="100"/>
          <a:sy n="90" d="100"/>
        </p:scale>
        <p:origin x="-1238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youtu.be/Us8sy0_5NtI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youtu.be/ngHJJQK-Ztc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CnTMe1DiZBA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youtu.be/X9HEBe75wfU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Будова музики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Узагальнюючий</a:t>
            </a:r>
            <a:r>
              <a:rPr lang="ru-RU" dirty="0" smtClean="0"/>
              <a:t> урок</a:t>
            </a:r>
            <a:br>
              <a:rPr lang="ru-RU" dirty="0" smtClean="0"/>
            </a:br>
            <a:r>
              <a:rPr lang="ru-RU" dirty="0" smtClean="0"/>
              <a:t>3 </a:t>
            </a:r>
            <a:r>
              <a:rPr lang="ru-RU" dirty="0" err="1" smtClean="0"/>
              <a:t>клас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e93a0c2e9a5cd4e51fd24ac2c05d879a_compressed_v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4384" y="1524000"/>
            <a:ext cx="8135231" cy="45720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mtClean="0"/>
              <a:t>Музика-це цікаво! Музичних форм буває багато.</a:t>
            </a:r>
            <a:endParaRPr lang="ru-RU" dirty="0"/>
          </a:p>
        </p:txBody>
      </p:sp>
    </p:spTree>
  </p:cSld>
  <p:clrMapOvr>
    <a:masterClrMapping/>
  </p:clrMapOvr>
  <p:transition spd="slow">
    <p:wedge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- найпростіша форма музики</a:t>
            </a:r>
            <a:endParaRPr lang="ru-RU" dirty="0" smtClean="0"/>
          </a:p>
          <a:p>
            <a:r>
              <a:rPr lang="uk-UA" dirty="0" err="1" smtClean="0"/>
              <a:t>-має</a:t>
            </a:r>
            <a:r>
              <a:rPr lang="uk-UA" dirty="0" smtClean="0"/>
              <a:t> лише одну частину</a:t>
            </a:r>
          </a:p>
          <a:p>
            <a:r>
              <a:rPr lang="uk-UA" dirty="0" err="1" smtClean="0"/>
              <a:t>-не</a:t>
            </a:r>
            <a:r>
              <a:rPr lang="uk-UA" dirty="0" smtClean="0"/>
              <a:t> має приспіву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Одночастинна форма</a:t>
            </a:r>
            <a:endParaRPr lang="ru-RU" dirty="0"/>
          </a:p>
        </p:txBody>
      </p:sp>
    </p:spTree>
  </p:cSld>
  <p:clrMapOvr>
    <a:masterClrMapping/>
  </p:clrMapOvr>
  <p:transition spd="slow">
    <p:wipe dir="u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Двочастинна</a:t>
            </a:r>
            <a:r>
              <a:rPr lang="uk-UA" dirty="0" smtClean="0"/>
              <a:t> форма музики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err="1" smtClean="0"/>
              <a:t>-більш</a:t>
            </a:r>
            <a:r>
              <a:rPr lang="uk-UA" dirty="0" smtClean="0"/>
              <a:t> складна музична форма</a:t>
            </a:r>
          </a:p>
          <a:p>
            <a:r>
              <a:rPr lang="uk-UA" dirty="0" err="1" smtClean="0"/>
              <a:t>-має</a:t>
            </a:r>
            <a:r>
              <a:rPr lang="uk-UA" dirty="0" smtClean="0"/>
              <a:t> дві контрастні частини</a:t>
            </a:r>
          </a:p>
          <a:p>
            <a:r>
              <a:rPr lang="uk-UA" dirty="0" err="1" smtClean="0"/>
              <a:t>-яскравий</a:t>
            </a:r>
            <a:r>
              <a:rPr lang="uk-UA" dirty="0" smtClean="0"/>
              <a:t> приклад </a:t>
            </a:r>
          </a:p>
          <a:p>
            <a:pPr>
              <a:buNone/>
            </a:pPr>
            <a:r>
              <a:rPr lang="uk-UA" dirty="0" err="1" smtClean="0"/>
              <a:t>“Пісня</a:t>
            </a:r>
            <a:r>
              <a:rPr lang="uk-UA" dirty="0" smtClean="0"/>
              <a:t> </a:t>
            </a:r>
            <a:r>
              <a:rPr lang="uk-UA" dirty="0" err="1" smtClean="0"/>
              <a:t>Сольвейг”</a:t>
            </a:r>
            <a:r>
              <a:rPr lang="uk-UA" dirty="0" smtClean="0"/>
              <a:t> </a:t>
            </a:r>
          </a:p>
          <a:p>
            <a:pPr>
              <a:buNone/>
            </a:pPr>
            <a:r>
              <a:rPr lang="uk-UA" dirty="0" smtClean="0"/>
              <a:t>яку написав Е. </a:t>
            </a:r>
            <a:r>
              <a:rPr lang="uk-UA" dirty="0" err="1" smtClean="0"/>
              <a:t>Гріг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https://youtu.be/Us8sy0_5NtI</a:t>
            </a:r>
            <a:endParaRPr lang="uk-UA" dirty="0" smtClean="0"/>
          </a:p>
          <a:p>
            <a:endParaRPr lang="ru-RU" dirty="0"/>
          </a:p>
        </p:txBody>
      </p:sp>
      <p:pic>
        <p:nvPicPr>
          <p:cNvPr id="5" name="Рисунок 4" descr="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2500306"/>
            <a:ext cx="5000660" cy="411003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Тричастинна</a:t>
            </a:r>
            <a:r>
              <a:rPr lang="uk-UA" dirty="0" smtClean="0"/>
              <a:t> форма музики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Об’єднання трьох частин в одне ціле де третя частина – повторення першої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https://youtu.be/ngHJJQK-Ztc</a:t>
            </a:r>
            <a:endParaRPr lang="uk-UA" dirty="0" smtClean="0"/>
          </a:p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142976" y="378619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143108" y="371475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286116" y="371475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2714620"/>
            <a:ext cx="4500594" cy="328613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Форма рондо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-в перекладі означає </a:t>
            </a:r>
            <a:r>
              <a:rPr lang="uk-UA" dirty="0" err="1" smtClean="0"/>
              <a:t>“коло”</a:t>
            </a:r>
            <a:r>
              <a:rPr lang="uk-UA" dirty="0" smtClean="0"/>
              <a:t>, </a:t>
            </a:r>
            <a:r>
              <a:rPr lang="uk-UA" dirty="0" err="1" smtClean="0"/>
              <a:t>“рух</a:t>
            </a:r>
            <a:r>
              <a:rPr lang="uk-UA" dirty="0" smtClean="0"/>
              <a:t> по </a:t>
            </a:r>
            <a:r>
              <a:rPr lang="uk-UA" dirty="0" err="1" smtClean="0"/>
              <a:t>колу”</a:t>
            </a:r>
            <a:endParaRPr lang="uk-UA" dirty="0" smtClean="0"/>
          </a:p>
          <a:p>
            <a:r>
              <a:rPr lang="uk-UA" dirty="0" smtClean="0"/>
              <a:t>декілька контрастних частин чергуються з основною незмінною частиною (</a:t>
            </a:r>
            <a:r>
              <a:rPr lang="uk-UA" dirty="0" err="1" smtClean="0"/>
              <a:t>рефре</a:t>
            </a:r>
            <a:r>
              <a:rPr lang="ru-RU" dirty="0" smtClean="0"/>
              <a:t>ном)</a:t>
            </a:r>
          </a:p>
          <a:p>
            <a:endParaRPr lang="uk-UA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https://youtu.be/CnTMe1DiZBA</a:t>
            </a:r>
            <a:endParaRPr lang="uk-UA" dirty="0" smtClean="0"/>
          </a:p>
          <a:p>
            <a:r>
              <a:rPr lang="uk-UA" dirty="0" smtClean="0"/>
              <a:t>Яскравий приклад – </a:t>
            </a:r>
            <a:r>
              <a:rPr lang="uk-UA" dirty="0" err="1" smtClean="0"/>
              <a:t>“Турецьке</a:t>
            </a:r>
            <a:r>
              <a:rPr lang="uk-UA" dirty="0" smtClean="0"/>
              <a:t> </a:t>
            </a:r>
            <a:r>
              <a:rPr lang="uk-UA" dirty="0" err="1" smtClean="0"/>
              <a:t>рондо”</a:t>
            </a:r>
            <a:r>
              <a:rPr lang="uk-UA" dirty="0" smtClean="0"/>
              <a:t> В. А. </a:t>
            </a:r>
            <a:r>
              <a:rPr lang="uk-UA" smtClean="0"/>
              <a:t>Моцарта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41433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428728" y="4143380"/>
            <a:ext cx="98583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357422" y="4143380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357554" y="414338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429124" y="414338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429256" y="4214818"/>
            <a:ext cx="98583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643702" y="3714752"/>
            <a:ext cx="914400" cy="17716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Варіаційна форма в музиці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Проведення основної теми у повному обсязі та ряд її проведень у видозмінених варіантах.</a:t>
            </a:r>
            <a:endParaRPr lang="ru-RU" dirty="0"/>
          </a:p>
        </p:txBody>
      </p:sp>
      <p:pic>
        <p:nvPicPr>
          <p:cNvPr id="5" name="Содержимое 4" descr="1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57686" y="1357298"/>
            <a:ext cx="4429156" cy="528641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Кульмінація в музичному творі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Найвища крапка, пік у розвитку та емоційної напруги музичного твору.</a:t>
            </a:r>
          </a:p>
          <a:p>
            <a:r>
              <a:rPr lang="uk-UA" dirty="0" smtClean="0"/>
              <a:t>Як приклад – увертюра до х/ф </a:t>
            </a:r>
            <a:r>
              <a:rPr lang="uk-UA" dirty="0" err="1" smtClean="0"/>
              <a:t>“Діти</a:t>
            </a:r>
            <a:r>
              <a:rPr lang="uk-UA" dirty="0" smtClean="0"/>
              <a:t> </a:t>
            </a:r>
            <a:r>
              <a:rPr lang="uk-UA" dirty="0" err="1" smtClean="0"/>
              <a:t>квпітана</a:t>
            </a:r>
            <a:r>
              <a:rPr lang="uk-UA" dirty="0" smtClean="0"/>
              <a:t> </a:t>
            </a:r>
            <a:r>
              <a:rPr lang="uk-UA" dirty="0" err="1" smtClean="0"/>
              <a:t>Гранта”</a:t>
            </a:r>
            <a:r>
              <a:rPr lang="uk-UA" dirty="0" smtClean="0"/>
              <a:t> (І. Дунаєвський)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https://youtu.be/X9HEBe75wfU</a:t>
            </a:r>
            <a:endParaRPr lang="uk-UA" dirty="0" smtClean="0"/>
          </a:p>
          <a:p>
            <a:endParaRPr lang="ru-RU" dirty="0"/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500306"/>
            <a:ext cx="3643338" cy="371477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</a:t>
            </a:r>
            <a:endParaRPr lang="ru-RU" dirty="0"/>
          </a:p>
        </p:txBody>
      </p:sp>
      <p:pic>
        <p:nvPicPr>
          <p:cNvPr id="6" name="Рисунок 5" descr="76126184_comomile_vide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6" y="1500174"/>
            <a:ext cx="2409825" cy="42862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110</TotalTime>
  <Words>170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Узагальнюючий урок 3 клас</vt:lpstr>
      <vt:lpstr>Музика-це цікаво! Музичних форм буває багато.</vt:lpstr>
      <vt:lpstr>Одночастинна форма</vt:lpstr>
      <vt:lpstr>Двочастинна форма музики</vt:lpstr>
      <vt:lpstr>Тричастинна форма музики</vt:lpstr>
      <vt:lpstr>Форма рондо</vt:lpstr>
      <vt:lpstr>Варіаційна форма в музиці</vt:lpstr>
      <vt:lpstr>Кульмінація в музичному творі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Узагальнюючий урок 3 клас</dc:title>
  <dc:creator>Администратор</dc:creator>
  <cp:lastModifiedBy>TPCUSer</cp:lastModifiedBy>
  <cp:revision>15</cp:revision>
  <dcterms:created xsi:type="dcterms:W3CDTF">2020-05-10T19:37:15Z</dcterms:created>
  <dcterms:modified xsi:type="dcterms:W3CDTF">2022-09-21T09:54:31Z</dcterms:modified>
</cp:coreProperties>
</file>