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69" r:id="rId2"/>
    <p:sldId id="280" r:id="rId3"/>
    <p:sldId id="300" r:id="rId4"/>
    <p:sldId id="291" r:id="rId5"/>
    <p:sldId id="302" r:id="rId6"/>
    <p:sldId id="292" r:id="rId7"/>
    <p:sldId id="303" r:id="rId8"/>
    <p:sldId id="304" r:id="rId9"/>
    <p:sldId id="305" r:id="rId10"/>
    <p:sldId id="306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5FFF"/>
    <a:srgbClr val="2F3242"/>
    <a:srgbClr val="FF3333"/>
    <a:srgbClr val="00B050"/>
    <a:srgbClr val="1694E9"/>
    <a:srgbClr val="FFFF00"/>
    <a:srgbClr val="FFB441"/>
    <a:srgbClr val="709E32"/>
    <a:srgbClr val="00000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22" autoAdjust="0"/>
    <p:restoredTop sz="94660"/>
  </p:normalViewPr>
  <p:slideViewPr>
    <p:cSldViewPr snapToGrid="0">
      <p:cViewPr>
        <p:scale>
          <a:sx n="96" d="100"/>
          <a:sy n="96" d="100"/>
        </p:scale>
        <p:origin x="-120" y="-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2BE04B-0FEE-474E-98E3-E5C059B0E3D6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08AAFC-F45B-4763-9C1F-8029DFCE03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451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26D62-0A69-489C-AD8A-DBBB454FE69F}" type="datetime1">
              <a:rPr lang="uk-UA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7033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57AFC-C01B-4F35-8E90-7CDC7BDC9F41}" type="datetime1">
              <a:rPr lang="uk-UA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1035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57DF8-A1C4-4191-9BCE-6255C9741248}" type="datetime1">
              <a:rPr lang="uk-UA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503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B527B-8C9A-436C-98CD-9931061FA41E}" type="datetime1">
              <a:rPr lang="uk-UA" smtClean="0"/>
              <a:t>28.09.2022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2333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E2E25-D864-431C-9803-DC1DF816B3B2}" type="datetime1">
              <a:rPr lang="uk-UA" smtClean="0"/>
              <a:t>28.09.2022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4665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1627C-B8CA-44C8-AA80-F38F7E2DC942}" type="datetime1">
              <a:rPr lang="uk-UA" smtClean="0"/>
              <a:t>28.09.2022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8076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8820F-613B-4084-A210-F6071CA8AA12}" type="datetime1">
              <a:rPr lang="uk-UA" smtClean="0"/>
              <a:t>28.09.2022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4965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3D5AF-C886-45A1-B5DC-5A526CB61C15}" type="datetime1">
              <a:rPr lang="uk-UA" smtClean="0"/>
              <a:t>28.09.2022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938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D2A21-8E22-4A57-9D96-C14531AB525D}" type="datetime1">
              <a:rPr lang="uk-UA" smtClean="0"/>
              <a:t>28.09.2022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1956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41F5A-B942-463D-BFFB-A6C0BF2A95D9}" type="datetime1">
              <a:rPr lang="uk-UA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889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F5CA3-AACC-4614-BF69-00E689DA5E5C}" type="datetime1">
              <a:rPr lang="uk-UA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7327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FBF2D6-4F70-474E-8189-F1C29A9FD449}" type="datetime1">
              <a:rPr lang="uk-UA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8333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microsoft.com/office/2007/relationships/hdphoto" Target="../media/hdphoto2.wdp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microsoft.com/office/2007/relationships/hdphoto" Target="../media/hdphoto2.wdp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Дата 1">
            <a:extLst>
              <a:ext uri="{FF2B5EF4-FFF2-40B4-BE49-F238E27FC236}">
                <a16:creationId xmlns:a16="http://schemas.microsoft.com/office/drawing/2014/main" xmlns="" id="{37B11F9D-A2DF-4436-8B3D-7D173A225923}"/>
              </a:ext>
            </a:extLst>
          </p:cNvPr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28.09.2022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CF4C5E1-3716-4492-BBB5-B41AA4913A2C}"/>
              </a:ext>
            </a:extLst>
          </p:cNvPr>
          <p:cNvSpPr txBox="1"/>
          <p:nvPr/>
        </p:nvSpPr>
        <p:spPr>
          <a:xfrm>
            <a:off x="1733068" y="15910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Сьогодні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074670" y="661880"/>
            <a:ext cx="78766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Людина і природа - єдині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99016" y="2653259"/>
            <a:ext cx="352268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/>
              <a:t>Мистецтво</a:t>
            </a:r>
          </a:p>
          <a:p>
            <a:r>
              <a:rPr lang="uk-UA" sz="2400" dirty="0"/>
              <a:t>3</a:t>
            </a:r>
            <a:r>
              <a:rPr lang="uk-UA" sz="2400" dirty="0" smtClean="0"/>
              <a:t> клас</a:t>
            </a:r>
          </a:p>
          <a:p>
            <a:r>
              <a:rPr lang="uk-UA" sz="2400" dirty="0" smtClean="0"/>
              <a:t>Урок 4</a:t>
            </a:r>
          </a:p>
          <a:p>
            <a:r>
              <a:rPr lang="uk-UA" sz="2400" dirty="0" smtClean="0"/>
              <a:t>Підручник Л.Масол</a:t>
            </a:r>
          </a:p>
          <a:p>
            <a:r>
              <a:rPr lang="uk-UA" sz="2400" dirty="0"/>
              <a:t>Блок «Музичне мистецтво»</a:t>
            </a:r>
            <a:endParaRPr lang="ru-RU" sz="2400" dirty="0"/>
          </a:p>
          <a:p>
            <a:endParaRPr lang="ru-RU" sz="2400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4272197" y="2203554"/>
            <a:ext cx="7240249" cy="0"/>
          </a:xfrm>
          <a:prstGeom prst="line">
            <a:avLst/>
          </a:prstGeom>
          <a:ln w="28575">
            <a:solidFill>
              <a:srgbClr val="295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94" t="32582" r="27533" b="19540"/>
          <a:stretch/>
        </p:blipFill>
        <p:spPr bwMode="auto">
          <a:xfrm>
            <a:off x="6790544" y="3372786"/>
            <a:ext cx="4571999" cy="2863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1389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Дата 1">
            <a:extLst>
              <a:ext uri="{FF2B5EF4-FFF2-40B4-BE49-F238E27FC236}">
                <a16:creationId xmlns:a16="http://schemas.microsoft.com/office/drawing/2014/main" xmlns="" id="{37B11F9D-A2DF-4436-8B3D-7D173A225923}"/>
              </a:ext>
            </a:extLst>
          </p:cNvPr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28.09.2022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265435" y="159108"/>
            <a:ext cx="52453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Музичне вітання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>
            <a:off x="4272196" y="1082438"/>
            <a:ext cx="7240249" cy="0"/>
          </a:xfrm>
          <a:prstGeom prst="line">
            <a:avLst/>
          </a:prstGeom>
          <a:ln w="28575">
            <a:solidFill>
              <a:srgbClr val="295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Варіаційний розвиток музики - презентация онлайн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54" b="32161"/>
          <a:stretch/>
        </p:blipFill>
        <p:spPr bwMode="auto">
          <a:xfrm>
            <a:off x="935063" y="1082438"/>
            <a:ext cx="9753600" cy="2680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94" t="32582" r="27533" b="19540"/>
          <a:stretch/>
        </p:blipFill>
        <p:spPr bwMode="auto">
          <a:xfrm>
            <a:off x="3957403" y="3762531"/>
            <a:ext cx="4571999" cy="2863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2349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Дата 1">
            <a:extLst>
              <a:ext uri="{FF2B5EF4-FFF2-40B4-BE49-F238E27FC236}">
                <a16:creationId xmlns:a16="http://schemas.microsoft.com/office/drawing/2014/main" xmlns="" id="{37B11F9D-A2DF-4436-8B3D-7D173A225923}"/>
              </a:ext>
            </a:extLst>
          </p:cNvPr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28.09.2022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2673" y="159108"/>
            <a:ext cx="57508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Музична подорож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>
            <a:off x="4272196" y="1082438"/>
            <a:ext cx="7240249" cy="0"/>
          </a:xfrm>
          <a:prstGeom prst="line">
            <a:avLst/>
          </a:prstGeom>
          <a:ln w="28575">
            <a:solidFill>
              <a:srgbClr val="295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Дощ у Києві значно посилиться, І рівень небезпечності | Українська ..."/>
          <p:cNvSpPr>
            <a:spLocks noChangeAspect="1" noChangeArrowheads="1"/>
          </p:cNvSpPr>
          <p:nvPr/>
        </p:nvSpPr>
        <p:spPr bwMode="auto">
          <a:xfrm>
            <a:off x="155575" y="-769938"/>
            <a:ext cx="2857500" cy="160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Таке про дощ ви точно не знали."/>
          <p:cNvSpPr>
            <a:spLocks noChangeAspect="1" noChangeArrowheads="1"/>
          </p:cNvSpPr>
          <p:nvPr/>
        </p:nvSpPr>
        <p:spPr bwMode="auto">
          <a:xfrm>
            <a:off x="155575" y="-808038"/>
            <a:ext cx="2705100" cy="169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2" descr="62 Best Lidia Matviyenko /LidikArt/ images | Витвори мистецтва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611" y="1818181"/>
            <a:ext cx="4956435" cy="3864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694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Дата 1">
            <a:extLst>
              <a:ext uri="{FF2B5EF4-FFF2-40B4-BE49-F238E27FC236}">
                <a16:creationId xmlns:a16="http://schemas.microsoft.com/office/drawing/2014/main" xmlns="" id="{37B11F9D-A2DF-4436-8B3D-7D173A225923}"/>
              </a:ext>
            </a:extLst>
          </p:cNvPr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28.09.2022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>
            <a:off x="4272196" y="1082438"/>
            <a:ext cx="7240249" cy="0"/>
          </a:xfrm>
          <a:prstGeom prst="line">
            <a:avLst/>
          </a:prstGeom>
          <a:ln w="28575">
            <a:solidFill>
              <a:srgbClr val="295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Дощ у Києві значно посилиться, І рівень небезпечності | Українська ..."/>
          <p:cNvSpPr>
            <a:spLocks noChangeAspect="1" noChangeArrowheads="1"/>
          </p:cNvSpPr>
          <p:nvPr/>
        </p:nvSpPr>
        <p:spPr bwMode="auto">
          <a:xfrm>
            <a:off x="155575" y="-769938"/>
            <a:ext cx="2857500" cy="160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Таке про дощ ви точно не знали."/>
          <p:cNvSpPr>
            <a:spLocks noChangeAspect="1" noChangeArrowheads="1"/>
          </p:cNvSpPr>
          <p:nvPr/>
        </p:nvSpPr>
        <p:spPr bwMode="auto">
          <a:xfrm>
            <a:off x="155575" y="-808038"/>
            <a:ext cx="2705100" cy="169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672590" y="1096711"/>
            <a:ext cx="818463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err="1"/>
              <a:t>Микола</a:t>
            </a:r>
            <a:r>
              <a:rPr lang="ru-RU" sz="2400" i="1" dirty="0"/>
              <a:t> </a:t>
            </a:r>
            <a:r>
              <a:rPr lang="ru-RU" sz="2400" i="1" dirty="0" err="1"/>
              <a:t>Римський</a:t>
            </a:r>
            <a:r>
              <a:rPr lang="ru-RU" sz="2400" i="1" dirty="0"/>
              <a:t>-Корсаков. </a:t>
            </a:r>
            <a:r>
              <a:rPr lang="ru-RU" sz="2400" dirty="0" err="1" smtClean="0"/>
              <a:t>Вступ</a:t>
            </a:r>
            <a:r>
              <a:rPr lang="ru-RU" sz="2400" dirty="0"/>
              <a:t> </a:t>
            </a:r>
            <a:r>
              <a:rPr lang="ru-RU" sz="2400" dirty="0" smtClean="0"/>
              <a:t>до </a:t>
            </a:r>
            <a:r>
              <a:rPr lang="ru-RU" sz="2400" dirty="0"/>
              <a:t>опери «Казка про царя </a:t>
            </a:r>
            <a:r>
              <a:rPr lang="ru-RU" sz="2400" dirty="0" err="1"/>
              <a:t>Салтана</a:t>
            </a:r>
            <a:r>
              <a:rPr lang="ru-RU" sz="2400" dirty="0" smtClean="0"/>
              <a:t>». Три </a:t>
            </a:r>
            <a:r>
              <a:rPr lang="ru-RU" sz="2400" dirty="0"/>
              <a:t>дива.</a:t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98088" y="153324"/>
            <a:ext cx="53861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Слухання музики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AutoShape 2" descr="Матушка Гусыня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2" descr="Афіша театру | Національна опера України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4" descr="Беседы о театре — chercherlafemme.ua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6" descr="Юрий Шевченко: концертный вариант сюиты из балета &quot;За двумя ...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2" descr="Николай андреевич римский-корсаков: биография, интересные факты ...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99" y="1918697"/>
            <a:ext cx="3593019" cy="469946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24" t="-1259" r="3720" b="1259"/>
          <a:stretch/>
        </p:blipFill>
        <p:spPr>
          <a:xfrm>
            <a:off x="6880044" y="2641989"/>
            <a:ext cx="4977176" cy="3765167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3490975" y="2176380"/>
            <a:ext cx="3389069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Микола</a:t>
            </a:r>
          </a:p>
          <a:p>
            <a:pPr algn="ctr"/>
            <a:r>
              <a:rPr lang="uk-UA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Римський-</a:t>
            </a:r>
            <a:endParaRPr lang="uk-UA" sz="5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Корсаков</a:t>
            </a:r>
          </a:p>
        </p:txBody>
      </p:sp>
    </p:spTree>
    <p:extLst>
      <p:ext uri="{BB962C8B-B14F-4D97-AF65-F5344CB8AC3E}">
        <p14:creationId xmlns:p14="http://schemas.microsoft.com/office/powerpoint/2010/main" val="1049699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Дата 1">
            <a:extLst>
              <a:ext uri="{FF2B5EF4-FFF2-40B4-BE49-F238E27FC236}">
                <a16:creationId xmlns:a16="http://schemas.microsoft.com/office/drawing/2014/main" xmlns="" id="{37B11F9D-A2DF-4436-8B3D-7D173A225923}"/>
              </a:ext>
            </a:extLst>
          </p:cNvPr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28.09.2022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>
            <a:off x="4272196" y="1082438"/>
            <a:ext cx="7240249" cy="0"/>
          </a:xfrm>
          <a:prstGeom prst="line">
            <a:avLst/>
          </a:prstGeom>
          <a:ln w="28575">
            <a:solidFill>
              <a:srgbClr val="295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Дощ у Києві значно посилиться, І рівень небезпечності | Українська ..."/>
          <p:cNvSpPr>
            <a:spLocks noChangeAspect="1" noChangeArrowheads="1"/>
          </p:cNvSpPr>
          <p:nvPr/>
        </p:nvSpPr>
        <p:spPr bwMode="auto">
          <a:xfrm>
            <a:off x="155575" y="-769938"/>
            <a:ext cx="2857500" cy="160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Таке про дощ ви точно не знали."/>
          <p:cNvSpPr>
            <a:spLocks noChangeAspect="1" noChangeArrowheads="1"/>
          </p:cNvSpPr>
          <p:nvPr/>
        </p:nvSpPr>
        <p:spPr bwMode="auto">
          <a:xfrm>
            <a:off x="155575" y="-808038"/>
            <a:ext cx="2705100" cy="169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25343" y="160338"/>
            <a:ext cx="67169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Інтерпретація музики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AutoShape 2" descr="Матушка Гусыня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2" descr="Афіша театру | Національна опера України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4" descr="Беседы о театре — chercherlafemme.ua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6" descr="Юрий Шевченко: концертный вариант сюиты из балета &quot;За двумя ...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5" t="59016" r="52880" b="23975"/>
          <a:stretch/>
        </p:blipFill>
        <p:spPr bwMode="auto">
          <a:xfrm>
            <a:off x="460375" y="2761437"/>
            <a:ext cx="6673122" cy="1592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24" t="-1259" r="3720" b="1259"/>
          <a:stretch/>
        </p:blipFill>
        <p:spPr>
          <a:xfrm>
            <a:off x="7133497" y="2162304"/>
            <a:ext cx="4977176" cy="3765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377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Дата 1">
            <a:extLst>
              <a:ext uri="{FF2B5EF4-FFF2-40B4-BE49-F238E27FC236}">
                <a16:creationId xmlns:a16="http://schemas.microsoft.com/office/drawing/2014/main" xmlns="" id="{37B11F9D-A2DF-4436-8B3D-7D173A225923}"/>
              </a:ext>
            </a:extLst>
          </p:cNvPr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28.09.2022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65151" y="159108"/>
            <a:ext cx="54459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Музична грамота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>
            <a:off x="4272196" y="1082438"/>
            <a:ext cx="7240249" cy="0"/>
          </a:xfrm>
          <a:prstGeom prst="line">
            <a:avLst/>
          </a:prstGeom>
          <a:ln w="28575">
            <a:solidFill>
              <a:srgbClr val="295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Дощ у Києві значно посилиться, І рівень небезпечності | Українська ..."/>
          <p:cNvSpPr>
            <a:spLocks noChangeAspect="1" noChangeArrowheads="1"/>
          </p:cNvSpPr>
          <p:nvPr/>
        </p:nvSpPr>
        <p:spPr bwMode="auto">
          <a:xfrm>
            <a:off x="155575" y="-769938"/>
            <a:ext cx="2857500" cy="160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Таке про дощ ви точно не знали."/>
          <p:cNvSpPr>
            <a:spLocks noChangeAspect="1" noChangeArrowheads="1"/>
          </p:cNvSpPr>
          <p:nvPr/>
        </p:nvSpPr>
        <p:spPr bwMode="auto">
          <a:xfrm>
            <a:off x="155575" y="-808038"/>
            <a:ext cx="2705100" cy="169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6" t="62295" r="44814" b="14549"/>
          <a:stretch/>
        </p:blipFill>
        <p:spPr bwMode="auto">
          <a:xfrm>
            <a:off x="0" y="1798820"/>
            <a:ext cx="11947161" cy="3169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7452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987776" y="3514303"/>
            <a:ext cx="401444" cy="6579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99" b="15447"/>
          <a:stretch/>
        </p:blipFill>
        <p:spPr>
          <a:xfrm>
            <a:off x="0" y="0"/>
            <a:ext cx="12302735" cy="685800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011" y="992874"/>
            <a:ext cx="1102279" cy="2597404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8287237" y="4202423"/>
            <a:ext cx="2787943" cy="203132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26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</a:rPr>
              <a:t>ш=п</a:t>
            </a:r>
            <a:endParaRPr lang="ru-RU" sz="126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175" y="2811451"/>
            <a:ext cx="1205086" cy="1405705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070" y="2811451"/>
            <a:ext cx="1205086" cy="1405705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527" y="2811450"/>
            <a:ext cx="1205086" cy="1405705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</p:pic>
      <p:pic>
        <p:nvPicPr>
          <p:cNvPr id="17" name="Picture 4" descr="http://kitchen-land.ru/d/67b3b19c-d5ed-4204-9fec-35bb7de793d0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625" y="439173"/>
            <a:ext cx="5057734" cy="3324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2870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987776" y="3514303"/>
            <a:ext cx="401444" cy="6579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99" b="15447"/>
          <a:stretch/>
        </p:blipFill>
        <p:spPr>
          <a:xfrm>
            <a:off x="0" y="0"/>
            <a:ext cx="12302735" cy="685800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011" y="992874"/>
            <a:ext cx="1102279" cy="2597404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8287237" y="4202423"/>
            <a:ext cx="2787943" cy="203132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26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</a:rPr>
              <a:t>ш=п</a:t>
            </a:r>
            <a:endParaRPr lang="ru-RU" sz="126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175" y="2811451"/>
            <a:ext cx="1205086" cy="1405705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070" y="2811451"/>
            <a:ext cx="1205086" cy="1405705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527" y="2811450"/>
            <a:ext cx="1205086" cy="1405705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</p:pic>
      <p:sp>
        <p:nvSpPr>
          <p:cNvPr id="15" name="Прямоугольник 14"/>
          <p:cNvSpPr/>
          <p:nvPr/>
        </p:nvSpPr>
        <p:spPr>
          <a:xfrm>
            <a:off x="471144" y="4583151"/>
            <a:ext cx="5294036" cy="203132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2600" b="1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</a:rPr>
              <a:t>скрипка</a:t>
            </a:r>
            <a:endParaRPr lang="ru-RU" sz="12600" b="1" cap="none" spc="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17" name="Picture 4" descr="http://kitchen-land.ru/d/67b3b19c-d5ed-4204-9fec-35bb7de793d0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625" y="439173"/>
            <a:ext cx="5057734" cy="3324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96530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579995" y="165149"/>
            <a:ext cx="5036956" cy="203132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2600" b="1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</a:rPr>
              <a:t>скрипка</a:t>
            </a:r>
            <a:endParaRPr lang="ru-RU" sz="12600" b="1" cap="none" spc="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6146" name="Picture 2" descr="http://pngimg.com/uploads/violin/violin_PNG1283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629" y="0"/>
            <a:ext cx="6638691" cy="6638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78235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Дата 1">
            <a:extLst>
              <a:ext uri="{FF2B5EF4-FFF2-40B4-BE49-F238E27FC236}">
                <a16:creationId xmlns:a16="http://schemas.microsoft.com/office/drawing/2014/main" xmlns="" id="{37B11F9D-A2DF-4436-8B3D-7D173A225923}"/>
              </a:ext>
            </a:extLst>
          </p:cNvPr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28.09.2022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7122" y="159108"/>
            <a:ext cx="57812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Робота над піснею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272196" y="1082438"/>
            <a:ext cx="7240249" cy="0"/>
          </a:xfrm>
          <a:prstGeom prst="line">
            <a:avLst/>
          </a:prstGeom>
          <a:ln w="28575">
            <a:solidFill>
              <a:srgbClr val="295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2" t="27049" r="3108" b="36476"/>
          <a:stretch/>
        </p:blipFill>
        <p:spPr bwMode="auto">
          <a:xfrm>
            <a:off x="385851" y="1439056"/>
            <a:ext cx="11231525" cy="4432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1057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434</TotalTime>
  <Words>60</Words>
  <Application>Microsoft Office PowerPoint</Application>
  <PresentationFormat>Произвольный</PresentationFormat>
  <Paragraphs>28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Vasyl Tsupa</dc:creator>
  <cp:lastModifiedBy>TPCUSer</cp:lastModifiedBy>
  <cp:revision>121</cp:revision>
  <dcterms:created xsi:type="dcterms:W3CDTF">2018-01-05T16:38:53Z</dcterms:created>
  <dcterms:modified xsi:type="dcterms:W3CDTF">2022-09-28T07:56:50Z</dcterms:modified>
</cp:coreProperties>
</file>