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15"/>
  </p:notesMasterIdLst>
  <p:handoutMasterIdLst>
    <p:handoutMasterId r:id="rId16"/>
  </p:handoutMasterIdLst>
  <p:sldIdLst>
    <p:sldId id="257" r:id="rId2"/>
    <p:sldId id="258" r:id="rId3"/>
    <p:sldId id="259" r:id="rId4"/>
    <p:sldId id="260" r:id="rId5"/>
    <p:sldId id="263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2D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21E4AEA4-8DFA-4A89-87EB-49C32662AFE0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>
        <p:scale>
          <a:sx n="81" d="100"/>
          <a:sy n="81" d="100"/>
        </p:scale>
        <p:origin x="-78" y="-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00" d="100"/>
          <a:sy n="100" d="100"/>
        </p:scale>
        <p:origin x="280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33CEDC0-68BB-46BB-B9F3-B8EF31EEB3A0}" type="datetime1">
              <a:rPr lang="ru-RU" smtClean="0"/>
              <a:t>07.09.2022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EEDC0C31-3BFD-43A2-B8EE-356E8F332F6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26552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0DEC6E-5116-4821-9AE3-DEE2315992C4}" type="datetime1">
              <a:rPr lang="ru-RU" smtClean="0"/>
              <a:pPr/>
              <a:t>07.09.2022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 dirty="0" smtClean="0"/>
              <a:t>Образец текста</a:t>
            </a:r>
          </a:p>
          <a:p>
            <a:pPr lvl="1" rtl="0"/>
            <a:r>
              <a:rPr lang="ru-RU" noProof="0" dirty="0" smtClean="0"/>
              <a:t>Второй уровень</a:t>
            </a:r>
          </a:p>
          <a:p>
            <a:pPr lvl="2" rtl="0"/>
            <a:r>
              <a:rPr lang="ru-RU" noProof="0" dirty="0" smtClean="0"/>
              <a:t>Третий уровень</a:t>
            </a:r>
          </a:p>
          <a:p>
            <a:pPr lvl="3" rtl="0"/>
            <a:r>
              <a:rPr lang="ru-RU" noProof="0" dirty="0" smtClean="0"/>
              <a:t>Четвертый уровень</a:t>
            </a:r>
          </a:p>
          <a:p>
            <a:pPr lvl="4" rtl="0"/>
            <a:r>
              <a:rPr lang="ru-RU" noProof="0" dirty="0" smtClean="0"/>
              <a:t>Пятый уровень</a:t>
            </a:r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87908AF-65BE-457F-9D87-289A548E61FF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3723204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887908AF-65BE-457F-9D87-289A548E61FF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96182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87908AF-65BE-457F-9D87-289A548E61FF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956810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1041400"/>
            <a:ext cx="12192000" cy="4216400"/>
          </a:xfrm>
          <a:prstGeom prst="rect">
            <a:avLst/>
          </a:prstGeom>
          <a:solidFill>
            <a:schemeClr val="accent3">
              <a:lumMod val="20000"/>
              <a:lumOff val="80000"/>
              <a:alpha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rtl="0">
              <a:spcBef>
                <a:spcPct val="0"/>
              </a:spcBef>
              <a:buNone/>
            </a:pPr>
            <a:endParaRPr lang="ru-RU" sz="4400" b="0" cap="none" spc="0" noProof="0" dirty="0">
              <a:ln w="0"/>
              <a:solidFill>
                <a:schemeClr val="tx2">
                  <a:lumMod val="50000"/>
                </a:schemeClr>
              </a:solidFill>
              <a:effectLst>
                <a:outerShdw blurRad="38100" dist="19050" dir="2700000" algn="tl" rotWithShape="0">
                  <a:schemeClr val="tx1">
                    <a:alpha val="40000"/>
                  </a:scheme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041400"/>
            <a:ext cx="9144000" cy="2387600"/>
          </a:xfrm>
          <a:noFill/>
        </p:spPr>
        <p:txBody>
          <a:bodyPr rtlCol="0" anchor="b"/>
          <a:lstStyle>
            <a:lvl1pPr algn="ctr">
              <a:defRPr sz="6000" b="0" cap="none" spc="0">
                <a:ln w="0"/>
                <a:solidFill>
                  <a:schemeClr val="tx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tx1">
                      <a:alpha val="40000"/>
                    </a:schemeClr>
                  </a:outerShdw>
                </a:effectLst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noFill/>
        </p:spPr>
        <p:txBody>
          <a:bodyPr rtlCol="0"/>
          <a:lstStyle>
            <a:lvl1pPr marL="0" indent="0" algn="ctr">
              <a:buNone/>
              <a:defRPr sz="24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tx1">
                      <a:alpha val="40000"/>
                    </a:schemeClr>
                  </a:outerShdw>
                </a:effectLst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 smtClean="0"/>
              <a:t>Образец подзаголовка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B2ACE57-5B89-4511-8CC6-6079B07633C5}" type="datetime1">
              <a:rPr lang="ru-RU" noProof="0" smtClean="0"/>
              <a:t>07.09.2022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D068D91-5085-43EA-8734-9AB23AC0958B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446011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B6139EC-77DD-4245-BDAF-747936C0A062}" type="datetime1">
              <a:rPr lang="ru-RU" noProof="0" smtClean="0"/>
              <a:t>07.09.2022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D068D91-5085-43EA-8734-9AB23AC0958B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308511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62262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1F98FF7-D4AF-4A01-B938-1A7924AE577D}" type="datetime1">
              <a:rPr lang="ru-RU" noProof="0" smtClean="0"/>
              <a:t>07.09.2022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D068D91-5085-43EA-8734-9AB23AC0958B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073429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78DB762-28BC-4A17-817F-067168240279}" type="datetime1">
              <a:rPr lang="ru-RU" noProof="0" smtClean="0"/>
              <a:t>07.09.2022</a:t>
            </a:fld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D068D91-5085-43EA-8734-9AB23AC0958B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964519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274638"/>
            <a:ext cx="10515600" cy="1143000"/>
          </a:xfrm>
        </p:spPr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1489075"/>
            <a:ext cx="5156200" cy="641350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1850" y="2193925"/>
            <a:ext cx="5156200" cy="3978275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89663" y="1489075"/>
            <a:ext cx="5157787" cy="641350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89663" y="2193925"/>
            <a:ext cx="5157787" cy="3978275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A5C96E2-989D-481C-AEFC-B953D8B471BD}" type="datetime1">
              <a:rPr lang="ru-RU" noProof="0" smtClean="0"/>
              <a:t>07.09.2022</a:t>
            </a:fld>
            <a:endParaRPr lang="ru-RU" noProof="0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D068D91-5085-43EA-8734-9AB23AC0958B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906851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42602DD-D342-4383-9076-07C03EE82EDD}" type="datetime1">
              <a:rPr lang="ru-RU" noProof="0" smtClean="0"/>
              <a:t>07.09.2022</a:t>
            </a:fld>
            <a:endParaRPr lang="ru-RU" noProof="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D068D91-5085-43EA-8734-9AB23AC0958B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821067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66670B0-682C-479C-92E5-AB96DE7FDE2B}" type="datetime1">
              <a:rPr lang="ru-RU" noProof="0" smtClean="0"/>
              <a:t>07.09.2022</a:t>
            </a:fld>
            <a:endParaRPr lang="ru-RU" noProof="0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D068D91-5085-43EA-8734-9AB23AC0958B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344368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101850"/>
            <a:ext cx="3932237" cy="3759200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073E836-8EAB-4C4E-882A-B55263B5151F}" type="datetime1">
              <a:rPr lang="ru-RU" noProof="0" smtClean="0"/>
              <a:t>07.09.2022</a:t>
            </a:fld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D068D91-5085-43EA-8734-9AB23AC0958B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406032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Рисунок 2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101850"/>
            <a:ext cx="3932237" cy="3759200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3884D00-2889-46E0-8C24-54058AF754E0}" type="datetime1">
              <a:rPr lang="ru-RU" noProof="0" smtClean="0"/>
              <a:t>07.09.2022</a:t>
            </a:fld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D068D91-5085-43EA-8734-9AB23AC0958B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436561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04635A6-ECB3-4AF9-B57C-B106D61DFEDF}" type="datetime1">
              <a:rPr lang="ru-RU" noProof="0" smtClean="0"/>
              <a:t>07.09.2022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D068D91-5085-43EA-8734-9AB23AC0958B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430354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364896C-24E8-4D5F-B052-5A1AB0EAF74C}" type="datetime1">
              <a:rPr lang="ru-RU" noProof="0" smtClean="0"/>
              <a:t>07.09.2022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D068D91-5085-43EA-8734-9AB23AC0958B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224689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solidFill>
            <a:schemeClr val="accent3">
              <a:lumMod val="20000"/>
              <a:lumOff val="80000"/>
              <a:alpha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0" dirty="0" smtClean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solidFill>
            <a:schemeClr val="accent3">
              <a:lumMod val="20000"/>
              <a:lumOff val="80000"/>
              <a:alpha val="80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 dirty="0" smtClean="0"/>
              <a:t>Образец текста</a:t>
            </a:r>
          </a:p>
          <a:p>
            <a:pPr lvl="1" rtl="0"/>
            <a:r>
              <a:rPr lang="ru-RU" noProof="0" dirty="0" smtClean="0"/>
              <a:t>Второй уровень</a:t>
            </a:r>
          </a:p>
          <a:p>
            <a:pPr lvl="2" rtl="0"/>
            <a:r>
              <a:rPr lang="ru-RU" noProof="0" dirty="0" smtClean="0"/>
              <a:t>Третий уровень</a:t>
            </a:r>
          </a:p>
          <a:p>
            <a:pPr lvl="3" rtl="0"/>
            <a:r>
              <a:rPr lang="ru-RU" noProof="0" dirty="0" smtClean="0"/>
              <a:t>Четвертый уровень</a:t>
            </a:r>
          </a:p>
          <a:p>
            <a:pPr lvl="4" rtl="0"/>
            <a:r>
              <a:rPr lang="ru-RU" noProof="0" dirty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rtl="0"/>
            <a:fld id="{98DAB2FD-FEEE-4848-9664-614F7FA3E5CB}" type="datetime1">
              <a:rPr lang="ru-RU" noProof="0" smtClean="0"/>
              <a:t>07.09.2022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 rtl="0"/>
            <a:fld id="{FD068D91-5085-43EA-8734-9AB23AC0958B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577456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400" b="0" kern="1200" cap="none" spc="0">
          <a:ln w="0"/>
          <a:solidFill>
            <a:schemeClr val="tx2">
              <a:lumMod val="50000"/>
            </a:schemeClr>
          </a:solidFill>
          <a:effectLst>
            <a:outerShdw blurRad="38100" dist="19050" dir="2700000" algn="tl" rotWithShape="0">
              <a:schemeClr val="tx1">
                <a:alpha val="40000"/>
              </a:scheme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tx2">
            <a:lumMod val="75000"/>
          </a:schemeClr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tx2">
            <a:lumMod val="75000"/>
          </a:schemeClr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tx2">
            <a:lumMod val="75000"/>
          </a:schemeClr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tx2">
            <a:lumMod val="75000"/>
          </a:schemeClr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tx2">
            <a:lumMod val="75000"/>
          </a:schemeClr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tx2">
            <a:lumMod val="75000"/>
          </a:schemeClr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tx2">
            <a:lumMod val="75000"/>
          </a:schemeClr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tx2">
            <a:lumMod val="75000"/>
          </a:schemeClr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indent="0" algn="l" defTabSz="914400" rtl="0" eaLnBrk="1" latinLnBrk="0" hangingPunct="1">
        <a:lnSpc>
          <a:spcPct val="90000"/>
        </a:lnSpc>
        <a:spcBef>
          <a:spcPct val="30000"/>
        </a:spcBef>
        <a:buClr>
          <a:schemeClr val="tx2">
            <a:lumMod val="75000"/>
          </a:schemeClr>
        </a:buClr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sU64DzD18HU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JM9Ky3mVi20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I_hDlCfQUFE" TargetMode="External"/><Relationship Id="rId2" Type="http://schemas.openxmlformats.org/officeDocument/2006/relationships/hyperlink" Target="https://youtu.be/zHXfCfOKLsU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qT6lT5jz_7E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qT6lT5jz_7E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9DFFmWgw5To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r>
              <a:rPr lang="ru-RU" b="1" dirty="0" err="1">
                <a:effectLst/>
              </a:rPr>
              <a:t>Музичне</a:t>
            </a:r>
            <a:r>
              <a:rPr lang="ru-RU" b="1" dirty="0">
                <a:effectLst/>
              </a:rPr>
              <a:t> </a:t>
            </a:r>
            <a:r>
              <a:rPr lang="ru-RU" b="1" dirty="0" err="1">
                <a:effectLst/>
              </a:rPr>
              <a:t>мистецтво</a:t>
            </a:r>
            <a:r>
              <a:rPr lang="ru-RU" b="1" dirty="0">
                <a:effectLst/>
              </a:rPr>
              <a:t> в </a:t>
            </a:r>
            <a:r>
              <a:rPr lang="ru-RU" b="1" dirty="0" err="1">
                <a:effectLst/>
              </a:rPr>
              <a:t>колі</a:t>
            </a:r>
            <a:r>
              <a:rPr lang="ru-RU" b="1" dirty="0">
                <a:effectLst/>
              </a:rPr>
              <a:t> </a:t>
            </a:r>
            <a:r>
              <a:rPr lang="ru-RU" b="1" dirty="0" err="1">
                <a:effectLst/>
              </a:rPr>
              <a:t>мистецтв</a:t>
            </a:r>
            <a:r>
              <a:rPr lang="uk-UA" b="1" dirty="0">
                <a:effectLst/>
              </a:rPr>
              <a:t>.</a:t>
            </a:r>
            <a:r>
              <a:rPr lang="uk-UA" dirty="0">
                <a:effectLst/>
              </a:rPr>
              <a:t>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537384"/>
            <a:ext cx="9144000" cy="1655762"/>
          </a:xfrm>
        </p:spPr>
        <p:txBody>
          <a:bodyPr rtlCol="0">
            <a:normAutofit/>
          </a:bodyPr>
          <a:lstStyle/>
          <a:p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Значення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музики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 в </a:t>
            </a: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житті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людей</a:t>
            </a:r>
            <a:endParaRPr lang="ru-RU" sz="3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789795"/>
            <a:ext cx="2806702" cy="280670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3100" y="3389746"/>
            <a:ext cx="3898900" cy="389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167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r>
              <a:rPr lang="ru-RU" dirty="0" smtClean="0">
                <a:effectLst/>
              </a:rPr>
              <a:t>     </a:t>
            </a:r>
            <a:r>
              <a:rPr lang="ru-RU" b="1" i="1" dirty="0" err="1" smtClean="0">
                <a:effectLst/>
              </a:rPr>
              <a:t>Поміркуйте</a:t>
            </a:r>
            <a:r>
              <a:rPr lang="ru-RU" b="1" i="1" dirty="0" smtClean="0">
                <a:effectLst/>
              </a:rPr>
              <a:t>:</a:t>
            </a:r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r>
              <a:rPr lang="ru-RU" dirty="0" smtClean="0">
                <a:effectLst/>
              </a:rPr>
              <a:t>Яке </a:t>
            </a:r>
            <a:r>
              <a:rPr lang="ru-RU" b="1" dirty="0" err="1" smtClean="0">
                <a:effectLst/>
              </a:rPr>
              <a:t>значення</a:t>
            </a:r>
            <a:r>
              <a:rPr lang="ru-RU" dirty="0" smtClean="0">
                <a:effectLst/>
              </a:rPr>
              <a:t> </a:t>
            </a:r>
            <a:r>
              <a:rPr lang="ru-RU" dirty="0" err="1" smtClean="0">
                <a:effectLst/>
              </a:rPr>
              <a:t>має</a:t>
            </a:r>
            <a:r>
              <a:rPr lang="ru-RU" dirty="0" smtClean="0">
                <a:effectLst/>
              </a:rPr>
              <a:t> </a:t>
            </a:r>
            <a:r>
              <a:rPr lang="ru-RU" dirty="0" err="1" smtClean="0">
                <a:effectLst/>
              </a:rPr>
              <a:t>музика</a:t>
            </a:r>
            <a:r>
              <a:rPr lang="ru-RU" dirty="0" smtClean="0">
                <a:effectLst/>
              </a:rPr>
              <a:t> </a:t>
            </a:r>
            <a:r>
              <a:rPr lang="ru-RU" dirty="0">
                <a:effectLst/>
              </a:rPr>
              <a:t>в </a:t>
            </a:r>
            <a:r>
              <a:rPr lang="ru-RU" dirty="0" err="1">
                <a:effectLst/>
              </a:rPr>
              <a:t>житті</a:t>
            </a:r>
            <a:r>
              <a:rPr lang="ru-RU" dirty="0">
                <a:effectLst/>
              </a:rPr>
              <a:t> </a:t>
            </a:r>
            <a:r>
              <a:rPr lang="ru-RU" dirty="0" smtClean="0">
                <a:effectLst/>
              </a:rPr>
              <a:t>людей?</a:t>
            </a:r>
            <a:endParaRPr lang="ru-RU" dirty="0"/>
          </a:p>
        </p:txBody>
      </p:sp>
      <p:pic>
        <p:nvPicPr>
          <p:cNvPr id="3" name="sU64DzD18HU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133599" y="1880177"/>
            <a:ext cx="7555346" cy="4249882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5"/>
            <a:ext cx="698500" cy="69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496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75098"/>
            <a:ext cx="10515600" cy="3012602"/>
          </a:xfrm>
        </p:spPr>
        <p:txBody>
          <a:bodyPr>
            <a:normAutofit fontScale="90000"/>
          </a:bodyPr>
          <a:lstStyle/>
          <a:p>
            <a:r>
              <a:rPr lang="ru-RU" b="1" dirty="0" err="1"/>
              <a:t>Розкажи</a:t>
            </a:r>
            <a:r>
              <a:rPr lang="ru-RU" b="1" dirty="0"/>
              <a:t>, яку </a:t>
            </a:r>
            <a:r>
              <a:rPr lang="ru-RU" b="1" dirty="0" err="1"/>
              <a:t>музику</a:t>
            </a:r>
            <a:r>
              <a:rPr lang="ru-RU" b="1" dirty="0"/>
              <a:t> </a:t>
            </a:r>
            <a:r>
              <a:rPr lang="ru-RU" b="1" dirty="0" err="1"/>
              <a:t>ти</a:t>
            </a:r>
            <a:r>
              <a:rPr lang="ru-RU" b="1" dirty="0"/>
              <a:t> </a:t>
            </a:r>
            <a:r>
              <a:rPr lang="ru-RU" b="1" dirty="0" err="1"/>
              <a:t>слухаєш</a:t>
            </a:r>
            <a:r>
              <a:rPr lang="ru-RU" b="1" dirty="0"/>
              <a:t> на </a:t>
            </a:r>
            <a:r>
              <a:rPr lang="ru-RU" b="1" dirty="0" err="1"/>
              <a:t>дозвіллі</a:t>
            </a:r>
            <a:r>
              <a:rPr lang="ru-RU" b="1" dirty="0"/>
              <a:t>, </a:t>
            </a:r>
            <a:r>
              <a:rPr lang="ru-RU" b="1" dirty="0" err="1"/>
              <a:t>які</a:t>
            </a:r>
            <a:r>
              <a:rPr lang="ru-RU" b="1" dirty="0"/>
              <a:t> </a:t>
            </a:r>
            <a:r>
              <a:rPr lang="ru-RU" b="1" dirty="0" err="1"/>
              <a:t>пісні</a:t>
            </a:r>
            <a:r>
              <a:rPr lang="ru-RU" b="1" dirty="0"/>
              <a:t> </a:t>
            </a:r>
            <a:r>
              <a:rPr lang="ru-RU" b="1" dirty="0" err="1"/>
              <a:t>наспівуєш</a:t>
            </a:r>
            <a:r>
              <a:rPr lang="ru-RU" b="1" dirty="0"/>
              <a:t> </a:t>
            </a:r>
            <a:r>
              <a:rPr lang="ru-RU" b="1" dirty="0" err="1" smtClean="0"/>
              <a:t>найчастіше</a:t>
            </a:r>
            <a:r>
              <a:rPr lang="ru-RU" b="1" dirty="0"/>
              <a:t>. </a:t>
            </a:r>
            <a:r>
              <a:rPr lang="ru-RU" b="1" dirty="0" err="1"/>
              <a:t>Назви</a:t>
            </a:r>
            <a:r>
              <a:rPr lang="ru-RU" b="1" dirty="0"/>
              <a:t> </a:t>
            </a:r>
            <a:r>
              <a:rPr lang="ru-RU" b="1" dirty="0" err="1"/>
              <a:t>свій</a:t>
            </a:r>
            <a:r>
              <a:rPr lang="ru-RU" b="1" dirty="0"/>
              <a:t> </a:t>
            </a:r>
            <a:r>
              <a:rPr lang="ru-RU" b="1" dirty="0" err="1"/>
              <a:t>улюблений</a:t>
            </a:r>
            <a:r>
              <a:rPr lang="ru-RU" b="1" dirty="0"/>
              <a:t> </a:t>
            </a:r>
            <a:r>
              <a:rPr lang="ru-RU" b="1" dirty="0" err="1"/>
              <a:t>музичний</a:t>
            </a:r>
            <a:r>
              <a:rPr lang="ru-RU" b="1" dirty="0"/>
              <a:t> гурт. Ким </a:t>
            </a:r>
            <a:r>
              <a:rPr lang="ru-RU" b="1" dirty="0" err="1"/>
              <a:t>зі</a:t>
            </a:r>
            <a:r>
              <a:rPr lang="ru-RU" b="1" dirty="0"/>
              <a:t> </a:t>
            </a:r>
            <a:r>
              <a:rPr lang="ru-RU" b="1" dirty="0" err="1" smtClean="0"/>
              <a:t>співаків</a:t>
            </a:r>
            <a:r>
              <a:rPr lang="ru-RU" b="1" dirty="0" smtClean="0"/>
              <a:t>/</a:t>
            </a:r>
            <a:r>
              <a:rPr lang="ru-RU" b="1" dirty="0" err="1" smtClean="0"/>
              <a:t>співачок</a:t>
            </a:r>
            <a:r>
              <a:rPr lang="ru-RU" b="1" dirty="0" smtClean="0"/>
              <a:t> </a:t>
            </a:r>
            <a:r>
              <a:rPr lang="ru-RU" b="1" dirty="0" err="1"/>
              <a:t>ти</a:t>
            </a:r>
            <a:r>
              <a:rPr lang="ru-RU" b="1" dirty="0"/>
              <a:t> </a:t>
            </a:r>
            <a:r>
              <a:rPr lang="ru-RU" b="1" dirty="0" err="1"/>
              <a:t>захоплюєшся</a:t>
            </a:r>
            <a:r>
              <a:rPr lang="ru-RU" b="1" dirty="0"/>
              <a:t> </a:t>
            </a:r>
            <a:r>
              <a:rPr lang="ru-RU" b="1" dirty="0" err="1"/>
              <a:t>найбільше</a:t>
            </a:r>
            <a:r>
              <a:rPr lang="ru-RU" b="1" dirty="0"/>
              <a:t>? </a:t>
            </a:r>
          </a:p>
        </p:txBody>
      </p:sp>
      <p:pic>
        <p:nvPicPr>
          <p:cNvPr id="1026" name="Picture 2" descr="25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3311227"/>
            <a:ext cx="4387666" cy="33181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portal.lviv.ua/wp-content/uploads/2018/12/1-224-900x64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9780" y="3311227"/>
            <a:ext cx="4274151" cy="30726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Время и Стекло - слушать и скачать бесплатно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382" y="4847547"/>
            <a:ext cx="1947892" cy="19053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На Прикарпатті перенесли новорічний концерт гурту &quot;Kalush&quot; - Галицький  Кореспондент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94" r="13751"/>
          <a:stretch/>
        </p:blipFill>
        <p:spPr bwMode="auto">
          <a:xfrm>
            <a:off x="4791724" y="2676813"/>
            <a:ext cx="2797208" cy="20472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4386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i="1" dirty="0" smtClean="0"/>
              <a:t>Вгадай пісню по </a:t>
            </a:r>
            <a:r>
              <a:rPr lang="uk-UA" b="1" i="1" dirty="0" err="1" smtClean="0"/>
              <a:t>емодзі</a:t>
            </a:r>
            <a:r>
              <a:rPr lang="uk-UA" b="1" i="1" dirty="0" smtClean="0"/>
              <a:t> </a:t>
            </a:r>
            <a:endParaRPr lang="ru-RU" b="1" i="1" dirty="0"/>
          </a:p>
        </p:txBody>
      </p:sp>
      <p:pic>
        <p:nvPicPr>
          <p:cNvPr id="4" name="JM9Ky3mVi20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736437" y="1926358"/>
            <a:ext cx="8035636" cy="4520045"/>
          </a:xfrm>
          <a:prstGeom prst="rect">
            <a:avLst/>
          </a:prstGeom>
        </p:spPr>
      </p:pic>
      <p:sp>
        <p:nvSpPr>
          <p:cNvPr id="5" name="Улыбающееся лицо 4"/>
          <p:cNvSpPr/>
          <p:nvPr/>
        </p:nvSpPr>
        <p:spPr>
          <a:xfrm>
            <a:off x="7721601" y="659786"/>
            <a:ext cx="794328" cy="736239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27902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8" y="174899"/>
            <a:ext cx="10515600" cy="2225964"/>
          </a:xfrm>
        </p:spPr>
        <p:txBody>
          <a:bodyPr>
            <a:noAutofit/>
          </a:bodyPr>
          <a:lstStyle/>
          <a:p>
            <a:r>
              <a:rPr lang="ru-RU" sz="2400" dirty="0" err="1" smtClean="0"/>
              <a:t>Розглянь</a:t>
            </a:r>
            <a:r>
              <a:rPr lang="ru-RU" sz="2400" dirty="0" smtClean="0"/>
              <a:t> </a:t>
            </a:r>
            <a:r>
              <a:rPr lang="ru-RU" sz="2400" dirty="0"/>
              <a:t>карту-схему </a:t>
            </a:r>
            <a:r>
              <a:rPr lang="ru-RU" sz="2400" dirty="0" err="1"/>
              <a:t>нашої</a:t>
            </a:r>
            <a:r>
              <a:rPr lang="ru-RU" sz="2400" dirty="0"/>
              <a:t> </a:t>
            </a:r>
            <a:r>
              <a:rPr lang="ru-RU" sz="2400" dirty="0" err="1"/>
              <a:t>спільної</a:t>
            </a:r>
            <a:r>
              <a:rPr lang="ru-RU" sz="2400" dirty="0"/>
              <a:t> </a:t>
            </a:r>
            <a:r>
              <a:rPr lang="ru-RU" sz="2400" dirty="0" err="1"/>
              <a:t>подорожі</a:t>
            </a:r>
            <a:r>
              <a:rPr lang="ru-RU" sz="2400" dirty="0"/>
              <a:t> </a:t>
            </a:r>
            <a:r>
              <a:rPr lang="ru-RU" sz="2400" dirty="0" err="1"/>
              <a:t>Країною</a:t>
            </a:r>
            <a:r>
              <a:rPr lang="ru-RU" sz="2400" dirty="0"/>
              <a:t> </a:t>
            </a:r>
            <a:r>
              <a:rPr lang="ru-RU" sz="2400" dirty="0" err="1"/>
              <a:t>музичного</a:t>
            </a:r>
            <a:r>
              <a:rPr lang="ru-RU" sz="2400" dirty="0"/>
              <a:t> </a:t>
            </a:r>
            <a:r>
              <a:rPr lang="ru-RU" sz="2400" dirty="0" err="1"/>
              <a:t>мистецтва</a:t>
            </a:r>
            <a:r>
              <a:rPr lang="ru-RU" sz="2400" dirty="0"/>
              <a:t>. </a:t>
            </a:r>
            <a:r>
              <a:rPr lang="ru-RU" sz="2400" dirty="0" err="1" smtClean="0"/>
              <a:t>Вислови</a:t>
            </a:r>
            <a:r>
              <a:rPr lang="ru-RU" sz="2400" dirty="0" smtClean="0"/>
              <a:t> </a:t>
            </a:r>
            <a:r>
              <a:rPr lang="ru-RU" sz="2400" dirty="0" err="1"/>
              <a:t>припущення</a:t>
            </a:r>
            <a:r>
              <a:rPr lang="ru-RU" sz="2400" dirty="0"/>
              <a:t>, про </a:t>
            </a:r>
            <a:r>
              <a:rPr lang="ru-RU" sz="2400" dirty="0" err="1"/>
              <a:t>що</a:t>
            </a:r>
            <a:r>
              <a:rPr lang="ru-RU" sz="2400" dirty="0"/>
              <a:t> </a:t>
            </a:r>
            <a:r>
              <a:rPr lang="ru-RU" sz="2400" dirty="0" err="1" smtClean="0"/>
              <a:t>ти</a:t>
            </a:r>
            <a:r>
              <a:rPr lang="ru-RU" sz="2400" dirty="0" smtClean="0"/>
              <a:t> </a:t>
            </a:r>
            <a:r>
              <a:rPr lang="ru-RU" sz="2400" dirty="0" err="1"/>
              <a:t>дізнаєшся</a:t>
            </a:r>
            <a:r>
              <a:rPr lang="ru-RU" sz="2400" dirty="0"/>
              <a:t> на </a:t>
            </a:r>
            <a:r>
              <a:rPr lang="ru-RU" sz="2400" dirty="0" err="1"/>
              <a:t>кожній</a:t>
            </a:r>
            <a:r>
              <a:rPr lang="ru-RU" sz="2400" dirty="0"/>
              <a:t> </a:t>
            </a:r>
            <a:r>
              <a:rPr lang="ru-RU" sz="2400" dirty="0" err="1" smtClean="0"/>
              <a:t>станції</a:t>
            </a:r>
            <a:r>
              <a:rPr lang="ru-RU" sz="2400" dirty="0"/>
              <a:t>. У </a:t>
            </a:r>
            <a:r>
              <a:rPr lang="ru-RU" sz="2400" dirty="0" err="1"/>
              <a:t>мистецькій</a:t>
            </a:r>
            <a:r>
              <a:rPr lang="ru-RU" sz="2400" dirty="0"/>
              <a:t> </a:t>
            </a:r>
            <a:r>
              <a:rPr lang="ru-RU" sz="2400" dirty="0" err="1"/>
              <a:t>подорожі</a:t>
            </a:r>
            <a:r>
              <a:rPr lang="ru-RU" sz="2400" dirty="0"/>
              <a:t> </a:t>
            </a:r>
            <a:r>
              <a:rPr lang="ru-RU" sz="2400" dirty="0" err="1"/>
              <a:t>тобі</a:t>
            </a:r>
            <a:r>
              <a:rPr lang="ru-RU" sz="2400" dirty="0"/>
              <a:t> </a:t>
            </a:r>
            <a:r>
              <a:rPr lang="ru-RU" sz="2400" dirty="0" err="1"/>
              <a:t>знадобиться</a:t>
            </a:r>
            <a:r>
              <a:rPr lang="ru-RU" sz="2400" dirty="0"/>
              <a:t> </a:t>
            </a:r>
            <a:r>
              <a:rPr lang="ru-RU" sz="2400" dirty="0" err="1"/>
              <a:t>електронний</a:t>
            </a:r>
            <a:r>
              <a:rPr lang="ru-RU" sz="2400" dirty="0"/>
              <a:t> 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/>
              <a:t>паперовий</a:t>
            </a:r>
            <a:r>
              <a:rPr lang="ru-RU" sz="2400" dirty="0"/>
              <a:t> </a:t>
            </a:r>
            <a:r>
              <a:rPr lang="ru-RU" sz="2400" dirty="0" err="1"/>
              <a:t>записник</a:t>
            </a:r>
            <a:r>
              <a:rPr lang="ru-RU" sz="2400" dirty="0"/>
              <a:t> для </a:t>
            </a:r>
            <a:r>
              <a:rPr lang="ru-RU" sz="2400" dirty="0" err="1"/>
              <a:t>фіксування</a:t>
            </a:r>
            <a:r>
              <a:rPr lang="ru-RU" sz="2400" dirty="0"/>
              <a:t> </a:t>
            </a:r>
            <a:r>
              <a:rPr lang="ru-RU" sz="2400" dirty="0" err="1"/>
              <a:t>нових</a:t>
            </a:r>
            <a:r>
              <a:rPr lang="ru-RU" sz="2400" dirty="0"/>
              <a:t> понять та </a:t>
            </a:r>
            <a:r>
              <a:rPr lang="ru-RU" sz="2400" dirty="0" err="1"/>
              <a:t>власних</a:t>
            </a:r>
            <a:r>
              <a:rPr lang="ru-RU" sz="2400" dirty="0"/>
              <a:t> </a:t>
            </a:r>
            <a:r>
              <a:rPr lang="ru-RU" sz="2400" dirty="0" err="1"/>
              <a:t>музичних</a:t>
            </a:r>
            <a:r>
              <a:rPr lang="ru-RU" sz="2400" dirty="0"/>
              <a:t> </a:t>
            </a:r>
            <a:r>
              <a:rPr lang="ru-RU" sz="2400" dirty="0" err="1"/>
              <a:t>вражень</a:t>
            </a:r>
            <a:r>
              <a:rPr lang="ru-RU" sz="2400" dirty="0"/>
              <a:t> і </a:t>
            </a:r>
            <a:r>
              <a:rPr lang="ru-RU" sz="2400" dirty="0" err="1"/>
              <a:t>ґаджет</a:t>
            </a:r>
            <a:r>
              <a:rPr lang="ru-RU" sz="2400" dirty="0"/>
              <a:t> для </a:t>
            </a:r>
            <a:r>
              <a:rPr lang="ru-RU" sz="2400" dirty="0" err="1"/>
              <a:t>збереження</a:t>
            </a:r>
            <a:r>
              <a:rPr lang="ru-RU" sz="2400" dirty="0"/>
              <a:t> фото- й </a:t>
            </a:r>
            <a:r>
              <a:rPr lang="ru-RU" sz="2400" dirty="0" err="1"/>
              <a:t>відео</a:t>
            </a:r>
            <a:r>
              <a:rPr lang="ru-RU" sz="2400" dirty="0"/>
              <a:t>- </a:t>
            </a:r>
            <a:r>
              <a:rPr lang="ru-RU" sz="2400" dirty="0" err="1"/>
              <a:t>матеріалів</a:t>
            </a:r>
            <a:r>
              <a:rPr lang="ru-RU" sz="2400" dirty="0"/>
              <a:t>.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23836" y="2169954"/>
            <a:ext cx="8944325" cy="4161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061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</a:rPr>
              <a:t>Знайомство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 з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</a:rPr>
              <a:t>поняттями</a:t>
            </a:r>
            <a:r>
              <a:rPr lang="uk-UA" dirty="0" smtClean="0">
                <a:solidFill>
                  <a:schemeClr val="accent1">
                    <a:lumMod val="50000"/>
                  </a:schemeClr>
                </a:solidFill>
              </a:rPr>
              <a:t>: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364" y="2259262"/>
            <a:ext cx="4481945" cy="35873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0" r="3663"/>
          <a:stretch/>
        </p:blipFill>
        <p:spPr>
          <a:xfrm>
            <a:off x="4849091" y="2586182"/>
            <a:ext cx="7256578" cy="29756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52137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605757"/>
            <a:ext cx="10515600" cy="1325563"/>
          </a:xfrm>
        </p:spPr>
        <p:txBody>
          <a:bodyPr>
            <a:noAutofit/>
          </a:bodyPr>
          <a:lstStyle/>
          <a:p>
            <a:r>
              <a:rPr lang="ru-RU" sz="2400" dirty="0" err="1"/>
              <a:t>Музика</a:t>
            </a:r>
            <a:r>
              <a:rPr lang="ru-RU" sz="2400" dirty="0"/>
              <a:t> </a:t>
            </a:r>
            <a:r>
              <a:rPr lang="ru-RU" sz="2400" dirty="0" err="1"/>
              <a:t>своїм</a:t>
            </a:r>
            <a:r>
              <a:rPr lang="ru-RU" sz="2400" dirty="0"/>
              <a:t> </a:t>
            </a:r>
            <a:r>
              <a:rPr lang="ru-RU" sz="2400" dirty="0" err="1"/>
              <a:t>звуковим</a:t>
            </a:r>
            <a:r>
              <a:rPr lang="ru-RU" sz="2400" dirty="0"/>
              <a:t> потоком, </a:t>
            </a:r>
            <a:r>
              <a:rPr lang="ru-RU" sz="2400" dirty="0" err="1"/>
              <a:t>пульсацією</a:t>
            </a:r>
            <a:r>
              <a:rPr lang="ru-RU" sz="2400" dirty="0"/>
              <a:t> ритму, </a:t>
            </a:r>
            <a:r>
              <a:rPr lang="ru-RU" sz="2400" dirty="0" err="1"/>
              <a:t>мелодією</a:t>
            </a:r>
            <a:r>
              <a:rPr lang="ru-RU" sz="2400" dirty="0"/>
              <a:t> </a:t>
            </a:r>
            <a:r>
              <a:rPr lang="ru-RU" sz="2400" dirty="0" err="1"/>
              <a:t>звертається</a:t>
            </a:r>
            <a:r>
              <a:rPr lang="ru-RU" sz="2400" dirty="0"/>
              <a:t> до людей і </a:t>
            </a:r>
            <a:r>
              <a:rPr lang="ru-RU" sz="2400" dirty="0" err="1"/>
              <a:t>викликає</a:t>
            </a:r>
            <a:r>
              <a:rPr lang="ru-RU" sz="2400" dirty="0"/>
              <a:t> в них </a:t>
            </a:r>
            <a:r>
              <a:rPr lang="ru-RU" sz="2400" dirty="0" err="1"/>
              <a:t>почуття</a:t>
            </a:r>
            <a:r>
              <a:rPr lang="ru-RU" sz="2400" dirty="0"/>
              <a:t> й </a:t>
            </a:r>
            <a:r>
              <a:rPr lang="ru-RU" sz="2400" dirty="0" err="1"/>
              <a:t>емоції</a:t>
            </a:r>
            <a:r>
              <a:rPr lang="ru-RU" sz="2400" dirty="0"/>
              <a:t>. Так </a:t>
            </a:r>
            <a:r>
              <a:rPr lang="ru-RU" sz="2400" dirty="0" err="1"/>
              <a:t>слухачі</a:t>
            </a:r>
            <a:r>
              <a:rPr lang="ru-RU" sz="2400" dirty="0"/>
              <a:t> </a:t>
            </a:r>
            <a:r>
              <a:rPr lang="ru-RU" sz="2400" dirty="0" err="1"/>
              <a:t>уявляють</a:t>
            </a:r>
            <a:r>
              <a:rPr lang="ru-RU" sz="2400" dirty="0"/>
              <a:t> </a:t>
            </a:r>
            <a:r>
              <a:rPr lang="ru-RU" sz="2400" b="1" i="1" dirty="0" err="1"/>
              <a:t>музичні</a:t>
            </a:r>
            <a:r>
              <a:rPr lang="ru-RU" sz="2400" b="1" i="1" dirty="0"/>
              <a:t> </a:t>
            </a:r>
            <a:r>
              <a:rPr lang="ru-RU" sz="2400" b="1" i="1" dirty="0" err="1"/>
              <a:t>образи</a:t>
            </a:r>
            <a:r>
              <a:rPr lang="ru-RU" sz="2400" dirty="0"/>
              <a:t>, </a:t>
            </a:r>
            <a:r>
              <a:rPr lang="ru-RU" sz="2400" dirty="0" err="1"/>
              <a:t>створені</a:t>
            </a:r>
            <a:r>
              <a:rPr lang="ru-RU" sz="2400" dirty="0"/>
              <a:t> композиторами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63305" y="2287638"/>
            <a:ext cx="10515600" cy="3218013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287638"/>
            <a:ext cx="10565810" cy="3218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295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5952" y="1078030"/>
            <a:ext cx="10515600" cy="3455469"/>
          </a:xfrm>
        </p:spPr>
        <p:txBody>
          <a:bodyPr/>
          <a:lstStyle/>
          <a:p>
            <a:pPr marL="0" indent="0">
              <a:buNone/>
            </a:pPr>
            <a:endParaRPr lang="uk-UA" dirty="0" smtClean="0">
              <a:hlinkClick r:id="rId2"/>
            </a:endParaRPr>
          </a:p>
          <a:p>
            <a:r>
              <a:rPr lang="uk-UA" dirty="0"/>
              <a:t>Повторення правил слухання музики.</a:t>
            </a:r>
            <a:endParaRPr lang="ru-RU" dirty="0"/>
          </a:p>
          <a:p>
            <a:r>
              <a:rPr lang="uk-UA" i="1" dirty="0"/>
              <a:t>Лунає музика. Що виникає в уяві людини, яка її слухає </a:t>
            </a:r>
            <a:r>
              <a:rPr lang="uk-UA" i="1" dirty="0" smtClean="0"/>
              <a:t>?</a:t>
            </a:r>
            <a:endParaRPr lang="uk-UA" dirty="0">
              <a:hlinkClick r:id="rId2"/>
            </a:endParaRPr>
          </a:p>
          <a:p>
            <a:pPr marL="0" indent="0">
              <a:buNone/>
            </a:pPr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youtu.be/zHXfCfOKLsU</a:t>
            </a:r>
            <a:r>
              <a:rPr lang="uk-UA" dirty="0" smtClean="0"/>
              <a:t> - про Миколу Лисенко</a:t>
            </a:r>
          </a:p>
          <a:p>
            <a:pPr marL="0" indent="0">
              <a:buNone/>
            </a:pPr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youtu.be/I_hDlCfQUFE</a:t>
            </a:r>
            <a:r>
              <a:rPr lang="uk-UA" dirty="0" smtClean="0"/>
              <a:t> - </a:t>
            </a:r>
            <a:r>
              <a:rPr lang="ru-RU" dirty="0"/>
              <a:t>М. Лисенко. «Баркарола» («</a:t>
            </a:r>
            <a:r>
              <a:rPr lang="ru-RU" dirty="0" err="1"/>
              <a:t>Пливе</a:t>
            </a:r>
            <a:r>
              <a:rPr lang="ru-RU" dirty="0"/>
              <a:t> </a:t>
            </a:r>
            <a:r>
              <a:rPr lang="ru-RU" dirty="0" err="1"/>
              <a:t>човен</a:t>
            </a:r>
            <a:r>
              <a:rPr lang="ru-RU" dirty="0"/>
              <a:t>») (</a:t>
            </a:r>
            <a:r>
              <a:rPr lang="ru-RU" dirty="0" err="1"/>
              <a:t>фортепіано</a:t>
            </a:r>
            <a:r>
              <a:rPr lang="ru-RU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714266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b="2618"/>
          <a:stretch/>
        </p:blipFill>
        <p:spPr>
          <a:xfrm>
            <a:off x="1210126" y="616018"/>
            <a:ext cx="9914145" cy="5415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98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err="1">
                <a:ln w="0">
                  <a:solidFill>
                    <a:sysClr val="windowText" lastClr="000000"/>
                  </a:solidFill>
                </a:ln>
                <a:solidFill>
                  <a:srgbClr val="FF2DF5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tx1">
                      <a:alpha val="40000"/>
                    </a:schemeClr>
                  </a:outerShdw>
                </a:effectLst>
              </a:rPr>
              <a:t>Розучуємо</a:t>
            </a:r>
            <a:r>
              <a:rPr lang="ru-RU" dirty="0">
                <a:ln w="0">
                  <a:solidFill>
                    <a:sysClr val="windowText" lastClr="000000"/>
                  </a:solidFill>
                </a:ln>
                <a:solidFill>
                  <a:srgbClr val="FF2DF5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tx1">
                      <a:alpha val="40000"/>
                    </a:schemeClr>
                  </a:outerShdw>
                </a:effectLst>
              </a:rPr>
              <a:t> </a:t>
            </a:r>
            <a:r>
              <a:rPr lang="ru-RU" dirty="0" err="1">
                <a:ln w="0">
                  <a:solidFill>
                    <a:sysClr val="windowText" lastClr="000000"/>
                  </a:solidFill>
                </a:ln>
                <a:solidFill>
                  <a:srgbClr val="FF2DF5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tx1">
                      <a:alpha val="40000"/>
                    </a:schemeClr>
                  </a:outerShdw>
                </a:effectLst>
              </a:rPr>
              <a:t>пісню</a:t>
            </a:r>
            <a:r>
              <a:rPr lang="ru-RU" dirty="0">
                <a:ln w="0">
                  <a:solidFill>
                    <a:sysClr val="windowText" lastClr="000000"/>
                  </a:solidFill>
                </a:ln>
                <a:solidFill>
                  <a:srgbClr val="FF2DF5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tx1">
                      <a:alpha val="40000"/>
                    </a:schemeClr>
                  </a:outerShdw>
                </a:effectLst>
              </a:rPr>
              <a:t> «</a:t>
            </a:r>
            <a:r>
              <a:rPr lang="ru-RU" dirty="0" err="1">
                <a:ln w="0">
                  <a:solidFill>
                    <a:sysClr val="windowText" lastClr="000000"/>
                  </a:solidFill>
                </a:ln>
                <a:solidFill>
                  <a:srgbClr val="FF2DF5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tx1">
                      <a:alpha val="40000"/>
                    </a:schemeClr>
                  </a:outerShdw>
                </a:effectLst>
              </a:rPr>
              <a:t>Сонце</a:t>
            </a:r>
            <a:r>
              <a:rPr lang="ru-RU" dirty="0">
                <a:ln w="0">
                  <a:solidFill>
                    <a:sysClr val="windowText" lastClr="000000"/>
                  </a:solidFill>
                </a:ln>
                <a:solidFill>
                  <a:srgbClr val="FF2DF5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tx1">
                      <a:alpha val="40000"/>
                    </a:schemeClr>
                  </a:outerShdw>
                </a:effectLst>
              </a:rPr>
              <a:t>! </a:t>
            </a:r>
            <a:r>
              <a:rPr lang="ru-RU" dirty="0" err="1">
                <a:ln w="0">
                  <a:solidFill>
                    <a:sysClr val="windowText" lastClr="000000"/>
                  </a:solidFill>
                </a:ln>
                <a:solidFill>
                  <a:srgbClr val="FF2DF5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tx1">
                      <a:alpha val="40000"/>
                    </a:schemeClr>
                  </a:outerShdw>
                </a:effectLst>
              </a:rPr>
              <a:t>Літо</a:t>
            </a:r>
            <a:r>
              <a:rPr lang="ru-RU" dirty="0" smtClean="0">
                <a:ln w="0">
                  <a:solidFill>
                    <a:sysClr val="windowText" lastClr="000000"/>
                  </a:solidFill>
                </a:ln>
                <a:solidFill>
                  <a:srgbClr val="FF2DF5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tx1">
                      <a:alpha val="40000"/>
                    </a:schemeClr>
                  </a:outerShdw>
                </a:effectLst>
              </a:rPr>
              <a:t>!» </a:t>
            </a:r>
            <a:br>
              <a:rPr lang="ru-RU" dirty="0" smtClean="0">
                <a:ln w="0">
                  <a:solidFill>
                    <a:sysClr val="windowText" lastClr="000000"/>
                  </a:solidFill>
                </a:ln>
                <a:solidFill>
                  <a:srgbClr val="FF2DF5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tx1">
                      <a:alpha val="40000"/>
                    </a:schemeClr>
                  </a:outerShdw>
                </a:effectLst>
              </a:rPr>
            </a:br>
            <a:r>
              <a:rPr lang="ru-RU" dirty="0" smtClean="0">
                <a:ln w="0">
                  <a:solidFill>
                    <a:sysClr val="windowText" lastClr="000000"/>
                  </a:solidFill>
                </a:ln>
                <a:solidFill>
                  <a:srgbClr val="FF2DF5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tx1">
                      <a:alpha val="40000"/>
                    </a:schemeClr>
                  </a:outerShdw>
                </a:effectLst>
              </a:rPr>
              <a:t>та </a:t>
            </a:r>
            <a:r>
              <a:rPr lang="ru-RU" dirty="0" err="1" smtClean="0">
                <a:ln w="0">
                  <a:solidFill>
                    <a:sysClr val="windowText" lastClr="000000"/>
                  </a:solidFill>
                </a:ln>
                <a:solidFill>
                  <a:srgbClr val="FF2DF5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tx1">
                      <a:alpha val="40000"/>
                    </a:schemeClr>
                  </a:outerShdw>
                </a:effectLst>
              </a:rPr>
              <a:t>вчимо</a:t>
            </a:r>
            <a:r>
              <a:rPr lang="ru-RU" dirty="0" smtClean="0">
                <a:ln w="0">
                  <a:solidFill>
                    <a:sysClr val="windowText" lastClr="000000"/>
                  </a:solidFill>
                </a:ln>
                <a:solidFill>
                  <a:srgbClr val="FF2DF5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tx1">
                      <a:alpha val="40000"/>
                    </a:schemeClr>
                  </a:outerShdw>
                </a:effectLst>
              </a:rPr>
              <a:t> </a:t>
            </a:r>
            <a:r>
              <a:rPr lang="ru-RU" dirty="0" err="1" smtClean="0">
                <a:ln w="0">
                  <a:solidFill>
                    <a:sysClr val="windowText" lastClr="000000"/>
                  </a:solidFill>
                </a:ln>
                <a:solidFill>
                  <a:srgbClr val="FF2DF5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tx1">
                      <a:alpha val="40000"/>
                    </a:schemeClr>
                  </a:outerShdw>
                </a:effectLst>
              </a:rPr>
              <a:t>руханку</a:t>
            </a:r>
            <a:endParaRPr lang="ru-RU" dirty="0">
              <a:ln w="0">
                <a:solidFill>
                  <a:sysClr val="windowText" lastClr="000000"/>
                </a:solidFill>
              </a:ln>
              <a:solidFill>
                <a:srgbClr val="FF2DF5"/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  <a:outerShdw blurRad="38100" dist="19050" dir="2700000" algn="tl" rotWithShape="0">
                  <a:schemeClr val="tx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qT6lT5jz_7E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896177" y="1889561"/>
            <a:ext cx="8065970" cy="4537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41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64233" y="366423"/>
            <a:ext cx="5941227" cy="163664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/>
          <a:srcRect r="3410" b="40180"/>
          <a:stretch/>
        </p:blipFill>
        <p:spPr>
          <a:xfrm>
            <a:off x="164233" y="1846044"/>
            <a:ext cx="5959476" cy="431922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t="59595"/>
          <a:stretch/>
        </p:blipFill>
        <p:spPr>
          <a:xfrm>
            <a:off x="6334125" y="280843"/>
            <a:ext cx="5857875" cy="2566987"/>
          </a:xfrm>
          <a:prstGeom prst="rect">
            <a:avLst/>
          </a:prstGeom>
        </p:spPr>
      </p:pic>
      <p:pic>
        <p:nvPicPr>
          <p:cNvPr id="7" name="qT6lT5jz_7E"/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6334125" y="3066474"/>
            <a:ext cx="5771701" cy="3246582"/>
          </a:xfrm>
          <a:prstGeom prst="rect">
            <a:avLst/>
          </a:prstGeom>
          <a:solidFill>
            <a:schemeClr val="accent3">
              <a:lumMod val="20000"/>
              <a:lumOff val="80000"/>
              <a:alpha val="8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4259693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i="1" dirty="0" smtClean="0">
                <a:solidFill>
                  <a:srgbClr val="FFFF00"/>
                </a:solidFill>
              </a:rPr>
              <a:t>Малюємо ілюстрацію до пісні</a:t>
            </a:r>
            <a:endParaRPr lang="ru-RU" b="1" i="1" dirty="0">
              <a:solidFill>
                <a:srgbClr val="FFFF00"/>
              </a:solidFill>
            </a:endParaRPr>
          </a:p>
        </p:txBody>
      </p:sp>
      <p:pic>
        <p:nvPicPr>
          <p:cNvPr id="4" name="9DFFmWgw5To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874982" y="1799359"/>
            <a:ext cx="8442036" cy="4748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644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i="1" dirty="0" smtClean="0"/>
              <a:t>Завдання додому:</a:t>
            </a:r>
            <a:endParaRPr lang="ru-RU" b="1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797916"/>
            <a:ext cx="10515600" cy="1952048"/>
          </a:xfrm>
        </p:spPr>
        <p:txBody>
          <a:bodyPr/>
          <a:lstStyle/>
          <a:p>
            <a:r>
              <a:rPr lang="ru-RU" dirty="0" err="1"/>
              <a:t>Знайди</a:t>
            </a:r>
            <a:r>
              <a:rPr lang="ru-RU" dirty="0"/>
              <a:t> в </a:t>
            </a:r>
            <a:r>
              <a:rPr lang="ru-RU" dirty="0" err="1"/>
              <a:t>інтернет-джерелах</a:t>
            </a:r>
            <a:r>
              <a:rPr lang="ru-RU" dirty="0"/>
              <a:t> </a:t>
            </a:r>
            <a:r>
              <a:rPr lang="ru-RU" dirty="0" err="1"/>
              <a:t>сучасні</a:t>
            </a:r>
            <a:r>
              <a:rPr lang="ru-RU" dirty="0"/>
              <a:t> </a:t>
            </a:r>
            <a:r>
              <a:rPr lang="ru-RU" dirty="0" err="1"/>
              <a:t>пісні</a:t>
            </a:r>
            <a:r>
              <a:rPr lang="ru-RU" dirty="0"/>
              <a:t> про </a:t>
            </a:r>
            <a:r>
              <a:rPr lang="ru-RU" dirty="0" err="1"/>
              <a:t>літо</a:t>
            </a:r>
            <a:r>
              <a:rPr lang="ru-RU" dirty="0" smtClean="0"/>
              <a:t>. </a:t>
            </a:r>
          </a:p>
          <a:p>
            <a:r>
              <a:rPr lang="ru-RU" dirty="0" err="1" smtClean="0"/>
              <a:t>Завантаж</a:t>
            </a:r>
            <a:r>
              <a:rPr lang="ru-RU" dirty="0" smtClean="0"/>
              <a:t> </a:t>
            </a:r>
            <a:r>
              <a:rPr lang="ru-RU" dirty="0" err="1" smtClean="0"/>
              <a:t>пісню</a:t>
            </a:r>
            <a:r>
              <a:rPr lang="ru-RU" dirty="0"/>
              <a:t>, яка </a:t>
            </a:r>
            <a:r>
              <a:rPr lang="ru-RU" dirty="0" err="1" smtClean="0"/>
              <a:t>найбільше</a:t>
            </a:r>
            <a:r>
              <a:rPr lang="ru-RU" dirty="0" smtClean="0"/>
              <a:t> </a:t>
            </a:r>
            <a:r>
              <a:rPr lang="ru-RU" dirty="0" err="1"/>
              <a:t>тобі</a:t>
            </a:r>
            <a:r>
              <a:rPr lang="ru-RU" dirty="0"/>
              <a:t> </a:t>
            </a:r>
            <a:r>
              <a:rPr lang="ru-RU" dirty="0" err="1"/>
              <a:t>сподобалася</a:t>
            </a:r>
            <a:r>
              <a:rPr lang="ru-RU" dirty="0"/>
              <a:t>. </a:t>
            </a:r>
            <a:endParaRPr lang="ru-RU" dirty="0" smtClean="0"/>
          </a:p>
          <a:p>
            <a:r>
              <a:rPr lang="uk-UA" dirty="0" smtClean="0"/>
              <a:t>Вивчи слова пісні </a:t>
            </a:r>
            <a:r>
              <a:rPr lang="ru-RU" dirty="0">
                <a:ln w="0">
                  <a:solidFill>
                    <a:sysClr val="windowText" lastClr="000000"/>
                  </a:solidFill>
                </a:ln>
                <a:solidFill>
                  <a:srgbClr val="FF2DF5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tx1">
                      <a:alpha val="40000"/>
                    </a:schemeClr>
                  </a:outerShdw>
                </a:effectLst>
              </a:rPr>
              <a:t>«</a:t>
            </a:r>
            <a:r>
              <a:rPr lang="ru-RU" dirty="0" err="1">
                <a:ln w="0">
                  <a:solidFill>
                    <a:sysClr val="windowText" lastClr="000000"/>
                  </a:solidFill>
                </a:ln>
                <a:solidFill>
                  <a:srgbClr val="FF2DF5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tx1">
                      <a:alpha val="40000"/>
                    </a:schemeClr>
                  </a:outerShdw>
                </a:effectLst>
              </a:rPr>
              <a:t>Сонце</a:t>
            </a:r>
            <a:r>
              <a:rPr lang="ru-RU" dirty="0">
                <a:ln w="0">
                  <a:solidFill>
                    <a:sysClr val="windowText" lastClr="000000"/>
                  </a:solidFill>
                </a:ln>
                <a:solidFill>
                  <a:srgbClr val="FF2DF5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tx1">
                      <a:alpha val="40000"/>
                    </a:schemeClr>
                  </a:outerShdw>
                </a:effectLst>
              </a:rPr>
              <a:t>! </a:t>
            </a:r>
            <a:r>
              <a:rPr lang="ru-RU" dirty="0" err="1">
                <a:ln w="0">
                  <a:solidFill>
                    <a:sysClr val="windowText" lastClr="000000"/>
                  </a:solidFill>
                </a:ln>
                <a:solidFill>
                  <a:srgbClr val="FF2DF5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tx1">
                      <a:alpha val="40000"/>
                    </a:schemeClr>
                  </a:outerShdw>
                </a:effectLst>
              </a:rPr>
              <a:t>Літо</a:t>
            </a:r>
            <a:r>
              <a:rPr lang="ru-RU" dirty="0">
                <a:ln w="0">
                  <a:solidFill>
                    <a:sysClr val="windowText" lastClr="000000"/>
                  </a:solidFill>
                </a:ln>
                <a:solidFill>
                  <a:srgbClr val="FF2DF5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tx1">
                      <a:alpha val="40000"/>
                    </a:schemeClr>
                  </a:outerShdw>
                </a:effectLst>
              </a:rPr>
              <a:t>!» </a:t>
            </a: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та </a:t>
            </a:r>
            <a:r>
              <a:rPr lang="ru-RU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потренуйся</a:t>
            </a: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співати</a:t>
            </a: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її</a:t>
            </a: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вдома</a:t>
            </a: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танцюючи</a:t>
            </a: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6728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Шаблон музыкального сопровождения для листа">
  <a:themeElements>
    <a:clrScheme name="Orange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accent1"/>
          </a:solidFill>
        </a:ln>
      </a:spPr>
      <a:bodyPr wrap="square" rtlCol="0" anchor="ctr" anchorCtr="1">
        <a:spAutoFit/>
      </a:bodyPr>
      <a:lstStyle>
        <a:defPPr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Office_15208412_TF03460577.potx" id="{9354DFB8-C912-44BE-BA93-7BB917EAFDC4}" vid="{84886FB6-E4BC-4769-8BC8-AE977E9F8C73}"/>
    </a:ext>
  </a:extLst>
</a:theme>
</file>

<file path=ppt/theme/theme2.xml><?xml version="1.0" encoding="utf-8"?>
<a:theme xmlns:a="http://schemas.openxmlformats.org/drawingml/2006/main" name="Тема Office">
  <a:themeElements>
    <a:clrScheme name="Orange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range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Слайды с изображением нотной тетради</Template>
  <TotalTime>116</TotalTime>
  <Words>213</Words>
  <Application>Microsoft Office PowerPoint</Application>
  <PresentationFormat>Произвольный</PresentationFormat>
  <Paragraphs>21</Paragraphs>
  <Slides>13</Slides>
  <Notes>2</Notes>
  <HiddenSlides>0</HiddenSlides>
  <MMClips>5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Шаблон музыкального сопровождения для листа</vt:lpstr>
      <vt:lpstr>Музичне мистецтво в колі мистецтв. </vt:lpstr>
      <vt:lpstr>     Поміркуйте: Яке значення має музика в житті людей?</vt:lpstr>
      <vt:lpstr>Розкажи, яку музику ти слухаєш на дозвіллі, які пісні наспівуєш найчастіше. Назви свій улюблений музичний гурт. Ким зі співаків/співачок ти захоплюєшся найбільше? </vt:lpstr>
      <vt:lpstr>Вгадай пісню по емодзі </vt:lpstr>
      <vt:lpstr>Розглянь карту-схему нашої спільної подорожі Країною музичного мистецтва. Вислови припущення, про що ти дізнаєшся на кожній станції. У мистецькій подорожі тобі знадобиться електронний або паперовий записник для фіксування нових понять та власних музичних вражень і ґаджет для збереження фото- й відео- матеріалів. </vt:lpstr>
      <vt:lpstr>Знайомство з поняттями:</vt:lpstr>
      <vt:lpstr>Музика своїм звуковим потоком, пульсацією ритму, мелодією звертається до людей і викликає в них почуття й емоції. Так слухачі уявляють музичні образи, створені композиторами</vt:lpstr>
      <vt:lpstr>Презентация PowerPoint</vt:lpstr>
      <vt:lpstr>Презентация PowerPoint</vt:lpstr>
      <vt:lpstr>Розучуємо пісню «Сонце! Літо!»  та вчимо руханку</vt:lpstr>
      <vt:lpstr>Презентация PowerPoint</vt:lpstr>
      <vt:lpstr>Малюємо ілюстрацію до пісні</vt:lpstr>
      <vt:lpstr>Завдання додому: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Музичне мистецтво в колі мистецтв.</dc:title>
  <dc:creator>Евгения Высоцкая</dc:creator>
  <cp:lastModifiedBy>админ</cp:lastModifiedBy>
  <cp:revision>10</cp:revision>
  <dcterms:created xsi:type="dcterms:W3CDTF">2022-08-30T17:11:13Z</dcterms:created>
  <dcterms:modified xsi:type="dcterms:W3CDTF">2022-09-07T11:12:46Z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74067200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