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370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3EC2C-1BFD-4DC7-9A49-4D9F23FA8B6D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C2F7F-AA26-4FEA-9245-AF1E3B00C7E8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0498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3EC2C-1BFD-4DC7-9A49-4D9F23FA8B6D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C2F7F-AA26-4FEA-9245-AF1E3B00C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847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3EC2C-1BFD-4DC7-9A49-4D9F23FA8B6D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C2F7F-AA26-4FEA-9245-AF1E3B00C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502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3EC2C-1BFD-4DC7-9A49-4D9F23FA8B6D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C2F7F-AA26-4FEA-9245-AF1E3B00C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679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3EC2C-1BFD-4DC7-9A49-4D9F23FA8B6D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C2F7F-AA26-4FEA-9245-AF1E3B00C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976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3EC2C-1BFD-4DC7-9A49-4D9F23FA8B6D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C2F7F-AA26-4FEA-9245-AF1E3B00C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723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3EC2C-1BFD-4DC7-9A49-4D9F23FA8B6D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C2F7F-AA26-4FEA-9245-AF1E3B00C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44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3EC2C-1BFD-4DC7-9A49-4D9F23FA8B6D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C2F7F-AA26-4FEA-9245-AF1E3B00C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667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3EC2C-1BFD-4DC7-9A49-4D9F23FA8B6D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C2F7F-AA26-4FEA-9245-AF1E3B00C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329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3EC2C-1BFD-4DC7-9A49-4D9F23FA8B6D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C2F7F-AA26-4FEA-9245-AF1E3B00C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329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3EC2C-1BFD-4DC7-9A49-4D9F23FA8B6D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C2F7F-AA26-4FEA-9245-AF1E3B00C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804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3EC2C-1BFD-4DC7-9A49-4D9F23FA8B6D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C2F7F-AA26-4FEA-9245-AF1E3B00C7E8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215628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3EC2C-1BFD-4DC7-9A49-4D9F23FA8B6D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C2F7F-AA26-4FEA-9245-AF1E3B00C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3270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3EC2C-1BFD-4DC7-9A49-4D9F23FA8B6D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C2F7F-AA26-4FEA-9245-AF1E3B00C7E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476770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3EC2C-1BFD-4DC7-9A49-4D9F23FA8B6D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C2F7F-AA26-4FEA-9245-AF1E3B00C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700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3EC2C-1BFD-4DC7-9A49-4D9F23FA8B6D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C2F7F-AA26-4FEA-9245-AF1E3B00C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7792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3EC2C-1BFD-4DC7-9A49-4D9F23FA8B6D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C2F7F-AA26-4FEA-9245-AF1E3B00C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027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D73EC2C-1BFD-4DC7-9A49-4D9F23FA8B6D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98C2F7F-AA26-4FEA-9245-AF1E3B00C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9950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692727"/>
            <a:ext cx="9144000" cy="997528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/>
              <a:t>КАМЕРНО-ВОКАЛЬНІ ЖАНРИ: ПІСНЯ, ГІМН</a:t>
            </a:r>
            <a:endParaRPr lang="en-US" sz="36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87418" y="2068945"/>
            <a:ext cx="7472218" cy="318885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437745" y="5636490"/>
            <a:ext cx="31218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b="1" dirty="0" smtClean="0"/>
              <a:t>Підготувала Фоменко Аліна</a:t>
            </a:r>
            <a:endParaRPr lang="en-US" sz="16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417" y="2068944"/>
            <a:ext cx="7472219" cy="3188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828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3418" y="424873"/>
            <a:ext cx="111667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</a:t>
            </a:r>
            <a:r>
              <a:rPr lang="uk-UA" dirty="0" smtClean="0"/>
              <a:t>Усі музичні жанри умовно можна поділити на дві великі групи — вокальні й інструментальні. Наприклад, пісня, яку співають голосом, належить до во кальних жанрів, а танець, який грають на скрипці чи баяні, — до інструментальних. У музиці існують твори, у виконанні яких поєднуються спів і гра, вони належать до вокально-інструментальних жанрів. В опері звучать співочі голоси, отже, панує вокальна музика. У балеті можна почути інструментальну музику. Водночас вистави й опер, і балетів ми сприймаємо зі сцени музичного театру, тому ці жанри належать до музично-театральних.</a:t>
            </a:r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673" y="3297383"/>
            <a:ext cx="10058400" cy="3234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028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0218" y="314036"/>
            <a:ext cx="1133301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</a:t>
            </a:r>
            <a:r>
              <a:rPr lang="uk-UA" dirty="0" smtClean="0"/>
              <a:t>Існують музичні жанри, що здатні втілювати монументальні проекти, наприклад симфонія або ораторія, тому вони досить масштабні за формою, грандіозні за змістом. Інші музичні жанри, зокрема п'єси-мініатюри та романси, композитори використовують для вираження внутрішнього світу людини, її захоплень і почуттів. Вони належать до камерної музики.</a:t>
            </a:r>
          </a:p>
          <a:p>
            <a:r>
              <a:rPr lang="uk-UA" b="1" dirty="0" smtClean="0"/>
              <a:t>     Жанр</a:t>
            </a:r>
            <a:r>
              <a:rPr lang="uk-UA" dirty="0" smtClean="0"/>
              <a:t> — рід творів мистецтва, їхній розподіл за певними особливостями, що виявляються у змісті та формі.</a:t>
            </a:r>
          </a:p>
          <a:p>
            <a:r>
              <a:rPr lang="uk-UA" b="1" dirty="0" smtClean="0"/>
              <a:t>     Камерна музика </a:t>
            </a:r>
            <a:r>
              <a:rPr lang="uk-UA" dirty="0" smtClean="0"/>
              <a:t>— твори, призначені для виконання невеликим складом музикантів.</a:t>
            </a:r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977" y="3149600"/>
            <a:ext cx="6667500" cy="3509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193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4109" y="332509"/>
            <a:ext cx="112129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</a:t>
            </a:r>
            <a:r>
              <a:rPr lang="uk-UA" dirty="0" smtClean="0"/>
              <a:t>Музичному мистецтву притаманна неповторна, чарівна мова звуків, інтонацій. Вона вирізняється з-поміж «мов» інших мистецтв особливою емоційною глибиною» Тому й не дивно, що в музиці впродовж тисячоліть сформувалася палітра жанрів: пісня і танець, опера і симфонія тощо. Відмінність між музичними жанрами полягає передусім у змісті та формі, й, звісно, у впливі на слухачів. Адже твори різних музичних жанрів викликають різні почуття і думки. Прості вокальні жанри музики виникли, щойно людина навчилася спілкуватися з іншими за допомогою звуків. Багато з давніх жанрів вокальної музики живуть і нині — вони збереглися в побуті й мистецтві народів світу. До таких жанрів належить колискова.</a:t>
            </a:r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182" y="3158837"/>
            <a:ext cx="5190835" cy="3362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162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3345" y="350982"/>
            <a:ext cx="11018982" cy="2087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     Пісня супроводжує людину завжди — і в радості, і в смутку. В усі часи пісні із </a:t>
            </a:r>
            <a:r>
              <a:rPr lang="uk-UA" dirty="0" err="1" smtClean="0"/>
              <a:t>життє</a:t>
            </a:r>
            <a:r>
              <a:rPr lang="uk-UA" dirty="0"/>
              <a:t>-</a:t>
            </a:r>
            <a:r>
              <a:rPr lang="uk-UA" dirty="0" smtClean="0"/>
              <a:t>стверджувальними й піднесеними інтонаціями підбадьорювали захисників своєї Вітчизни, які вирушали в бій з ворогом. Піснями в мажорному ладі й запальними танцями супроводжували ся народні й сімейні свята, гуляння тощо. Сьогодні неможливо уявити народ, у музичній скарбничці якого не було б пісень, створених його предками. Адже, окрім надзвичайної мелодійності, народна пісня сповнена мудрості, у ній закладена історична пам'ять.</a:t>
            </a:r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343" y="3112655"/>
            <a:ext cx="7152986" cy="3481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363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1055" y="415636"/>
            <a:ext cx="11176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     Одним </a:t>
            </a:r>
            <a:r>
              <a:rPr lang="uk-UA" dirty="0"/>
              <a:t>із найдавніших вокальних жанрів, що поширений сьогодні в усьому світі, є </a:t>
            </a:r>
            <a:r>
              <a:rPr lang="uk-UA" dirty="0" smtClean="0"/>
              <a:t>гімн. </a:t>
            </a:r>
            <a:r>
              <a:rPr lang="uk-UA" b="1" dirty="0" smtClean="0"/>
              <a:t>Гімн</a:t>
            </a:r>
            <a:r>
              <a:rPr lang="uk-UA" dirty="0" smtClean="0"/>
              <a:t> </a:t>
            </a:r>
            <a:r>
              <a:rPr lang="uk-UA" dirty="0"/>
              <a:t>— жанр камерно-вокальної музики; хвалебний твір урочистого </a:t>
            </a:r>
            <a:r>
              <a:rPr lang="uk-UA" dirty="0" smtClean="0"/>
              <a:t>характеру. Перші </a:t>
            </a:r>
            <a:r>
              <a:rPr lang="uk-UA" dirty="0"/>
              <a:t>гімни виконувалися як молитовні </a:t>
            </a:r>
            <a:r>
              <a:rPr lang="uk-UA" dirty="0" smtClean="0"/>
              <a:t>пісне-співи </a:t>
            </a:r>
            <a:r>
              <a:rPr lang="uk-UA" dirty="0"/>
              <a:t>у храмах Давнього Єгипту. Як поетична й музична форма гімн був поширений і в Давній Греції, де виконувався хором </a:t>
            </a:r>
            <a:r>
              <a:rPr lang="uk-UA" dirty="0" smtClean="0"/>
              <a:t>або окремими </a:t>
            </a:r>
            <a:r>
              <a:rPr lang="uk-UA" dirty="0"/>
              <a:t>співаками в супроводі кіфари. Гімни присвячувалися богам, героям, переможцям, а тексти до них писали відомі </a:t>
            </a:r>
            <a:r>
              <a:rPr lang="uk-UA" dirty="0" smtClean="0"/>
              <a:t>поети. Згодом </a:t>
            </a:r>
            <a:r>
              <a:rPr lang="uk-UA" dirty="0"/>
              <a:t>гімни набули статусу офіційних музичних символів країн. Урочиста музика відображає духовність нації, а патріотичні тексти гімнів прославляють </a:t>
            </a:r>
            <a:r>
              <a:rPr lang="uk-UA" dirty="0" smtClean="0"/>
              <a:t>державу. У </a:t>
            </a:r>
            <a:r>
              <a:rPr lang="uk-UA" dirty="0"/>
              <a:t>другій половині </a:t>
            </a:r>
            <a:r>
              <a:rPr lang="en-US" dirty="0"/>
              <a:t>XIX </a:t>
            </a:r>
            <a:r>
              <a:rPr lang="uk-UA" dirty="0"/>
              <a:t>ст. фольклорист і поет Павло Чубинський написав патріотичний вірш «Ще не вмерла Україна…». Музику до цієї поезії створив композитор Михайло Вербицький, який проживав і працював поблизу м. Перемишля, на території України, що входила до складу Польщі. Патріотична пісня, опублікована з нотами в 1865 </a:t>
            </a:r>
            <a:r>
              <a:rPr lang="en-US" dirty="0"/>
              <a:t>p., </a:t>
            </a:r>
            <a:r>
              <a:rPr lang="uk-UA" dirty="0"/>
              <a:t>піднімала дух українців, які проживали на прикордонні. Музика М. Вербицького і слова з вірша П. Чубинського стали Державним Гімном незалежної України.</a:t>
            </a:r>
            <a:endParaRPr lang="en-US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219" y="4581237"/>
            <a:ext cx="7620000" cy="213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232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273" y="223981"/>
            <a:ext cx="5172363" cy="644467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42" y="223981"/>
            <a:ext cx="5742421" cy="6444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268055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47</TotalTime>
  <Words>590</Words>
  <Application>Microsoft Office PowerPoint</Application>
  <PresentationFormat>Произвольный</PresentationFormat>
  <Paragraphs>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Сектор</vt:lpstr>
      <vt:lpstr>КАМЕРНО-ВОКАЛЬНІ ЖАНРИ: ПІСНЯ, ГІМН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КАМЕРНО-ВОКАЛЬНІ ЖАНРИ: ПІСНЯ, ГІМН</dc:title>
  <dc:creator>роза love</dc:creator>
  <cp:lastModifiedBy>TPCUSer</cp:lastModifiedBy>
  <cp:revision>6</cp:revision>
  <dcterms:created xsi:type="dcterms:W3CDTF">2020-09-09T13:32:29Z</dcterms:created>
  <dcterms:modified xsi:type="dcterms:W3CDTF">2022-09-16T09:11:25Z</dcterms:modified>
</cp:coreProperties>
</file>