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90" d="100"/>
          <a:sy n="90" d="100"/>
        </p:scale>
        <p:origin x="-370" y="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2EC09-2A36-4C37-8C64-D225CD029881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BA2538E9-DFA7-4E1D-B153-B7774D165E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1183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2EC09-2A36-4C37-8C64-D225CD029881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538E9-DFA7-4E1D-B153-B7774D165E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3669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2EC09-2A36-4C37-8C64-D225CD029881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A2538E9-DFA7-4E1D-B153-B7774D165E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2935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2EC09-2A36-4C37-8C64-D225CD029881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A2538E9-DFA7-4E1D-B153-B7774D165E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8019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2EC09-2A36-4C37-8C64-D225CD029881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A2538E9-DFA7-4E1D-B153-B7774D165E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4479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2EC09-2A36-4C37-8C64-D225CD029881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538E9-DFA7-4E1D-B153-B7774D165E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885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2EC09-2A36-4C37-8C64-D225CD029881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538E9-DFA7-4E1D-B153-B7774D165E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5196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2EC09-2A36-4C37-8C64-D225CD029881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538E9-DFA7-4E1D-B153-B7774D165E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1733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2EC09-2A36-4C37-8C64-D225CD029881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A2538E9-DFA7-4E1D-B153-B7774D165E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8102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2EC09-2A36-4C37-8C64-D225CD029881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A2538E9-DFA7-4E1D-B153-B7774D165E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572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2EC09-2A36-4C37-8C64-D225CD029881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A2538E9-DFA7-4E1D-B153-B7774D165EBB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788022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2EC09-2A36-4C37-8C64-D225CD029881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A2538E9-DFA7-4E1D-B153-B7774D165E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5738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2EC09-2A36-4C37-8C64-D225CD029881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A2538E9-DFA7-4E1D-B153-B7774D165EBB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255573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2EC09-2A36-4C37-8C64-D225CD029881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A2538E9-DFA7-4E1D-B153-B7774D165E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5740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2EC09-2A36-4C37-8C64-D225CD029881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538E9-DFA7-4E1D-B153-B7774D165E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1817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2EC09-2A36-4C37-8C64-D225CD029881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538E9-DFA7-4E1D-B153-B7774D165E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2046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E2EC09-2A36-4C37-8C64-D225CD029881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A2538E9-DFA7-4E1D-B153-B7774D165E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533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838322"/>
          </a:xfrm>
        </p:spPr>
        <p:txBody>
          <a:bodyPr>
            <a:normAutofit/>
          </a:bodyPr>
          <a:lstStyle/>
          <a:p>
            <a:r>
              <a:rPr lang="uk-UA" sz="4000" b="1" dirty="0" smtClean="0"/>
              <a:t>   МУЗИКА КРІЗЬ ВІКИ</a:t>
            </a:r>
            <a:endParaRPr lang="en-US" sz="40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38300" y="2127738"/>
            <a:ext cx="9352084" cy="313006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403123" y="5706208"/>
            <a:ext cx="3780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1" y="2127737"/>
            <a:ext cx="4284783" cy="313006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300" y="2127736"/>
            <a:ext cx="2863361" cy="313006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2127739"/>
            <a:ext cx="2561491" cy="104628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1662" y="2127736"/>
            <a:ext cx="2303581" cy="3130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7656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76046" y="325315"/>
            <a:ext cx="98913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dirty="0" smtClean="0"/>
              <a:t>     Музика – це вид мистецтва, що втілює емоційний зміст у звукових художніх образах. Поруч із хореографією, театром і кіно, належить до часових мистецтв. Ще давньогрецький філософ Піфагор зауважував, що кожна планета має власну музику, планета «звучить». Музика, a саме її головні елементи — мелодія і ритм, здатні по-різному впливати на емоційний стан людини. Нехай кожен з вас спробує по-експериментувати: коли сумно — увімкнути веселу музику, а якщо весело — сумну.</a:t>
            </a:r>
            <a:endParaRPr lang="uk-UA" sz="16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9092" y="2472044"/>
            <a:ext cx="7587762" cy="4060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5996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99138" y="369277"/>
            <a:ext cx="984738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dirty="0" smtClean="0"/>
              <a:t>     Музика навіть здатна впливати на долю людей: може закликати до боротьби та перемоги, вести за собою, лікувати душевні рани, заспокоювати тощо.</a:t>
            </a:r>
          </a:p>
          <a:p>
            <a:r>
              <a:rPr lang="uk-UA" sz="1600" dirty="0" smtClean="0"/>
              <a:t>     Незадовго до Першої світової війни газети всього світу повідомили про трагічну катастрофу найбільшого на той час міжконтинентального пароплава «Титані». В океані він но зміг оминути крижану гору — айсберг.</a:t>
            </a:r>
            <a:endParaRPr lang="uk-UA" sz="16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5253" y="2417885"/>
            <a:ext cx="7532810" cy="3851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4583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37592" y="369277"/>
            <a:ext cx="9609993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</a:t>
            </a:r>
            <a:r>
              <a:rPr lang="ru-RU" dirty="0" smtClean="0"/>
              <a:t>    </a:t>
            </a:r>
            <a:r>
              <a:rPr lang="uk-UA" sz="1600" dirty="0" smtClean="0"/>
              <a:t>Раптом люди, охоплені страхом і панікою, побачили, як на верхню палубу вийшли музиканти симфонічного оркестру, який щовечора виконував музику для пасажирів «Титаніку». Музиканти, з інструментами в руках, порозсідалися в тій самій послідовності, що й на концертах, і заграли. Заграли Третю симфонію Бетховена —героїчного композитора. Смертельно поранений «Титанік» гинув повільно. А сотні людей, слухали музику Бетховена, яка зміцнювала їхню волю, наповнювала їхні серця мужністю, відволікала від паніки й душевних страждань. Музика Бетховена звучала доти, поки холодний квітневий океан не накрив палубу разом з музикантами, разом з останніми звуками бетховенської симфонії.</a:t>
            </a:r>
            <a:endParaRPr lang="uk-UA" sz="16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5211" y="2936631"/>
            <a:ext cx="7809035" cy="3532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4978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72762" y="325315"/>
            <a:ext cx="992651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dirty="0" smtClean="0"/>
              <a:t>     </a:t>
            </a:r>
            <a:r>
              <a:rPr lang="uk-UA" sz="1600" b="1" dirty="0" err="1" smtClean="0"/>
              <a:t>Людвиг</a:t>
            </a:r>
            <a:r>
              <a:rPr lang="uk-UA" sz="1600" b="1" dirty="0" smtClean="0"/>
              <a:t> ван Бетховен </a:t>
            </a:r>
            <a:r>
              <a:rPr lang="uk-UA" sz="1600" dirty="0" smtClean="0"/>
              <a:t>(1770- 1827) — відомий німецький композитор. Народився в м. Бонн, у сім'ї тенора придворної капели. У 8-річному віці дав свій перший концерт у Кельні, а потім і в інших містах. Через брак грошей у сім’ї  </a:t>
            </a:r>
            <a:r>
              <a:rPr lang="uk-UA" sz="1600" dirty="0" err="1" smtClean="0"/>
              <a:t>Людвиг</a:t>
            </a:r>
            <a:r>
              <a:rPr lang="uk-UA" sz="1600" dirty="0" smtClean="0"/>
              <a:t> був змушений вступити на службу вже в 13 років — працював помічником органіста. Тоді й почав створювати музику. </a:t>
            </a:r>
          </a:p>
          <a:p>
            <a:r>
              <a:rPr lang="uk-UA" sz="1600" dirty="0" smtClean="0"/>
              <a:t>Втрачати слух Бетховен почав в 27-літньому віці, саме тоді він досяг висот популярності, Тоді й виник задум написання Третьої симфонії, що вважається початком нового періоду його творчості. Упродовж наступних десяти років геній Бетховена розквітнув на повну: композитор створив 5 симфоній, музику до трагедій Гете, оперу «</a:t>
            </a:r>
            <a:r>
              <a:rPr lang="uk-UA" sz="1600" dirty="0" err="1" smtClean="0"/>
              <a:t>Феделіо</a:t>
            </a:r>
            <a:r>
              <a:rPr lang="uk-UA" sz="1600" dirty="0" smtClean="0"/>
              <a:t>», «</a:t>
            </a:r>
            <a:r>
              <a:rPr lang="uk-UA" sz="1600" dirty="0" err="1" smtClean="0"/>
              <a:t>Крейцерову</a:t>
            </a:r>
            <a:r>
              <a:rPr lang="uk-UA" sz="1600" dirty="0" smtClean="0"/>
              <a:t> сонату» і безліч інших творів. Музика Бетховена дієва, активна, передав напружений пульс думки.</a:t>
            </a:r>
            <a:endParaRPr lang="uk-UA" sz="16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0795" y="2971799"/>
            <a:ext cx="6382482" cy="34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9527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37592" y="298938"/>
            <a:ext cx="987376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dirty="0" smtClean="0"/>
              <a:t>     Йоганн Себастьян Бах — геніальний композитор, але за життя він здобув популярність лише як органіст. Уся музика Баха побудована на </a:t>
            </a:r>
            <a:r>
              <a:rPr lang="uk-UA" sz="1600" b="1" dirty="0" smtClean="0"/>
              <a:t>контрапункті</a:t>
            </a:r>
            <a:r>
              <a:rPr lang="uk-UA" sz="1600" dirty="0" smtClean="0"/>
              <a:t>: дві, три, чотири та більше мелодійних ліній звучать водночас, створюючи дивну гармонію. Німецький геній довершив мистецтво </a:t>
            </a:r>
            <a:r>
              <a:rPr lang="uk-UA" sz="1600" b="1" dirty="0" smtClean="0"/>
              <a:t>фуги</a:t>
            </a:r>
            <a:r>
              <a:rPr lang="uk-UA" sz="1600" dirty="0" smtClean="0"/>
              <a:t> — дуже складної за формою композиції, яка зазвичай включає чотири музичні партії. Кожна мелодія подібна до інших, але всі вони викопуються в різний проміжок часу</a:t>
            </a:r>
            <a:r>
              <a:rPr lang="uk-UA" sz="1600" dirty="0"/>
              <a:t>. </a:t>
            </a:r>
            <a:r>
              <a:rPr lang="uk-UA" sz="1600" dirty="0" smtClean="0"/>
              <a:t>Найвідомішою </a:t>
            </a:r>
            <a:r>
              <a:rPr lang="uk-UA" sz="1600" dirty="0"/>
              <a:t>є Токата і фуга ре мінор Й.-С. Баха. Вона звучить не лише в класичному виконанні, а й у різноманітних </a:t>
            </a:r>
            <a:r>
              <a:rPr lang="uk-UA" sz="1600" dirty="0" err="1"/>
              <a:t>а</a:t>
            </a:r>
            <a:r>
              <a:rPr lang="uk-UA" sz="1600" dirty="0" err="1" smtClean="0"/>
              <a:t>ранжуваннях</a:t>
            </a:r>
            <a:r>
              <a:rPr lang="uk-UA" sz="1600" dirty="0"/>
              <a:t>, і навіть рок-обробці. </a:t>
            </a:r>
            <a:r>
              <a:rPr lang="uk-UA" sz="1600" b="1" dirty="0" smtClean="0"/>
              <a:t>Токата</a:t>
            </a:r>
            <a:r>
              <a:rPr lang="uk-UA" sz="1600" dirty="0" smtClean="0"/>
              <a:t> </a:t>
            </a:r>
            <a:r>
              <a:rPr lang="uk-UA" sz="1600" dirty="0"/>
              <a:t>(з італійської «чіпати», «штовхати») в сучасному розумінні — це інструментальна п’єса, яка виконується у швидкому темпі.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5616" y="3052883"/>
            <a:ext cx="6682154" cy="3602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3832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46385" y="325315"/>
            <a:ext cx="962757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dirty="0" smtClean="0"/>
              <a:t>     Творчість видатного композитора світу надихнула чималу кількість виконавців й аранжувальників різних часів. Цей твір набув такої популярності, що сучасні музиканти виконують його навіть на склянках, келихах і фужерах. Наприклад Роберт </a:t>
            </a:r>
            <a:r>
              <a:rPr lang="uk-UA" sz="1600" dirty="0" err="1" smtClean="0"/>
              <a:t>Тісо</a:t>
            </a:r>
            <a:r>
              <a:rPr lang="uk-UA" sz="1600" dirty="0" smtClean="0"/>
              <a:t>  виконує свої твори, на музичному інструменті, який називають «скляною арфою» або «</a:t>
            </a:r>
            <a:r>
              <a:rPr lang="uk-UA" sz="1600" dirty="0" err="1" smtClean="0"/>
              <a:t>кристалофопом</a:t>
            </a:r>
            <a:r>
              <a:rPr lang="uk-UA" sz="1600" dirty="0" smtClean="0"/>
              <a:t>». Він являє собою три ряди келихів різного розміру, наповнених різним об’ємом води. Звуки, ніжні й дзвінкі водночас, видобуваються шляхом легкого проведення пальцем по облямівці посуду.</a:t>
            </a:r>
            <a:endParaRPr lang="uk-UA" sz="16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1845" y="2699237"/>
            <a:ext cx="7288824" cy="3908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5982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90346" y="334108"/>
            <a:ext cx="970670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dirty="0" smtClean="0"/>
              <a:t>     Йоганн Себастьян Бах (1685-1750) — видатний німецький композитор XVIII ст. Численні обов'язки Баха — придворного композитора, органіста, керівника церковного хору та оркестру, педагога-музиканта — спонукали автора до написання творів, призначених для виконання під час церковних богослужінь, музичних свят, на публічних концертах, вечорах і в придворних салонах.</a:t>
            </a:r>
          </a:p>
          <a:p>
            <a:r>
              <a:rPr lang="uk-UA" sz="1600" dirty="0" smtClean="0"/>
              <a:t>     Одним з улюблених занять Йоганна Себастьяна було відвідування сільських церков, де його не знали, в убранні бідного шкільного вчителя. Він просив у церковного органіста зіграти на органі. Присутніх вражала міць і пишність його гри, а дехто навіть тікав з переляку, вважаючи, що без допомоги нечистої сили звичайна людина не здатна так велично грати.</a:t>
            </a:r>
            <a:endParaRPr lang="uk-UA" sz="16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1654" y="2954216"/>
            <a:ext cx="7104184" cy="3745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809504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90</TotalTime>
  <Words>741</Words>
  <Application>Microsoft Office PowerPoint</Application>
  <PresentationFormat>Произвольный</PresentationFormat>
  <Paragraphs>11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Легкий дым</vt:lpstr>
      <vt:lpstr>   МУЗИКА КРІЗЬ ВІКИ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МУЗИКА КРІЗЬ ВІКИ</dc:title>
  <dc:creator>Andriy Fomenko</dc:creator>
  <cp:lastModifiedBy>TPCUSer</cp:lastModifiedBy>
  <cp:revision>8</cp:revision>
  <dcterms:created xsi:type="dcterms:W3CDTF">2021-09-04T05:39:53Z</dcterms:created>
  <dcterms:modified xsi:type="dcterms:W3CDTF">2022-09-26T10:23:31Z</dcterms:modified>
</cp:coreProperties>
</file>