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  <p:sldId id="264" r:id="rId7"/>
    <p:sldId id="265" r:id="rId8"/>
    <p:sldId id="257" r:id="rId9"/>
    <p:sldId id="270" r:id="rId10"/>
    <p:sldId id="268" r:id="rId11"/>
    <p:sldId id="269" r:id="rId12"/>
    <p:sldId id="266" r:id="rId13"/>
    <p:sldId id="267" r:id="rId14"/>
    <p:sldId id="260" r:id="rId15"/>
    <p:sldId id="26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4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Чайковська пр роб\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dmin\Desktop\Чайковська пр роб\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Чайковська пр роб\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esktop\Чайковська пр роб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Чайковська пр роб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Desktop\Чайковська пр роб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\Desktop\Чайковська пр роб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Чайковська пр роб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Admin\Desktop\Чайковська пр роб\67_2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2687" y="0"/>
            <a:ext cx="93737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Admin\Desktop\Чайковська пр роб\cobernik-8-geo-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7033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dmin\Desktop\Чайковська пр роб\image1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dmin\Desktop\Чайковська пр роб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dmin\Desktop\Чайковська пр роб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Чайковська пр роб\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Чайковська пр роб\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PresentationFormat>Экран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</cp:revision>
  <dcterms:created xsi:type="dcterms:W3CDTF">2018-12-10T12:18:44Z</dcterms:created>
  <dcterms:modified xsi:type="dcterms:W3CDTF">2018-12-10T12:43:39Z</dcterms:modified>
</cp:coreProperties>
</file>