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E16CD-24E6-4179-98FE-8FD766EC4D78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BF1A0-3C29-4A3B-A09B-7E32ED4F3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2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BF1A0-3C29-4A3B-A09B-7E32ED4F3A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05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20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6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33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4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5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52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82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17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7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5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56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E69FA-4BF8-44AC-A460-EAB30AA59420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AE68A-5116-46C1-A35C-7A5FDB0FB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1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626" y="8503"/>
            <a:ext cx="9108374" cy="68494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85" y="4541319"/>
            <a:ext cx="2310584" cy="23166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8217" y="237506"/>
            <a:ext cx="5498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робота № 1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637" y="1386046"/>
            <a:ext cx="76519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УТВЕРДЖЕННЯ ПРИНЦИПІВ ГРОМАДЯНСЬКОГО РІВНОПРАВ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’</a:t>
            </a:r>
            <a:r>
              <a:rPr lang="uk-UA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Я: «ДЕКЛАРАЦІЯ ПРАВ ЛЮДИНИ І ГРОМАДЯНИНА» </a:t>
            </a:r>
            <a:endParaRPr lang="en-US" sz="4000" b="1" dirty="0" smtClean="0">
              <a:solidFill>
                <a:schemeClr val="accent5">
                  <a:lumMod val="75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uk-UA" sz="4000" b="1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ДО «ЦИВІЛЬНОГО КОДЕКСУ» НАПОЛЕОНА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18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209" y="4541319"/>
            <a:ext cx="2310584" cy="23166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7927" y="533032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біографічними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відомостями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фактичний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свідомого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571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5502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585" y="4541319"/>
            <a:ext cx="2310584" cy="23166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5429" y="592684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згадайте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дайте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рівноправ’я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Коли і як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Декларацію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Як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втілювала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положеннях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громадянського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рівноправ’я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Коли і за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з"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явився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Цивільний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кодекс».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Яке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громадянського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рівноправ’я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Цивільному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32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960" y="4633849"/>
            <a:ext cx="2310584" cy="23166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9594" y="0"/>
            <a:ext cx="57793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Наполеона для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«Велика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здоровий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глузд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застосований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великих справ»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голова»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баранів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очолюване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левом,завжди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отримає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перемогу над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військом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левів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очолюваним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бараном»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8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97753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206" y="4633570"/>
            <a:ext cx="2310584" cy="23166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9185" y="82899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Наполеон сказав: 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«Моя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слава не є в 40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виграних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мною 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битвах…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 і не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забутим </a:t>
            </a:r>
          </a:p>
          <a:p>
            <a:pPr lvl="0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кодекс»</a:t>
            </a:r>
          </a:p>
          <a:p>
            <a:pPr lvl="0"/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 (ПИСЬМОВО)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Чим, на вашу думку,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583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5502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334" y="4541319"/>
            <a:ext cx="2310584" cy="23166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628943"/>
            <a:ext cx="65116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spcAft>
                <a:spcPts val="0"/>
              </a:spcAft>
            </a:pP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Конституція 1791 року проголосила у Франції конституційну монархію (форма державного правління), у виборчій системі активно застосування </a:t>
            </a:r>
            <a:r>
              <a:rPr lang="uk-UA" sz="16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майновиї</a:t>
            </a: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обмежень, поділ на "активних" і "пасивних"</a:t>
            </a:r>
            <a:endPara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spcAft>
                <a:spcPts val="0"/>
              </a:spcAft>
            </a:pP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Конституція 1793року проголосила республіку (народ носій влади), Скасовано поділ на "активних" і "пасивних", виборче право мають всі чоловіки, які досягли 21 віку. Гарантувались права людини. Але в дію ця конституція впроваджена не була. Встановлення якобінської диктатури.</a:t>
            </a:r>
            <a:endPara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spcAft>
                <a:spcPts val="0"/>
              </a:spcAft>
            </a:pP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Конституція 1795 року проголосила збереження республіки, запровадила майновий ценз, скасовувала загальне виборче право, вводилась двоступенева виборча система.</a:t>
            </a:r>
            <a:endPara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spcAft>
                <a:spcPts val="0"/>
              </a:spcAft>
            </a:pP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Конституція 1799 року формально визнавала республіку, реально закріплені переважаючі інтереси промислової та фінансової буржуазії. Не містила Декларації прав людини, загальне виборче право, але багатоступенева система виборів.)</a:t>
            </a:r>
            <a:endPara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spcAft>
                <a:spcPts val="0"/>
              </a:spcAft>
            </a:pPr>
            <a:r>
              <a:rPr lang="uk-UA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Проаналізувавши історичні умови, дослідили зміст документів, встановили відповідність принципам громадянського рівноправ’я. Але дуже важливо, щоб ви вміли застосувати набуті знання у житті, вміли чітко формулювати своє ставлення, визначати позицію щодо подій в державі і світі.</a:t>
            </a:r>
            <a:endParaRPr lang="ru-RU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611" y="424023"/>
            <a:ext cx="3786809" cy="283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3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5502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461" y="4657599"/>
            <a:ext cx="2310584" cy="23166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856" y="64923"/>
            <a:ext cx="3391209" cy="4476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61624" y="110863"/>
            <a:ext cx="666169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1789 р.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і свобод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англосаксонських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Біллів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права,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незалежності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США 1776 р.,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США 1787 р.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Лафайєт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Мірабо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Муньє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Дюпор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включили свободу,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гнобленню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Поставивши на перше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свободу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втілила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думку Вольтера: «Свобода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ось крик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короткого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заявляється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єдиними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причинами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лих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псування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урядів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забуття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зневаження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невідчужуваних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 17 статей,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народовладдя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9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787" y="-36190"/>
            <a:ext cx="9108213" cy="68524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368" y="4644240"/>
            <a:ext cx="2314699" cy="23146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3435" y="296905"/>
            <a:ext cx="724989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Люди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народжуються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правах;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ґрунтуватися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Метою кожного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правами є свобода,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гніту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суверенітету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жодна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жодна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особа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прямо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витікає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Свобода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таким чином,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членам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такими самими правами;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Закон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Все,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заборонено законом, те дозволено,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примушений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Закон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повинен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ним,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посад,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служб,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без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обдарованості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42" y="4703617"/>
            <a:ext cx="2314699" cy="23146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9401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792084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Жодна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обвинувачена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заарештована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затримана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законом,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форм,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ним. Той,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домагається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свавільних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той, на чию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повинен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але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затриманий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мусить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винним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чинить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Закон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безумовно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очевидно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обнародуваного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злочину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правомірно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невинуватою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доки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винною, то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арешту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будь-яка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обвинуваченого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утисків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думками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найцінніших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висловлюватись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друкувати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зловживання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свободою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тому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блага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тих, кому вона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довірена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708" y="4399391"/>
            <a:ext cx="2310584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04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052" y="391495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стягуватись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статків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погоджуватись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стягнення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порядок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Усяке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проведено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непорушним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правом,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законно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справедливого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відшкодування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329" y="4399391"/>
            <a:ext cx="2310584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5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9798" y="139082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Проаналізуйте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(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Декларацію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індустріального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7938" y="415637"/>
            <a:ext cx="4560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Завдання № 2 (ПИСЬМОВО) </a:t>
            </a:r>
            <a:endParaRPr lang="ru-RU" sz="2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958" y="4435017"/>
            <a:ext cx="2310584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3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207" y="4547416"/>
            <a:ext cx="2310584" cy="2310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398" y="209859"/>
            <a:ext cx="4558393" cy="3951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0427" y="209859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Наполеона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кодекс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групою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юристів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Наполеона Бонапарта.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130" y="1580559"/>
            <a:ext cx="703926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перша. Про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7.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8.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француз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користується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цивільними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правами.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144.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укласти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146.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148.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виповнилося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дочка, яка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досягла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 року,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укласти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194.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ним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цивільних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надасть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акта про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внесеного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цивільного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стану...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203. Самим фактом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подружжя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укладає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годувати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212.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Подружжя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зобов’язане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взаємної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вірності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371.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будь-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батьку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повагу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пошану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372.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опікою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повноліття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з-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опіки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488.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Повноліття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настає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 року...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762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958" y="4541914"/>
            <a:ext cx="2310584" cy="23105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4177" y="333094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друга. Про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видозміни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516. Усе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рухомим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537.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538. Дороги, шляхи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береги... порти...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предметом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539. Усе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освоєне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безгосподарне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померлих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спадкоємців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покинуті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належать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543.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повинностей.</a:t>
            </a: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544.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право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розпоряджатися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речами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чином...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0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5502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206" y="4547416"/>
            <a:ext cx="2310584" cy="23105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17693"/>
            <a:ext cx="78852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711.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заповіту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через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725. Для того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успадковувати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момент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893.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Розпоряджатися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майном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безвідплатній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дарування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заповіту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1101.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угода,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зобов’язалися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особою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що-небудь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що-небудь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чого-небудь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1108.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чинності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угоди: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зобов’язалася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укласти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дозволена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1124.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Нездатними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є: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неповнолітні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недієздатні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заміжні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1126. Предметом договору є те,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сторона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зобов’язалася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сторона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зобов’язалася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зобов’язалася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1134. Угоди, законно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для тих,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Вони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добросовісно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1710.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договором,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сторона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зобов’язалася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що-небудь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угодою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1780.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себе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обов’язок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489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787" y="0"/>
            <a:ext cx="9108213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0204" y="4547416"/>
            <a:ext cx="2310584" cy="23105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2302" y="497267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Завдання</a:t>
            </a:r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№ 3 (ПИСЬМОВО)</a:t>
            </a: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Проаналізуйте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 (КОДЕКСУ). </a:t>
            </a:r>
          </a:p>
          <a:p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Порівняйте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положень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Кодексу.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етапам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індустріального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5878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1820</Words>
  <Application>Microsoft Office PowerPoint</Application>
  <PresentationFormat>Широкоэкранный</PresentationFormat>
  <Paragraphs>103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Max</cp:lastModifiedBy>
  <cp:revision>11</cp:revision>
  <dcterms:created xsi:type="dcterms:W3CDTF">2020-10-18T17:57:18Z</dcterms:created>
  <dcterms:modified xsi:type="dcterms:W3CDTF">2020-10-19T15:37:01Z</dcterms:modified>
</cp:coreProperties>
</file>