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RH752Z4zHO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День народження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Birthday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https://youtu.be/RH752Z4zHOw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