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pqt0pQnr75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Час різних країн світу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https://youtu.be/pqt0pQnr75U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