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CJGHUYf4LM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Музичні інструменти 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https://youtu.be/CJGHUYf4LMs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