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aleway"/>
      <p:regular r:id="rId7"/>
      <p:bold r:id="rId8"/>
      <p:italic r:id="rId9"/>
      <p:boldItalic r:id="rId10"/>
    </p:embeddedFont>
    <p:embeddedFont>
      <p:font typeface="Lato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5" roundtripDataSignature="AMtx7mgpUw+Al7Gy9+c5xUIDGml4vMME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ato-regular.fntdata"/><Relationship Id="rId10" Type="http://schemas.openxmlformats.org/officeDocument/2006/relationships/font" Target="fonts/Raleway-boldItalic.fntdata"/><Relationship Id="rId13" Type="http://schemas.openxmlformats.org/officeDocument/2006/relationships/font" Target="fonts/Lato-italic.fntdata"/><Relationship Id="rId12" Type="http://schemas.openxmlformats.org/officeDocument/2006/relationships/font" Target="fonts/La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aleway-italic.fntdata"/><Relationship Id="rId15" Type="http://customschemas.google.com/relationships/presentationmetadata" Target="metadata"/><Relationship Id="rId14" Type="http://schemas.openxmlformats.org/officeDocument/2006/relationships/font" Target="fonts/La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aleway-regular.fntdata"/><Relationship Id="rId8" Type="http://schemas.openxmlformats.org/officeDocument/2006/relationships/font" Target="fonts/Ralew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oogle Shape;11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" name="Google Shape;14;p4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4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" name="Google Shape;19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0" name="Google Shape;20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Google Shape;22;p5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oogle Shape;26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7" name="Google Shape;27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" name="Google Shape;29;p6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" name="Google Shape;33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" name="Google Shape;36;p7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" name="Google Shape;42;p8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" name="Google Shape;45;p8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" name="Google Shape;49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" name="Google Shape;52;p9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9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10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1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1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" name="Google Shape;59;p10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" name="Google Shape;63;p11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" name="Google Shape;66;p11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11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11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3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" name="Google Shape;77;p13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3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i="0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i="0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i="0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i="0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i="0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i="0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i="0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i="0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i="0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g_SZSuVqLy4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uk-UA"/>
              <a:t>Мій тиждень</a:t>
            </a:r>
            <a:endParaRPr/>
          </a:p>
        </p:txBody>
      </p:sp>
      <p:sp>
        <p:nvSpPr>
          <p:cNvPr id="87" name="Google Shape;87;p1"/>
          <p:cNvSpPr txBox="1"/>
          <p:nvPr>
            <p:ph idx="1" type="subTitle"/>
          </p:nvPr>
        </p:nvSpPr>
        <p:spPr>
          <a:xfrm>
            <a:off x="561500" y="2707450"/>
            <a:ext cx="8396400" cy="16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82"/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https://youtu.be/g_SZSuVqLy4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82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82"/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