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a45a99d5cd1f729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1a45a99d5cd1f729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lt2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8" name="Google Shape;98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99" name="Google Shape;99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1" name="Google Shape;101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2" name="Google Shape;102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03" name="Google Shape;103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oogle Shape;105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06" name="Google Shape;106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8" name="Google Shape;108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9" name="Google Shape;109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2" name="Google Shape;112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13" name="Google Shape;113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5" name="Google Shape;115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116" name="Google Shape;116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17" name="Google Shape;117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0" name="Google Shape;120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1" name="Google Shape;121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3" name="Google Shape;123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124" name="Google Shape;124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5" name="Google Shape;125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6" name="Google Shape;126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9" name="Google Shape;129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30" name="Google Shape;130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2" name="Google Shape;132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133" name="Google Shape;133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6" name="Google Shape;136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37" name="Google Shape;137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9" name="Google Shape;139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140" name="Google Shape;140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41" name="Google Shape;141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3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oogle Shape;143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144" name="Google Shape;144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6" name="Google Shape;146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7" name="Google Shape;147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0" name="Google Shape;150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51" name="Google Shape;151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3" name="Google Shape;153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154" name="Google Shape;154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55" name="Google Shape;155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56" name="Google Shape;156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59" name="Google Shape;159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oogle Shape;161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162" name="Google Shape;162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4" name="Google Shape;164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65" name="Google Shape;165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6" name="Google Shape;166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94" name="Google Shape;94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95" name="Google Shape;95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IIXa7ZygeH0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День народження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Birthday </a:t>
            </a:r>
            <a:endParaRPr/>
          </a:p>
        </p:txBody>
      </p:sp>
      <p:sp>
        <p:nvSpPr>
          <p:cNvPr id="174" name="Google Shape;174;p13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https://youtu.be/IIXa7ZygeH0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4"/>
          <p:cNvSpPr txBox="1"/>
          <p:nvPr>
            <p:ph type="title"/>
          </p:nvPr>
        </p:nvSpPr>
        <p:spPr>
          <a:xfrm>
            <a:off x="4377800" y="712225"/>
            <a:ext cx="4040400" cy="271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Вивчити назви місяців.</a:t>
            </a:r>
            <a:endParaRPr/>
          </a:p>
        </p:txBody>
      </p:sp>
      <p:sp>
        <p:nvSpPr>
          <p:cNvPr id="180" name="Google Shape;180;p1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1" name="Google Shape;181;p14"/>
          <p:cNvPicPr preferRelativeResize="0"/>
          <p:nvPr/>
        </p:nvPicPr>
        <p:blipFill rotWithShape="1">
          <a:blip r:embed="rId3">
            <a:alphaModFix/>
          </a:blip>
          <a:srcRect b="7045" l="0" r="65673" t="0"/>
          <a:stretch/>
        </p:blipFill>
        <p:spPr>
          <a:xfrm>
            <a:off x="68457" y="181113"/>
            <a:ext cx="2824949" cy="4781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