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" name="Google Shape;21;p3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" name="Google Shape;28;p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Google Shape;36;p5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6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7"/>
          <p:cNvSpPr txBox="1"/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53" name="Google Shape;53;p7"/>
          <p:cNvSpPr txBox="1"/>
          <p:nvPr>
            <p:ph idx="1" type="body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3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" name="Google Shape;59;p8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9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67" name="Google Shape;67;p9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8" name="Google Shape;68;p9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" name="Google Shape;77;p11"/>
          <p:cNvSpPr txBox="1"/>
          <p:nvPr>
            <p:ph hasCustomPrompt="1"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bYnxIu5KJ-s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День народження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Birthday </a:t>
            </a:r>
            <a:endParaRPr/>
          </a:p>
        </p:txBody>
      </p:sp>
      <p:sp>
        <p:nvSpPr>
          <p:cNvPr id="87" name="Google Shape;87;p13"/>
          <p:cNvSpPr txBox="1"/>
          <p:nvPr>
            <p:ph idx="1" type="subTitle"/>
          </p:nvPr>
        </p:nvSpPr>
        <p:spPr>
          <a:xfrm>
            <a:off x="311700" y="2834125"/>
            <a:ext cx="8520600" cy="16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https://youtu.be/bYnxIu5KJ-s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