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2njBuKhU7-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Birthday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519150" y="3172900"/>
            <a:ext cx="7898700" cy="13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https://youtu.be/2njBuKhU7-8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