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4J7sBRQbGh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День народження. Прибирання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Tidying up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https://youtu.be/4J7sBRQbGh4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