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311700" y="1301725"/>
            <a:ext cx="8520600" cy="15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народження. Прибирання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Birthday. Tidying up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10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https://youtu.be/7u5B2-nxWOM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