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" name="Google Shape;98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99" name="Google Shape;99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03" name="Google Shape;103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06" name="Google Shape;106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" name="Google Shape;108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" name="Google Shape;112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3" name="Google Shape;113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16" name="Google Shape;116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7" name="Google Shape;117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0" name="Google Shape;120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1" name="Google Shape;121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" name="Google Shape;123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24" name="Google Shape;124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5" name="Google Shape;125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6" name="Google Shape;126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" name="Google Shape;129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30" name="Google Shape;130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33" name="Google Shape;133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" name="Google Shape;136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37" name="Google Shape;137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40" name="Google Shape;140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1" name="Google Shape;141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44" name="Google Shape;144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" name="Google Shape;146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7" name="Google Shape;147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0" name="Google Shape;150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51" name="Google Shape;151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" name="Google Shape;153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54" name="Google Shape;154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5" name="Google Shape;155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56" name="Google Shape;156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59" name="Google Shape;159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62" name="Google Shape;162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" name="Google Shape;164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5" name="Google Shape;165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6" name="Google Shape;166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4" name="Google Shape;94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5" name="Google Shape;95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oZAQ8NoIAj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Музичні інструменти </a:t>
            </a:r>
            <a:endParaRPr/>
          </a:p>
        </p:txBody>
      </p:sp>
      <p:sp>
        <p:nvSpPr>
          <p:cNvPr id="174" name="Google Shape;174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https://youtu.be/oZAQ8NoIAjk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