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75c145f836e6379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75c145f836e6379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V-loG9I83Z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Прогулянка містом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Around town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https://youtu.be/V-loG9I83ZM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19475" y="292850"/>
            <a:ext cx="84129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6101" l="1709" r="1136" t="2566"/>
          <a:stretch/>
        </p:blipFill>
        <p:spPr>
          <a:xfrm>
            <a:off x="0" y="943150"/>
            <a:ext cx="7148774" cy="420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