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matic SC"/>
      <p:regular r:id="rId7"/>
      <p:bold r:id="rId8"/>
    </p:embeddedFont>
    <p:embeddedFont>
      <p:font typeface="Source Code Pr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3" roundtripDataSignature="AMtx7mgn5CxjkkPK0/jyAwzUSB1Cf9gE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CodePro-italic.fntdata"/><Relationship Id="rId10" Type="http://schemas.openxmlformats.org/officeDocument/2006/relationships/font" Target="fonts/SourceCodePro-bold.fntdata"/><Relationship Id="rId13" Type="http://customschemas.google.com/relationships/presentationmetadata" Target="metadata"/><Relationship Id="rId12" Type="http://schemas.openxmlformats.org/officeDocument/2006/relationships/font" Target="fonts/SourceCodePr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ourceCodePr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" name="Google Shape;38;p1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10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10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b="0" i="0" sz="18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W-iDI2yfD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/>
          <p:nvPr>
            <p:ph type="ctrTitle"/>
          </p:nvPr>
        </p:nvSpPr>
        <p:spPr>
          <a:xfrm>
            <a:off x="180475" y="0"/>
            <a:ext cx="8739300" cy="344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uk-UA" sz="6000"/>
              <a:t>Прогулянка містом. Магазини та установи в місті </a:t>
            </a:r>
            <a:endParaRPr sz="6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uk-UA" sz="6000"/>
              <a:t>Around town. Shops and buildings in town  </a:t>
            </a:r>
            <a:endParaRPr sz="6000"/>
          </a:p>
        </p:txBody>
      </p:sp>
      <p:sp>
        <p:nvSpPr>
          <p:cNvPr id="57" name="Google Shape;57;p1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https://youtu.be/QW-iDI2yfDM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