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buSrDZ4D3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захисників та захисниць України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https://youtu.be/abuSrDZ4D3k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