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owP2-2zClW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917809"/>
            <a:ext cx="6960000" cy="185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Гігієна. Догляд за собою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Look after yourself. Hygiene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https://youtu.be/owP2-2zClW8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 6.50 хв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