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PT Sans Narrow"/>
      <p:regular r:id="rId7"/>
      <p:bold r:id="rId8"/>
    </p:embeddedFont>
    <p:embeddedFont>
      <p:font typeface="Open Sans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3" roundtripDataSignature="AMtx7mj9tF/4w756fOcrY9VV2u8eDvE0J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-italic.fntdata"/><Relationship Id="rId10" Type="http://schemas.openxmlformats.org/officeDocument/2006/relationships/font" Target="fonts/OpenSans-bold.fntdata"/><Relationship Id="rId13" Type="http://customschemas.google.com/relationships/presentationmetadata" Target="metadata"/><Relationship Id="rId12" Type="http://schemas.openxmlformats.org/officeDocument/2006/relationships/font" Target="fonts/OpenSans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OpenSans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TSansNarrow-regular.fntdata"/><Relationship Id="rId8" Type="http://schemas.openxmlformats.org/officeDocument/2006/relationships/font" Target="fonts/PTSansNarrow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" name="Google Shape;6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3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3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2" name="Google Shape;12;p3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13" name="Google Shape;13;p3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" name="Google Shape;14;p3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15" name="Google Shape;15;p3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16" name="Google Shape;16;p3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" name="Google Shape;17;p3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8" name="Google Shape;18;p3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9" name="Google Shape;19;p3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4"/>
          <p:cNvSpPr txBox="1"/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" type="body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6"/>
          <p:cNvSpPr txBox="1"/>
          <p:nvPr>
            <p:ph idx="2" type="body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7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7" name="Google Shape;3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8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6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 txBox="1"/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7" name="Google Shape;47;p10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" name="Google Shape;48;p10"/>
          <p:cNvSpPr txBox="1"/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9" name="Google Shape;49;p10"/>
          <p:cNvSpPr txBox="1"/>
          <p:nvPr>
            <p:ph idx="1" type="subTitle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1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 txBox="1"/>
          <p:nvPr>
            <p:ph idx="1" type="body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/>
        </p:txBody>
      </p:sp>
      <p:sp>
        <p:nvSpPr>
          <p:cNvPr id="54" name="Google Shape;54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2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2"/>
          <p:cNvSpPr txBox="1"/>
          <p:nvPr>
            <p:ph hasCustomPrompt="1" type="title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2"/>
          <p:cNvSpPr txBox="1"/>
          <p:nvPr>
            <p:ph idx="1" type="body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trop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i="0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i="0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i="0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i="0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i="0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i="0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i="0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i="0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i="0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b="0" i="0" sz="18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"/>
          <p:cNvSpPr txBox="1"/>
          <p:nvPr>
            <p:ph type="ctrTitle"/>
          </p:nvPr>
        </p:nvSpPr>
        <p:spPr>
          <a:xfrm>
            <a:off x="396381" y="78152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</a:pPr>
            <a:r>
              <a:rPr lang="uk-UA"/>
              <a:t>Гігієна. Догляд за собою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</a:pPr>
            <a:r>
              <a:rPr lang="uk-UA"/>
              <a:t>Hygiene. Look after yourself </a:t>
            </a:r>
            <a:endParaRPr/>
          </a:p>
        </p:txBody>
      </p:sp>
      <p:sp>
        <p:nvSpPr>
          <p:cNvPr id="67" name="Google Shape;67;p1"/>
          <p:cNvSpPr txBox="1"/>
          <p:nvPr>
            <p:ph idx="1" type="subTitle"/>
          </p:nvPr>
        </p:nvSpPr>
        <p:spPr>
          <a:xfrm>
            <a:off x="2070696" y="2834114"/>
            <a:ext cx="48705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uk-UA"/>
              <a:t>Щ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uk-UA"/>
              <a:t>З 6.50хв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CE93D8"/>
      </a:accent2>
      <a:accent3>
        <a:srgbClr val="4DB6AC"/>
      </a:accent3>
      <a:accent4>
        <a:srgbClr val="FF9800"/>
      </a:accent4>
      <a:accent5>
        <a:srgbClr val="009668"/>
      </a:accent5>
      <a:accent6>
        <a:srgbClr val="EEFF41"/>
      </a:accent6>
      <a:hlink>
        <a:srgbClr val="009668"/>
      </a:hlink>
      <a:folHlink>
        <a:srgbClr val="00966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