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6db6426d6a7c6f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6db6426d6a7c6f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kDoDZJQ1l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дім. Кімнати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house. Rooms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https://youtu.be/FkDoDZJQ1lw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486495" y="1468825"/>
            <a:ext cx="4345800" cy="14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Вправа1, 2 ст.16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999875" y="691075"/>
            <a:ext cx="4832400" cy="4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12412" l="12803" r="48504" t="8927"/>
          <a:stretch/>
        </p:blipFill>
        <p:spPr>
          <a:xfrm>
            <a:off x="71475" y="473976"/>
            <a:ext cx="3542448" cy="4500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