
<file path=[Content_Types].xml><?xml version="1.0" encoding="utf-8"?>
<Types xmlns="http://schemas.openxmlformats.org/package/2006/content-types"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Google Shape;126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ий слайд" type="title">
  <p:cSld name="TITLE">
    <p:bg>
      <p:bgPr>
        <a:solidFill>
          <a:schemeClr val="accent6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p2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" name="Google Shape;12;p2"/>
          <p:cNvSpPr/>
          <p:nvPr/>
        </p:nvSpPr>
        <p:spPr>
          <a:xfrm rot="10800000">
            <a:off x="5058905" y="0"/>
            <a:ext cx="4085100" cy="2052600"/>
          </a:xfrm>
          <a:prstGeom prst="rtTriangl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" name="Google Shape;13;p2"/>
          <p:cNvSpPr/>
          <p:nvPr/>
        </p:nvSpPr>
        <p:spPr>
          <a:xfrm>
            <a:off x="20327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4" name="Google Shape;14;p2"/>
          <p:cNvGrpSpPr/>
          <p:nvPr/>
        </p:nvGrpSpPr>
        <p:grpSpPr>
          <a:xfrm>
            <a:off x="255200" y="592"/>
            <a:ext cx="2250363" cy="1044300"/>
            <a:chOff x="255200" y="592"/>
            <a:chExt cx="2250363" cy="1044300"/>
          </a:xfrm>
        </p:grpSpPr>
        <p:sp>
          <p:nvSpPr>
            <p:cNvPr id="15" name="Google Shape;15;p2"/>
            <p:cNvSpPr/>
            <p:nvPr/>
          </p:nvSpPr>
          <p:spPr>
            <a:xfrm>
              <a:off x="764063" y="592"/>
              <a:ext cx="1741500" cy="1044300"/>
            </a:xfrm>
            <a:prstGeom prst="parallelogram">
              <a:avLst>
                <a:gd fmla="val 153193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" name="Google Shape;16;p2"/>
            <p:cNvSpPr/>
            <p:nvPr/>
          </p:nvSpPr>
          <p:spPr>
            <a:xfrm>
              <a:off x="509632" y="592"/>
              <a:ext cx="1741500" cy="1044300"/>
            </a:xfrm>
            <a:prstGeom prst="parallelogram">
              <a:avLst>
                <a:gd fmla="val 153193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" name="Google Shape;17;p2"/>
            <p:cNvSpPr/>
            <p:nvPr/>
          </p:nvSpPr>
          <p:spPr>
            <a:xfrm>
              <a:off x="255200" y="592"/>
              <a:ext cx="1741500" cy="1044300"/>
            </a:xfrm>
            <a:prstGeom prst="parallelogram">
              <a:avLst>
                <a:gd fmla="val 153193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8" name="Google Shape;18;p2"/>
          <p:cNvGrpSpPr/>
          <p:nvPr/>
        </p:nvGrpSpPr>
        <p:grpSpPr>
          <a:xfrm>
            <a:off x="905395" y="592"/>
            <a:ext cx="2250363" cy="1044300"/>
            <a:chOff x="905395" y="592"/>
            <a:chExt cx="2250363" cy="1044300"/>
          </a:xfrm>
        </p:grpSpPr>
        <p:sp>
          <p:nvSpPr>
            <p:cNvPr id="19" name="Google Shape;19;p2"/>
            <p:cNvSpPr/>
            <p:nvPr/>
          </p:nvSpPr>
          <p:spPr>
            <a:xfrm>
              <a:off x="1414258" y="592"/>
              <a:ext cx="1741500" cy="1044300"/>
            </a:xfrm>
            <a:prstGeom prst="parallelogram">
              <a:avLst>
                <a:gd fmla="val 153193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" name="Google Shape;20;p2"/>
            <p:cNvSpPr/>
            <p:nvPr/>
          </p:nvSpPr>
          <p:spPr>
            <a:xfrm>
              <a:off x="1159826" y="592"/>
              <a:ext cx="1741500" cy="1044300"/>
            </a:xfrm>
            <a:prstGeom prst="parallelogram">
              <a:avLst>
                <a:gd fmla="val 153193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" name="Google Shape;21;p2"/>
            <p:cNvSpPr/>
            <p:nvPr/>
          </p:nvSpPr>
          <p:spPr>
            <a:xfrm>
              <a:off x="905395" y="592"/>
              <a:ext cx="1741500" cy="1044300"/>
            </a:xfrm>
            <a:prstGeom prst="parallelogram">
              <a:avLst>
                <a:gd fmla="val 153193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2" name="Google Shape;22;p2"/>
          <p:cNvGrpSpPr/>
          <p:nvPr/>
        </p:nvGrpSpPr>
        <p:grpSpPr>
          <a:xfrm>
            <a:off x="7057468" y="5088"/>
            <a:ext cx="1851282" cy="752108"/>
            <a:chOff x="6917201" y="0"/>
            <a:chExt cx="2227777" cy="863400"/>
          </a:xfrm>
        </p:grpSpPr>
        <p:sp>
          <p:nvSpPr>
            <p:cNvPr id="23" name="Google Shape;23;p2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" name="Google Shape;24;p2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" name="Google Shape;25;p2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6" name="Google Shape;26;p2"/>
          <p:cNvGrpSpPr/>
          <p:nvPr/>
        </p:nvGrpSpPr>
        <p:grpSpPr>
          <a:xfrm>
            <a:off x="6553032" y="4217852"/>
            <a:ext cx="2389068" cy="925737"/>
            <a:chOff x="6917201" y="0"/>
            <a:chExt cx="2227777" cy="863400"/>
          </a:xfrm>
        </p:grpSpPr>
        <p:sp>
          <p:nvSpPr>
            <p:cNvPr id="27" name="Google Shape;27;p2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" name="Google Shape;28;p2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" name="Google Shape;29;p2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0" name="Google Shape;30;p2"/>
          <p:cNvGrpSpPr/>
          <p:nvPr/>
        </p:nvGrpSpPr>
        <p:grpSpPr>
          <a:xfrm>
            <a:off x="199149" y="4055652"/>
            <a:ext cx="2795414" cy="1083308"/>
            <a:chOff x="6917201" y="0"/>
            <a:chExt cx="2227777" cy="863400"/>
          </a:xfrm>
        </p:grpSpPr>
        <p:sp>
          <p:nvSpPr>
            <p:cNvPr id="31" name="Google Shape;31;p2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" name="Google Shape;32;p2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" name="Google Shape;33;p2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4" name="Google Shape;34;p2"/>
          <p:cNvSpPr txBox="1"/>
          <p:nvPr>
            <p:ph type="ctrTitle"/>
          </p:nvPr>
        </p:nvSpPr>
        <p:spPr>
          <a:xfrm>
            <a:off x="1858703" y="1822833"/>
            <a:ext cx="5361300" cy="144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/>
        </p:txBody>
      </p:sp>
      <p:sp>
        <p:nvSpPr>
          <p:cNvPr id="35" name="Google Shape;35;p2"/>
          <p:cNvSpPr txBox="1"/>
          <p:nvPr>
            <p:ph idx="1" type="subTitle"/>
          </p:nvPr>
        </p:nvSpPr>
        <p:spPr>
          <a:xfrm>
            <a:off x="1858700" y="3413158"/>
            <a:ext cx="5361300" cy="52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6" name="Google Shape;36;p2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озділу" type="secHead">
  <p:cSld name="SECTION_HEADER">
    <p:bg>
      <p:bgPr>
        <a:solidFill>
          <a:schemeClr val="accent3"/>
        </a:solidFill>
      </p:bgPr>
    </p:bg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3"/>
          <p:cNvSpPr/>
          <p:nvPr/>
        </p:nvSpPr>
        <p:spPr>
          <a:xfrm flipH="1">
            <a:off x="4757100" y="2309400"/>
            <a:ext cx="4386900" cy="2834100"/>
          </a:xfrm>
          <a:prstGeom prst="rtTriangle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9" name="Google Shape;39;p3"/>
          <p:cNvGrpSpPr/>
          <p:nvPr/>
        </p:nvGrpSpPr>
        <p:grpSpPr>
          <a:xfrm>
            <a:off x="5594191" y="3961115"/>
            <a:ext cx="2910145" cy="1182340"/>
            <a:chOff x="6917201" y="0"/>
            <a:chExt cx="2227777" cy="863400"/>
          </a:xfrm>
        </p:grpSpPr>
        <p:sp>
          <p:nvSpPr>
            <p:cNvPr id="40" name="Google Shape;40;p3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" name="Google Shape;41;p3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" name="Google Shape;42;p3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3" name="Google Shape;43;p3"/>
          <p:cNvGrpSpPr/>
          <p:nvPr/>
        </p:nvGrpSpPr>
        <p:grpSpPr>
          <a:xfrm>
            <a:off x="199149" y="2"/>
            <a:ext cx="2795414" cy="1083308"/>
            <a:chOff x="6917201" y="0"/>
            <a:chExt cx="2227777" cy="863400"/>
          </a:xfrm>
        </p:grpSpPr>
        <p:sp>
          <p:nvSpPr>
            <p:cNvPr id="44" name="Google Shape;44;p3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" name="Google Shape;45;p3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" name="Google Shape;46;p3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7" name="Google Shape;47;p3"/>
          <p:cNvSpPr txBox="1"/>
          <p:nvPr>
            <p:ph type="title"/>
          </p:nvPr>
        </p:nvSpPr>
        <p:spPr>
          <a:xfrm>
            <a:off x="1888684" y="1746100"/>
            <a:ext cx="5377500" cy="1646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48" name="Google Shape;48;p3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текст" type="tx">
  <p:cSld name="TITLE_AND_BODY">
    <p:bg>
      <p:bgPr>
        <a:solidFill>
          <a:schemeClr val="dk2"/>
        </a:solidFill>
      </p:bgPr>
    </p:bg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4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" name="Google Shape;51;p4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" name="Google Shape;52;p4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" name="Google Shape;53;p4"/>
          <p:cNvSpPr txBox="1"/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54" name="Google Shape;54;p4"/>
          <p:cNvSpPr txBox="1"/>
          <p:nvPr>
            <p:ph idx="1" type="body"/>
          </p:nvPr>
        </p:nvSpPr>
        <p:spPr>
          <a:xfrm>
            <a:off x="819150" y="1990725"/>
            <a:ext cx="7505700" cy="244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rtl="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55" name="Google Shape;55;p4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два стовпці" type="twoColTx">
  <p:cSld name="TITLE_AND_TWO_COLUMNS">
    <p:bg>
      <p:bgPr>
        <a:solidFill>
          <a:schemeClr val="dk2"/>
        </a:solidFill>
      </p:bgPr>
    </p:bg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5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" name="Google Shape;58;p5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" name="Google Shape;59;p5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" name="Google Shape;60;p5"/>
          <p:cNvSpPr txBox="1"/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61" name="Google Shape;61;p5"/>
          <p:cNvSpPr txBox="1"/>
          <p:nvPr>
            <p:ph idx="1" type="body"/>
          </p:nvPr>
        </p:nvSpPr>
        <p:spPr>
          <a:xfrm>
            <a:off x="819150" y="1990725"/>
            <a:ext cx="3686100" cy="244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rtl="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62" name="Google Shape;62;p5"/>
          <p:cNvSpPr txBox="1"/>
          <p:nvPr>
            <p:ph idx="2" type="body"/>
          </p:nvPr>
        </p:nvSpPr>
        <p:spPr>
          <a:xfrm>
            <a:off x="4638675" y="1990725"/>
            <a:ext cx="3686100" cy="244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rtl="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63" name="Google Shape;63;p5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Лише заголовок" type="titleOnly">
  <p:cSld name="TITLE_ONLY">
    <p:bg>
      <p:bgPr>
        <a:solidFill>
          <a:schemeClr val="dk2"/>
        </a:solidFill>
      </p:bgPr>
    </p:bg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6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" name="Google Shape;66;p6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" name="Google Shape;67;p6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" name="Google Shape;68;p6"/>
          <p:cNvSpPr txBox="1"/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69" name="Google Shape;69;p6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екст в одному стовпці">
  <p:cSld name="ONE_COLUMN_TEXT">
    <p:bg>
      <p:bgPr>
        <a:solidFill>
          <a:schemeClr val="accent3"/>
        </a:solidFill>
      </p:bgPr>
    </p:bg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7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" name="Google Shape;72;p7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" name="Google Shape;73;p7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" name="Google Shape;74;p7"/>
          <p:cNvSpPr txBox="1"/>
          <p:nvPr>
            <p:ph type="title"/>
          </p:nvPr>
        </p:nvSpPr>
        <p:spPr>
          <a:xfrm>
            <a:off x="819150" y="845600"/>
            <a:ext cx="3709200" cy="138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75" name="Google Shape;75;p7"/>
          <p:cNvSpPr txBox="1"/>
          <p:nvPr>
            <p:ph idx="1" type="body"/>
          </p:nvPr>
        </p:nvSpPr>
        <p:spPr>
          <a:xfrm>
            <a:off x="830700" y="2319050"/>
            <a:ext cx="3709200" cy="2119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rtl="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76" name="Google Shape;76;p7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сновна теза">
  <p:cSld name="MAIN_POINT">
    <p:bg>
      <p:bgPr>
        <a:solidFill>
          <a:schemeClr val="accent1"/>
        </a:solidFill>
      </p:bgPr>
    </p:bg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8"/>
          <p:cNvSpPr/>
          <p:nvPr/>
        </p:nvSpPr>
        <p:spPr>
          <a:xfrm>
            <a:off x="0" y="2823144"/>
            <a:ext cx="7369200" cy="2316900"/>
          </a:xfrm>
          <a:prstGeom prst="rtTriangle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" name="Google Shape;79;p8"/>
          <p:cNvSpPr/>
          <p:nvPr/>
        </p:nvSpPr>
        <p:spPr>
          <a:xfrm flipH="1">
            <a:off x="3583210" y="1554113"/>
            <a:ext cx="5560500" cy="35895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80" name="Google Shape;80;p8"/>
          <p:cNvGrpSpPr/>
          <p:nvPr/>
        </p:nvGrpSpPr>
        <p:grpSpPr>
          <a:xfrm>
            <a:off x="255991" y="-118"/>
            <a:ext cx="2251347" cy="1043408"/>
            <a:chOff x="3961956" y="4383950"/>
            <a:chExt cx="1160548" cy="548700"/>
          </a:xfrm>
        </p:grpSpPr>
        <p:sp>
          <p:nvSpPr>
            <p:cNvPr id="81" name="Google Shape;81;p8"/>
            <p:cNvSpPr/>
            <p:nvPr/>
          </p:nvSpPr>
          <p:spPr>
            <a:xfrm>
              <a:off x="4224904" y="4383950"/>
              <a:ext cx="897600" cy="548700"/>
            </a:xfrm>
            <a:prstGeom prst="parallelogram">
              <a:avLst>
                <a:gd fmla="val 153193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" name="Google Shape;82;p8"/>
            <p:cNvSpPr/>
            <p:nvPr/>
          </p:nvSpPr>
          <p:spPr>
            <a:xfrm>
              <a:off x="4093430" y="4383950"/>
              <a:ext cx="897600" cy="548700"/>
            </a:xfrm>
            <a:prstGeom prst="parallelogram">
              <a:avLst>
                <a:gd fmla="val 153193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" name="Google Shape;83;p8"/>
            <p:cNvSpPr/>
            <p:nvPr/>
          </p:nvSpPr>
          <p:spPr>
            <a:xfrm>
              <a:off x="3961956" y="4383950"/>
              <a:ext cx="897600" cy="548700"/>
            </a:xfrm>
            <a:prstGeom prst="parallelogram">
              <a:avLst>
                <a:gd fmla="val 153193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4" name="Google Shape;84;p8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85" name="Google Shape;85;p8"/>
          <p:cNvGrpSpPr/>
          <p:nvPr/>
        </p:nvGrpSpPr>
        <p:grpSpPr>
          <a:xfrm>
            <a:off x="34934" y="4522125"/>
            <a:ext cx="1593306" cy="617072"/>
            <a:chOff x="6917201" y="0"/>
            <a:chExt cx="2227777" cy="863400"/>
          </a:xfrm>
        </p:grpSpPr>
        <p:sp>
          <p:nvSpPr>
            <p:cNvPr id="86" name="Google Shape;86;p8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" name="Google Shape;87;p8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" name="Google Shape;88;p8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9" name="Google Shape;89;p8"/>
          <p:cNvGrpSpPr/>
          <p:nvPr/>
        </p:nvGrpSpPr>
        <p:grpSpPr>
          <a:xfrm>
            <a:off x="5886353" y="1243"/>
            <a:ext cx="3257455" cy="1261514"/>
            <a:chOff x="6917201" y="0"/>
            <a:chExt cx="2227777" cy="863400"/>
          </a:xfrm>
        </p:grpSpPr>
        <p:sp>
          <p:nvSpPr>
            <p:cNvPr id="90" name="Google Shape;90;p8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" name="Google Shape;91;p8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" name="Google Shape;92;p8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93" name="Google Shape;93;p8"/>
          <p:cNvSpPr txBox="1"/>
          <p:nvPr>
            <p:ph type="title"/>
          </p:nvPr>
        </p:nvSpPr>
        <p:spPr>
          <a:xfrm>
            <a:off x="1393929" y="1301146"/>
            <a:ext cx="6366900" cy="2539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9pPr>
          </a:lstStyle>
          <a:p/>
        </p:txBody>
      </p:sp>
      <p:sp>
        <p:nvSpPr>
          <p:cNvPr id="94" name="Google Shape;94;p8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опис розділу">
  <p:cSld name="SECTION_TITLE_AND_DESCRIPTION">
    <p:bg>
      <p:bgPr>
        <a:solidFill>
          <a:schemeClr val="dk2"/>
        </a:solidFill>
      </p:bgPr>
    </p:bg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9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" name="Google Shape;97;p9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" name="Google Shape;98;p9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" name="Google Shape;99;p9"/>
          <p:cNvSpPr txBox="1"/>
          <p:nvPr>
            <p:ph type="title"/>
          </p:nvPr>
        </p:nvSpPr>
        <p:spPr>
          <a:xfrm>
            <a:off x="819150" y="845600"/>
            <a:ext cx="6424200" cy="70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100" name="Google Shape;100;p9"/>
          <p:cNvSpPr txBox="1"/>
          <p:nvPr>
            <p:ph idx="1" type="subTitle"/>
          </p:nvPr>
        </p:nvSpPr>
        <p:spPr>
          <a:xfrm>
            <a:off x="819150" y="1550700"/>
            <a:ext cx="58599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01" name="Google Shape;101;p9"/>
          <p:cNvSpPr txBox="1"/>
          <p:nvPr>
            <p:ph idx="2" type="body"/>
          </p:nvPr>
        </p:nvSpPr>
        <p:spPr>
          <a:xfrm>
            <a:off x="819150" y="2467050"/>
            <a:ext cx="5859900" cy="209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rtl="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102" name="Google Shape;102;p9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убтитри">
  <p:cSld name="CAPTION_ONLY">
    <p:bg>
      <p:bgPr>
        <a:solidFill>
          <a:schemeClr val="accent1"/>
        </a:solidFill>
      </p:bgPr>
    </p:bg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0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" name="Google Shape;105;p10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" name="Google Shape;106;p10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" name="Google Shape;107;p10"/>
          <p:cNvSpPr txBox="1"/>
          <p:nvPr>
            <p:ph idx="1" type="body"/>
          </p:nvPr>
        </p:nvSpPr>
        <p:spPr>
          <a:xfrm>
            <a:off x="328025" y="4163500"/>
            <a:ext cx="7415100" cy="605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</a:lstStyle>
          <a:p/>
        </p:txBody>
      </p:sp>
      <p:sp>
        <p:nvSpPr>
          <p:cNvPr id="108" name="Google Shape;108;p10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лике число">
  <p:cSld name="BIG_NUMBER">
    <p:bg>
      <p:bgPr>
        <a:solidFill>
          <a:schemeClr val="accent3"/>
        </a:solidFill>
      </p:bgPr>
    </p:bg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1"/>
          <p:cNvSpPr/>
          <p:nvPr/>
        </p:nvSpPr>
        <p:spPr>
          <a:xfrm flipH="1">
            <a:off x="5569200" y="2834075"/>
            <a:ext cx="3574800" cy="2309400"/>
          </a:xfrm>
          <a:prstGeom prst="rtTriangle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11" name="Google Shape;111;p11"/>
          <p:cNvGrpSpPr/>
          <p:nvPr/>
        </p:nvGrpSpPr>
        <p:grpSpPr>
          <a:xfrm>
            <a:off x="5959222" y="4119576"/>
            <a:ext cx="2520952" cy="1024165"/>
            <a:chOff x="6917201" y="0"/>
            <a:chExt cx="2227777" cy="863400"/>
          </a:xfrm>
        </p:grpSpPr>
        <p:sp>
          <p:nvSpPr>
            <p:cNvPr id="112" name="Google Shape;112;p11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" name="Google Shape;113;p11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" name="Google Shape;114;p11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15" name="Google Shape;115;p11"/>
          <p:cNvGrpSpPr/>
          <p:nvPr/>
        </p:nvGrpSpPr>
        <p:grpSpPr>
          <a:xfrm>
            <a:off x="199149" y="2"/>
            <a:ext cx="2795414" cy="1083308"/>
            <a:chOff x="6917201" y="0"/>
            <a:chExt cx="2227777" cy="863400"/>
          </a:xfrm>
        </p:grpSpPr>
        <p:sp>
          <p:nvSpPr>
            <p:cNvPr id="116" name="Google Shape;116;p11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" name="Google Shape;117;p11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" name="Google Shape;118;p11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19" name="Google Shape;119;p11"/>
          <p:cNvSpPr txBox="1"/>
          <p:nvPr>
            <p:ph hasCustomPrompt="1" type="title"/>
          </p:nvPr>
        </p:nvSpPr>
        <p:spPr>
          <a:xfrm>
            <a:off x="1385850" y="1383850"/>
            <a:ext cx="6372300" cy="1379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20" name="Google Shape;120;p11"/>
          <p:cNvSpPr txBox="1"/>
          <p:nvPr>
            <p:ph idx="1" type="body"/>
          </p:nvPr>
        </p:nvSpPr>
        <p:spPr>
          <a:xfrm>
            <a:off x="1385850" y="2863850"/>
            <a:ext cx="6372300" cy="64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rtl="0" algn="ctr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 rtl="0" algn="ctr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rtl="0" algn="ctr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rtl="0" algn="ctr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rtl="0" algn="ctr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rtl="0" algn="ctr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rtl="0" algn="ctr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rtl="0" algn="ctr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rtl="0" algn="ctr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121" name="Google Shape;121;p11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ий" type="blank">
  <p:cSld name="BLANK"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12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hift">
    <p:bg>
      <p:bgPr>
        <a:solidFill>
          <a:schemeClr val="dk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39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Calibri"/>
              <a:buChar char="●"/>
              <a:defRPr sz="13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9845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○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9845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■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9845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●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9845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○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9845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■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9845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●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9845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○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9845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■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 lnSpcReduction="10000"/>
          </a:bodyPr>
          <a:lstStyle>
            <a:lvl1pPr lvl="0" rtl="0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 rtl="0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 rtl="0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 rtl="0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 rtl="0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 rtl="0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 rtl="0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 rtl="0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 rtl="0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s://youtu.be/b8DAd9Y0Z_w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13"/>
          <p:cNvSpPr txBox="1"/>
          <p:nvPr>
            <p:ph type="ctrTitle"/>
          </p:nvPr>
        </p:nvSpPr>
        <p:spPr>
          <a:xfrm>
            <a:off x="1858703" y="1822833"/>
            <a:ext cx="5361300" cy="144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Покупки у магазині </a:t>
            </a:r>
            <a:endParaRPr/>
          </a:p>
        </p:txBody>
      </p:sp>
      <p:sp>
        <p:nvSpPr>
          <p:cNvPr id="129" name="Google Shape;129;p13"/>
          <p:cNvSpPr txBox="1"/>
          <p:nvPr>
            <p:ph idx="1" type="subTitle"/>
          </p:nvPr>
        </p:nvSpPr>
        <p:spPr>
          <a:xfrm>
            <a:off x="311700" y="2834125"/>
            <a:ext cx="8520600" cy="1489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 u="sng">
                <a:solidFill>
                  <a:schemeClr val="hlink"/>
                </a:solidFill>
                <a:hlinkClick r:id="rId3"/>
              </a:rPr>
              <a:t>https://youtu.be/b8DAd9Y0Z_w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Перейдіть за посиланням та перегляньте відеоурок 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hift">
  <a:themeElements>
    <a:clrScheme name="Shift">
      <a:dk1>
        <a:srgbClr val="FFFFFF"/>
      </a:dk1>
      <a:lt1>
        <a:srgbClr val="AF7B51"/>
      </a:lt1>
      <a:dk2>
        <a:srgbClr val="233A44"/>
      </a:dk2>
      <a:lt2>
        <a:srgbClr val="D9D9D9"/>
      </a:lt2>
      <a:accent1>
        <a:srgbClr val="00796B"/>
      </a:accent1>
      <a:accent2>
        <a:srgbClr val="D9563F"/>
      </a:accent2>
      <a:accent3>
        <a:srgbClr val="C4A15A"/>
      </a:accent3>
      <a:accent4>
        <a:srgbClr val="14F597"/>
      </a:accent4>
      <a:accent5>
        <a:srgbClr val="3D4594"/>
      </a:accent5>
      <a:accent6>
        <a:srgbClr val="163EF5"/>
      </a:accent6>
      <a:hlink>
        <a:srgbClr val="3D4594"/>
      </a:hlink>
      <a:folHlink>
        <a:srgbClr val="3D4594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