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85faa6fb8dadbf8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85faa6fb8dadbf8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6" name="Google Shape;286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287" name="Google Shape;287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291" name="Google Shape;291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95" name="Google Shape;295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99" name="Google Shape;299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2" name="Google Shape;302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03" name="Google Shape;30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07" name="Google Shape;307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8" name="Google Shape;308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1" name="Google Shape;311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312" name="Google Shape;312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" name="Google Shape;315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316" name="Google Shape;316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20" name="Google Shape;320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6" name="Google Shape;326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27" name="Google Shape;327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3" name="Google Shape;333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34" name="Google Shape;334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35" name="Google Shape;335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1" name="Google Shape;341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7" name="Google Shape;347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48" name="Google Shape;348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2" name="Google Shape;352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353" name="Google Shape;353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6" name="Google Shape;356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7" name="Google Shape;357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358" name="Google Shape;358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362" name="Google Shape;362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5" name="Google Shape;365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66" name="Google Shape;366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72" name="Google Shape;372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3" name="Google Shape;373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4" name="Google Shape;374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380" name="Google Shape;380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3" name="Google Shape;383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384" name="Google Shape;384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7" name="Google Shape;387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388" name="Google Shape;388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1" name="Google Shape;391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92" name="Google Shape;392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3" name="Google Shape;393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79" name="Google Shape;279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0" name="Google Shape;280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lZV65Gxrmp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Магазини. Shops </a:t>
            </a:r>
            <a:endParaRPr/>
          </a:p>
        </p:txBody>
      </p:sp>
      <p:sp>
        <p:nvSpPr>
          <p:cNvPr id="401" name="Google Shape;401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https://youtu.be/lZV65GxrmpY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 з 6.40хв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4, ст. 44</a:t>
            </a:r>
            <a:endParaRPr/>
          </a:p>
        </p:txBody>
      </p:sp>
      <p:sp>
        <p:nvSpPr>
          <p:cNvPr id="407" name="Google Shape;407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14"/>
          <p:cNvPicPr preferRelativeResize="0"/>
          <p:nvPr/>
        </p:nvPicPr>
        <p:blipFill rotWithShape="1">
          <a:blip r:embed="rId3">
            <a:alphaModFix/>
          </a:blip>
          <a:srcRect b="41700" l="27098" r="27226" t="24019"/>
          <a:stretch/>
        </p:blipFill>
        <p:spPr>
          <a:xfrm>
            <a:off x="1381001" y="1800200"/>
            <a:ext cx="5574523" cy="261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