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PtuPm8R4Gb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Наші покупки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Our shopping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44"/>
            <a:ext cx="5361300" cy="8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https://youtu.be/PtuPm8R4GbY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