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561d18cd21d32f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6561d18cd21d32f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oSjg4xQM-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Торговий день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 shopping day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https://youtu.be/qoSjg4xQM-s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646175" y="845600"/>
            <a:ext cx="3882300" cy="5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3, ст.31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 b="41454" l="10922" r="42219" t="33510"/>
          <a:stretch/>
        </p:blipFill>
        <p:spPr>
          <a:xfrm>
            <a:off x="830700" y="2390155"/>
            <a:ext cx="6347698" cy="21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