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58e89b7c72d8711b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58e89b7c72d8711b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IPzoIkfP06M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Мій клас </a:t>
            </a:r>
            <a:endParaRPr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17200" y="2715954"/>
            <a:ext cx="8303100" cy="14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https://youtu.be/IPzoIkfP06M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з 8.45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робота:</a:t>
            </a:r>
            <a:endParaRPr/>
          </a:p>
        </p:txBody>
      </p:sp>
      <p:sp>
        <p:nvSpPr>
          <p:cNvPr id="92" name="Google Shape;92;p1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uk-UA"/>
              <a:t>Скласти речення з too i enough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