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4586bb6bb30d05c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4586bb6bb30d05c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yNdtV_4q27U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349800" y="1317851"/>
            <a:ext cx="8470500" cy="129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Заняття після школи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After-school activities 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100" y="2715941"/>
            <a:ext cx="8222100" cy="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https://youtu.be/yNdtV_4q27U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вправа 1, ст.34</a:t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4"/>
          <p:cNvPicPr preferRelativeResize="0"/>
          <p:nvPr/>
        </p:nvPicPr>
        <p:blipFill rotWithShape="1">
          <a:blip r:embed="rId3">
            <a:alphaModFix/>
          </a:blip>
          <a:srcRect b="40051" l="27400" r="27517" t="46088"/>
          <a:stretch/>
        </p:blipFill>
        <p:spPr>
          <a:xfrm>
            <a:off x="483124" y="2113625"/>
            <a:ext cx="8177750" cy="157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