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1" name="Google Shape;11;p2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" name="Google Shape;16;p2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bg>
      <p:bgPr>
        <a:solidFill>
          <a:schemeClr val="dk1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21" name="Google Shape;21;p3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" name="Google Shape;26;p3"/>
          <p:cNvSpPr txBox="1"/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4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30" name="Google Shape;30;p4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4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4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4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4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5" name="Google Shape;35;p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6" name="Google Shape;36;p4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7" name="Google Shape;37;p4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" type="body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5"/>
          <p:cNvSpPr txBox="1"/>
          <p:nvPr>
            <p:ph idx="2" type="body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2" name="Google Shape;42;p5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8" name="Google Shape;48;p7"/>
          <p:cNvSpPr txBox="1"/>
          <p:nvPr>
            <p:ph idx="1" type="body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accent4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oogle Shape;51;p8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52" name="Google Shape;52;p8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8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8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8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8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7" name="Google Shape;57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8" name="Google Shape;58;p8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1" name="Google Shape;6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2" name="Google Shape;62;p9"/>
          <p:cNvSpPr txBox="1"/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63" name="Google Shape;63;p9"/>
          <p:cNvSpPr txBox="1"/>
          <p:nvPr>
            <p:ph idx="1" type="subTitle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4" name="Google Shape;64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5" name="Google Shape;65;p9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68" name="Google Shape;68;p10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bg>
      <p:bgPr>
        <a:solidFill>
          <a:schemeClr val="dk1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11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71" name="Google Shape;71;p11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1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1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1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1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6" name="Google Shape;76;p11"/>
          <p:cNvSpPr txBox="1"/>
          <p:nvPr>
            <p:ph hasCustomPrompt="1" type="title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7" name="Google Shape;77;p11"/>
          <p:cNvSpPr txBox="1"/>
          <p:nvPr>
            <p:ph idx="1" type="body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eometr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lnSpcReduction="10000"/>
          </a:bodyPr>
          <a:lstStyle>
            <a:lvl1pPr lvl="0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yNdtV_4q27U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Шкільний театр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School theatre </a:t>
            </a:r>
            <a:endParaRPr/>
          </a:p>
        </p:txBody>
      </p:sp>
      <p:sp>
        <p:nvSpPr>
          <p:cNvPr id="86" name="Google Shape;86;p13"/>
          <p:cNvSpPr txBox="1"/>
          <p:nvPr>
            <p:ph idx="1" type="subTitle"/>
          </p:nvPr>
        </p:nvSpPr>
        <p:spPr>
          <a:xfrm>
            <a:off x="311700" y="2834125"/>
            <a:ext cx="8520600" cy="131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 та перегляньте відеоурок з  6.20 до 16.12 хв.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https://youtu.be/yNdtV_4q27U</a:t>
            </a:r>
            <a:r>
              <a:rPr lang="uk-UA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