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7c651e61c170dcd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7c651e61c170dcd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yNdtV_4q27U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Шкільні змагання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School competition</a:t>
            </a:r>
            <a:endParaRPr/>
          </a:p>
        </p:txBody>
      </p:sp>
      <p:sp>
        <p:nvSpPr>
          <p:cNvPr id="86" name="Google Shape;86;p13"/>
          <p:cNvSpPr txBox="1"/>
          <p:nvPr>
            <p:ph idx="1" type="subTitle"/>
          </p:nvPr>
        </p:nvSpPr>
        <p:spPr>
          <a:xfrm>
            <a:off x="311700" y="2834125"/>
            <a:ext cx="8520600" cy="133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з 16.12 до 21.25хв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https://youtu.be/yNdtV_4q27U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>
            <p:ph type="title"/>
          </p:nvPr>
        </p:nvSpPr>
        <p:spPr>
          <a:xfrm>
            <a:off x="3745850" y="410000"/>
            <a:ext cx="5086500" cy="139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Домашня робота: вправа 9, ст.40 (читати та перекладати)</a:t>
            </a:r>
            <a:endParaRPr/>
          </a:p>
        </p:txBody>
      </p:sp>
      <p:sp>
        <p:nvSpPr>
          <p:cNvPr id="92" name="Google Shape;92;p1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3" name="Google Shape;93;p14"/>
          <p:cNvPicPr preferRelativeResize="0"/>
          <p:nvPr/>
        </p:nvPicPr>
        <p:blipFill rotWithShape="1">
          <a:blip r:embed="rId3">
            <a:alphaModFix/>
          </a:blip>
          <a:srcRect b="21767" l="35147" r="34682" t="13314"/>
          <a:stretch/>
        </p:blipFill>
        <p:spPr>
          <a:xfrm>
            <a:off x="0" y="92123"/>
            <a:ext cx="3578501" cy="4812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